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1225" r:id="rId4"/>
    <p:sldId id="3330" r:id="rId5"/>
    <p:sldId id="3326" r:id="rId6"/>
    <p:sldId id="1230" r:id="rId7"/>
    <p:sldId id="3347" r:id="rId8"/>
    <p:sldId id="3340" r:id="rId9"/>
    <p:sldId id="3317" r:id="rId10"/>
    <p:sldId id="3356" r:id="rId11"/>
    <p:sldId id="3310" r:id="rId12"/>
    <p:sldId id="3315" r:id="rId13"/>
    <p:sldId id="285" r:id="rId14"/>
    <p:sldId id="284" r:id="rId15"/>
    <p:sldId id="1234" r:id="rId16"/>
    <p:sldId id="294" r:id="rId17"/>
    <p:sldId id="733" r:id="rId18"/>
    <p:sldId id="363" r:id="rId19"/>
    <p:sldId id="364" r:id="rId20"/>
    <p:sldId id="365" r:id="rId21"/>
    <p:sldId id="3357" r:id="rId22"/>
    <p:sldId id="1221" r:id="rId23"/>
    <p:sldId id="1222" r:id="rId24"/>
    <p:sldId id="1235" r:id="rId25"/>
    <p:sldId id="1236" r:id="rId26"/>
    <p:sldId id="1237" r:id="rId27"/>
    <p:sldId id="3319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91A23-2140-6844-A248-CCCEEC0EFF7B}" v="37" dt="2022-12-08T14:21:14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6" autoAdjust="0"/>
    <p:restoredTop sz="94856"/>
  </p:normalViewPr>
  <p:slideViewPr>
    <p:cSldViewPr snapToGrid="0">
      <p:cViewPr varScale="1">
        <p:scale>
          <a:sx n="116" d="100"/>
          <a:sy n="116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Alberto Vega Godínez" userId="2679090a75efde05" providerId="LiveId" clId="{36A91A23-2140-6844-A248-CCCEEC0EFF7B}"/>
    <pc:docChg chg="modSld">
      <pc:chgData name="Luis Alberto Vega Godínez" userId="2679090a75efde05" providerId="LiveId" clId="{36A91A23-2140-6844-A248-CCCEEC0EFF7B}" dt="2022-12-08T14:52:02.330" v="8" actId="20577"/>
      <pc:docMkLst>
        <pc:docMk/>
      </pc:docMkLst>
      <pc:sldChg chg="modSp mod">
        <pc:chgData name="Luis Alberto Vega Godínez" userId="2679090a75efde05" providerId="LiveId" clId="{36A91A23-2140-6844-A248-CCCEEC0EFF7B}" dt="2022-12-08T14:52:02.330" v="8" actId="20577"/>
        <pc:sldMkLst>
          <pc:docMk/>
          <pc:sldMk cId="399529146" sldId="1225"/>
        </pc:sldMkLst>
        <pc:spChg chg="mod">
          <ac:chgData name="Luis Alberto Vega Godínez" userId="2679090a75efde05" providerId="LiveId" clId="{36A91A23-2140-6844-A248-CCCEEC0EFF7B}" dt="2022-12-08T14:51:37.958" v="3" actId="2711"/>
          <ac:spMkLst>
            <pc:docMk/>
            <pc:sldMk cId="399529146" sldId="1225"/>
            <ac:spMk id="10" creationId="{C13A0FD3-DBE5-B049-8027-52FEFEE548A9}"/>
          </ac:spMkLst>
        </pc:spChg>
        <pc:spChg chg="mod">
          <ac:chgData name="Luis Alberto Vega Godínez" userId="2679090a75efde05" providerId="LiveId" clId="{36A91A23-2140-6844-A248-CCCEEC0EFF7B}" dt="2022-12-08T14:51:37.958" v="3" actId="2711"/>
          <ac:spMkLst>
            <pc:docMk/>
            <pc:sldMk cId="399529146" sldId="1225"/>
            <ac:spMk id="11" creationId="{F126DCA1-163B-4848-895D-AA1FC7DCA668}"/>
          </ac:spMkLst>
        </pc:spChg>
        <pc:spChg chg="mod">
          <ac:chgData name="Luis Alberto Vega Godínez" userId="2679090a75efde05" providerId="LiveId" clId="{36A91A23-2140-6844-A248-CCCEEC0EFF7B}" dt="2022-12-08T14:51:37.958" v="3" actId="2711"/>
          <ac:spMkLst>
            <pc:docMk/>
            <pc:sldMk cId="399529146" sldId="1225"/>
            <ac:spMk id="12" creationId="{812BFDD0-C2F4-5D47-AF4B-6166FD60891F}"/>
          </ac:spMkLst>
        </pc:spChg>
        <pc:spChg chg="mod">
          <ac:chgData name="Luis Alberto Vega Godínez" userId="2679090a75efde05" providerId="LiveId" clId="{36A91A23-2140-6844-A248-CCCEEC0EFF7B}" dt="2022-12-08T14:51:37.958" v="3" actId="2711"/>
          <ac:spMkLst>
            <pc:docMk/>
            <pc:sldMk cId="399529146" sldId="1225"/>
            <ac:spMk id="13" creationId="{ED20FB3D-ED97-6F48-A874-7E74330A9612}"/>
          </ac:spMkLst>
        </pc:spChg>
        <pc:spChg chg="mod">
          <ac:chgData name="Luis Alberto Vega Godínez" userId="2679090a75efde05" providerId="LiveId" clId="{36A91A23-2140-6844-A248-CCCEEC0EFF7B}" dt="2022-12-08T14:51:37.958" v="3" actId="2711"/>
          <ac:spMkLst>
            <pc:docMk/>
            <pc:sldMk cId="399529146" sldId="1225"/>
            <ac:spMk id="14" creationId="{A2660DC9-E2FF-9443-B3A8-418E18764777}"/>
          </ac:spMkLst>
        </pc:spChg>
        <pc:spChg chg="mod">
          <ac:chgData name="Luis Alberto Vega Godínez" userId="2679090a75efde05" providerId="LiveId" clId="{36A91A23-2140-6844-A248-CCCEEC0EFF7B}" dt="2022-12-08T14:51:45.413" v="5" actId="20577"/>
          <ac:spMkLst>
            <pc:docMk/>
            <pc:sldMk cId="399529146" sldId="1225"/>
            <ac:spMk id="15" creationId="{178DB3DB-7884-6742-8A8E-644B9AF27611}"/>
          </ac:spMkLst>
        </pc:spChg>
        <pc:spChg chg="mod">
          <ac:chgData name="Luis Alberto Vega Godínez" userId="2679090a75efde05" providerId="LiveId" clId="{36A91A23-2140-6844-A248-CCCEEC0EFF7B}" dt="2022-12-08T14:52:02.330" v="8" actId="20577"/>
          <ac:spMkLst>
            <pc:docMk/>
            <pc:sldMk cId="399529146" sldId="1225"/>
            <ac:spMk id="16" creationId="{2D8BF168-2B44-6243-AD47-57A0260674F2}"/>
          </ac:spMkLst>
        </pc:spChg>
        <pc:spChg chg="mod">
          <ac:chgData name="Luis Alberto Vega Godínez" userId="2679090a75efde05" providerId="LiveId" clId="{36A91A23-2140-6844-A248-CCCEEC0EFF7B}" dt="2022-12-08T14:51:37.958" v="3" actId="2711"/>
          <ac:spMkLst>
            <pc:docMk/>
            <pc:sldMk cId="399529146" sldId="1225"/>
            <ac:spMk id="17" creationId="{03852F1E-1173-DB41-A757-8F55A5845DD3}"/>
          </ac:spMkLst>
        </pc:spChg>
        <pc:spChg chg="mod">
          <ac:chgData name="Luis Alberto Vega Godínez" userId="2679090a75efde05" providerId="LiveId" clId="{36A91A23-2140-6844-A248-CCCEEC0EFF7B}" dt="2022-12-08T14:51:37.958" v="3" actId="2711"/>
          <ac:spMkLst>
            <pc:docMk/>
            <pc:sldMk cId="399529146" sldId="1225"/>
            <ac:spMk id="18" creationId="{321F2E53-DFB6-CF40-B928-915F0EEA116A}"/>
          </ac:spMkLst>
        </pc:spChg>
        <pc:spChg chg="mod">
          <ac:chgData name="Luis Alberto Vega Godínez" userId="2679090a75efde05" providerId="LiveId" clId="{36A91A23-2140-6844-A248-CCCEEC0EFF7B}" dt="2022-12-08T14:51:37.958" v="3" actId="2711"/>
          <ac:spMkLst>
            <pc:docMk/>
            <pc:sldMk cId="399529146" sldId="1225"/>
            <ac:spMk id="19" creationId="{9D6338F2-31D7-2A44-9058-59E93E1A817C}"/>
          </ac:spMkLst>
        </pc:spChg>
        <pc:spChg chg="mod">
          <ac:chgData name="Luis Alberto Vega Godínez" userId="2679090a75efde05" providerId="LiveId" clId="{36A91A23-2140-6844-A248-CCCEEC0EFF7B}" dt="2022-12-08T14:51:37.958" v="3" actId="2711"/>
          <ac:spMkLst>
            <pc:docMk/>
            <pc:sldMk cId="399529146" sldId="1225"/>
            <ac:spMk id="20" creationId="{600A0DA1-B1A1-3140-8FE6-BEAF2B46A7B7}"/>
          </ac:spMkLst>
        </pc:spChg>
        <pc:spChg chg="mod">
          <ac:chgData name="Luis Alberto Vega Godínez" userId="2679090a75efde05" providerId="LiveId" clId="{36A91A23-2140-6844-A248-CCCEEC0EFF7B}" dt="2022-12-08T14:51:37.958" v="3" actId="2711"/>
          <ac:spMkLst>
            <pc:docMk/>
            <pc:sldMk cId="399529146" sldId="1225"/>
            <ac:spMk id="21" creationId="{0D51738D-B2DE-FB47-B377-EC197E7245E5}"/>
          </ac:spMkLst>
        </pc:spChg>
        <pc:spChg chg="mod">
          <ac:chgData name="Luis Alberto Vega Godínez" userId="2679090a75efde05" providerId="LiveId" clId="{36A91A23-2140-6844-A248-CCCEEC0EFF7B}" dt="2022-12-08T14:51:37.958" v="3" actId="2711"/>
          <ac:spMkLst>
            <pc:docMk/>
            <pc:sldMk cId="399529146" sldId="1225"/>
            <ac:spMk id="22" creationId="{4230E152-5AFA-354C-BA92-4857B90B8826}"/>
          </ac:spMkLst>
        </pc:spChg>
        <pc:spChg chg="mod">
          <ac:chgData name="Luis Alberto Vega Godínez" userId="2679090a75efde05" providerId="LiveId" clId="{36A91A23-2140-6844-A248-CCCEEC0EFF7B}" dt="2022-12-08T14:51:37.958" v="3" actId="2711"/>
          <ac:spMkLst>
            <pc:docMk/>
            <pc:sldMk cId="399529146" sldId="1225"/>
            <ac:spMk id="23" creationId="{E8C1047A-50B1-F648-B4DC-E9ED6216EEAE}"/>
          </ac:spMkLst>
        </pc:spChg>
        <pc:spChg chg="mod">
          <ac:chgData name="Luis Alberto Vega Godínez" userId="2679090a75efde05" providerId="LiveId" clId="{36A91A23-2140-6844-A248-CCCEEC0EFF7B}" dt="2022-12-08T14:51:37.958" v="3" actId="2711"/>
          <ac:spMkLst>
            <pc:docMk/>
            <pc:sldMk cId="399529146" sldId="1225"/>
            <ac:spMk id="24" creationId="{570491C2-33AA-3948-A779-C8A1589FF54A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/Users\luisvega\Library\Group%20Containers\2E337YPCZY.airmail\Library\Application%20Support\it.bloop.airmail2\Airmail\General\Tmp\Bodehas_Hab_Dir_UltCede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Hoja1!$A$3:$A$34</cx:f>
        <cx:lvl ptCount="32">
          <cx:pt idx="0">Aguascalientes</cx:pt>
          <cx:pt idx="1">Baja California</cx:pt>
          <cx:pt idx="2">Baja California Sur</cx:pt>
          <cx:pt idx="3">Campeche</cx:pt>
          <cx:pt idx="4">Chiapas</cx:pt>
          <cx:pt idx="5">Chihuahua</cx:pt>
          <cx:pt idx="6">Ciudad de México</cx:pt>
          <cx:pt idx="7">Coahuila de Zaragoza</cx:pt>
          <cx:pt idx="8">Colima</cx:pt>
          <cx:pt idx="9">Durango</cx:pt>
          <cx:pt idx="10">Guanajuato</cx:pt>
          <cx:pt idx="11">Guerrero</cx:pt>
          <cx:pt idx="12">Hidalgo</cx:pt>
          <cx:pt idx="13">Jalisco</cx:pt>
          <cx:pt idx="14">México</cx:pt>
          <cx:pt idx="15">Michoacán de Ocampo</cx:pt>
          <cx:pt idx="16">Morelos</cx:pt>
          <cx:pt idx="17">Nayarit</cx:pt>
          <cx:pt idx="18">Nuevo León</cx:pt>
          <cx:pt idx="19">Oaxaca</cx:pt>
          <cx:pt idx="20">Puebla</cx:pt>
          <cx:pt idx="21">Querétaro</cx:pt>
          <cx:pt idx="22">Quintana Roo</cx:pt>
          <cx:pt idx="23">San Luis Potosí</cx:pt>
          <cx:pt idx="24">Sinaloa</cx:pt>
          <cx:pt idx="25">Sonora</cx:pt>
          <cx:pt idx="26">Tabasco</cx:pt>
          <cx:pt idx="27">Tamaulipas</cx:pt>
          <cx:pt idx="28">Tlaxcala</cx:pt>
          <cx:pt idx="29">Veracruz de Ignacio de la Llave</cx:pt>
          <cx:pt idx="30">Yucatán</cx:pt>
          <cx:pt idx="31">Zacatecas</cx:pt>
        </cx:lvl>
      </cx:strDim>
      <cx:numDim type="colorVal">
        <cx:f>Hoja1!$B$3:$B$34</cx:f>
        <cx:lvl ptCount="32" formatCode="Estándar">
          <cx:pt idx="0">8</cx:pt>
          <cx:pt idx="1">27</cx:pt>
          <cx:pt idx="2">3</cx:pt>
          <cx:pt idx="3">6</cx:pt>
          <cx:pt idx="4">23</cx:pt>
          <cx:pt idx="5">175</cx:pt>
          <cx:pt idx="6">35</cx:pt>
          <cx:pt idx="7">17</cx:pt>
          <cx:pt idx="8">11</cx:pt>
          <cx:pt idx="9">58</cx:pt>
          <cx:pt idx="10">133</cx:pt>
          <cx:pt idx="11">3</cx:pt>
          <cx:pt idx="12">6</cx:pt>
          <cx:pt idx="13">213</cx:pt>
          <cx:pt idx="14">109</cx:pt>
          <cx:pt idx="15">62</cx:pt>
          <cx:pt idx="16">6</cx:pt>
          <cx:pt idx="17">10</cx:pt>
          <cx:pt idx="18">71</cx:pt>
          <cx:pt idx="19">3</cx:pt>
          <cx:pt idx="20">21</cx:pt>
          <cx:pt idx="21">39</cx:pt>
          <cx:pt idx="22">12</cx:pt>
          <cx:pt idx="23">9</cx:pt>
          <cx:pt idx="24">227</cx:pt>
          <cx:pt idx="25">106</cx:pt>
          <cx:pt idx="26">5</cx:pt>
          <cx:pt idx="27">104</cx:pt>
          <cx:pt idx="28">1</cx:pt>
          <cx:pt idx="29">69</cx:pt>
          <cx:pt idx="30">38</cx:pt>
          <cx:pt idx="31">75</cx:pt>
        </cx:lvl>
      </cx:numDim>
    </cx:data>
  </cx:chartData>
  <cx:chart>
    <cx:plotArea>
      <cx:plotAreaRegion>
        <cx:series layoutId="regionMap" uniqueId="{28299EDB-5E65-6B42-AD48-4D9DC37053D4}">
          <cx:dataLabels>
            <cx:visibility seriesName="0" categoryName="0" value="1"/>
          </cx:dataLabels>
          <cx:dataId val="0"/>
          <cx:layoutPr>
            <cx:geography cultureLanguage="es-MX" cultureRegion="MX" attribution="Con tecnología de Bing">
              <cx:geoCache provider="{E9337A44-BEBE-4D9F-B70C-5C5E7DAFC167}">
                <cx:binary>1Hzbbty41uarBLkeuUmJpMiN3T/QlOpcZTux4xxuhIrtSJQoUaLOepv/8r+Yq3mE/WKzyo7TdsV7
J40OBmPAkKtKorTIj1yHby3qn9fDP6717d6+GnJd1P+4Hn5/nTRN+Y/ffquvk9t8X5/k6tqa2nxp
Tq5N/pv58kVd3/52Y/e9KuLfXITJb9fJ3ja3w+v/+ifcLb41W3O9b5Qp3rS3dnx7W7e6qf/DuWdP
vbo2bdEcmsdwp99f7/71P4O6Nq9f3RaNasbLsbz9/fWTa16/+u34Tt899ZUGwZr2Btq63onwPCo8
n75+pU0Rf/3dwcg9oUj4iFAuOLk7f//Q030ODX9Ckjs59jc39rauX339/6jhE7Ef/a5qE9z3OjAH
EXcf7vr029NR/a9/Hv0AvTz65dHAHw/Jj06BuLkqQlU3Vl03+PfXn/YA5u31vn469E8u++tD73Iu
qOdzjF1feN8DwBiiDDHkC4wwe3j0PQA/JdHzEDxq+qQD0M0/gtf/ds79fwnMxxaA+dd/Fw+Dc78k
nnTrr+KCTnzCCPOpQJ7nIg8/BYbzE+FiyiniHkIAnvvw7Htgfkai53H5s+UT+X9//fHdS4Pl6tbu
r207vbq5fbWKi/21MoePev9qq/fd7cOI/X20sDjxBKwjH2NKfE4Py+SxHhPshGBOmceJ6/se8fjD
s+/R+huCPg/iD294hO3V7O0LW3KX+3zfalX+UmVITlwf8PMFcvkzi07wE+ZjhkEdIlh64hjGn5Pp
ecQetz0C5/KP3fnFi4Pn874+9hGe9OsvKkTsg4/gMyZ8Su7QOVph4CgIgsCNcF2fegIdGarL/Q/l
+Xe4fG34RPjfX1/+IV8YJBemMHb/oHj+vtJzxQkTjHF65xhQ5h47bxhsmBAIc1gqnHnukdL7sTzP
I/LQ7giQi7PTlwbIvni1bVX96tw0pv7X//6F0MBq4JSwg8EBq8TEMTQIgUFiFMyVRxkhFNy+x371
xV+Q7N+A9N0djuHanr8wuE73496q5mGkfsECwiccgV8AcRt1mcd88OEeew0YkRMOOg0LIghzuQAf
8DFKPyHQ8+B8a3iEyekfH18YJm9aVTT7Yv/qrTmKR5907a/aGtBsrotdz8fcZdjH4ikw4HxjD2JT
Hy5ivmD8SLP9rFTPo/O09ZN+/P76zUvz05bqZq/jXwiOC6rLF5SBZsMHzXWIfB6vGnDSQOUh5iL/
WU/gJwR6HpdvDY8gWS7OXtiqWbSwZNJ23/xaWAQCk4M8Cl4au2MKHsMC3MEJwi6FAMiFq77znX9O
pueRedz2CJzF5UsD52w/AM3zoOn/vpXB7EQwTDyPYHRn6o+YhENsChSCgPj0qyP38Oz72PTH8jwP
ykO7I0DO/gAm7UWxbpd6P1zv9a+ERJwQ9zDcnocIAWiO6QKwL+BXg0uNPSDmvg9mfkKi50H5sy9H
sFxuXxwu671WvzTEBMtCOdCcFJgc9DW8f6rCvBMGht/lDJD5XoX9hEDPo/Kt4REo6z+2L2ytnLa3
nXm1vf3X//mVXCg9ob5LBaWCedgjvn9k8QVoOC58sC4uIZgcx/4/KdTz2DxpfITP6UuDJzBa5b9W
kWGCsQerhvncBerlKTIYQWYHuwIMC+DnM3rEyvxYnudBeWh3hEdw9tIA2Rl7q039YHF/gbXnkDcA
15c/n88R4gT5BFgbMPlwAC/54dH3xv4n5HkekW8NjyDZnb20gCVs7b74pQELgVSNx8D74qDFDrzx
8SKBC8DQCw7IQcLHP4omf0Kg5zH51vAIk/AFBiy31t7aXxiuAJ0M1CVYeSQgxId45TiKBJsCwT1h
GHP4991CWUA+/UcSPY/Kny2PYFm8fWmhSpCopN3D34MS+fv6y4Xo/YCKi4Xvgr34jlRGEK4wIJV9
SALceWkPz75XYD8l0vPAPGp6hEywXC1fmCO2U9eJ2V9DTvqQ8Ty73uflr1w94gRsDIaFg33iwfo4
iikPwT5YIDA1jFAhINx/itJfle55wJ6/yxF2u1Xw0rALAKxbqPh5GLO/v6owrCoCiRjPhQCHguE/
wkugk4OBgiobz4fsmkfIw7O/rqqfkOh5jP7syxEuwR+7F7akztvbz7+YBUBQVsOoxzij94P+ONwU
kPFEQMx44M1B2OlyAO0x/f9jeZ6H5KHdESDn72YvDJDAgO1RUM0BGu7T3u5jM/1KS+SfuFAXxT3g
mD0mIM45dtvcE2BvEMQ1FLg1X0Ds8xievyrd82A9f5cj6IKzP16ajpP7dP8qAAbni7GF2r+6aO3D
8P19dedSqBXgBOoFgKqBooHv0p8YoGPY/Zrd4Yeyw8fQ/UXhnkfu2ZscASeDl1bXcdSrh3H7+5h5
kNah4DdA/ZRLAJqDy/BYG0Kq+gQK3RAWiLhA9/wAs/8k2E/h9fpp9eXvr7/r+YsisZ+tlH0yG/96
jhRKBxAiPgY+gfLv4ydw/R6qSgGwYw/wuRrip/I8D9O3jjy5GAp0Zx9emvlK1P6Xlq9BpodwcCSw
J8BwgcsAVR2Pl5BwIXPqIQp8HJQo3sdWj9UeBEA/Euh5TL41PMIE4qaXpt8uVLHX5le6EUDuwHgD
E3pviY4LeTHyARUfqkehsPAurfCguu5d758Q6HlQvjU8AuVi9dLqpA518v/6n2b/K/kfyPVAgg1q
OO5qBY9ZBqBJOQRDSAjvzjM/LvT8U6JXf8B2i338HyfM8/g8d48jqN68PEZItTf7m4ND/k1P32uY
v+8gQI2167M/Q9hDlueJdhNQlCOI960s5MipC/6KaM9D9swtjhALDvtEXpRj8EfcQqEuOOKA0+0v
TES44GJDvYEHBgczqAkhRw7CYWsP2CgobMMQQlEfgbF6bIx+Xq7nsTpufwTUH4v/55bp328M+rY3
Ktw3+9ndpqpHe4P+89m73sNGr6OmX8fy2WV3P8yrm99fAzqH2oNvm7UON3mCwp+bQb5rdLuvm99f
O9w/ge0OkLhAHI6QvIAwub+9OwWsEhDnHoZ0OaH0sEnl9SsoQW4S2PGFocIONkMIcPX51+C5Nu3h
1GGdA/8L1fUCzt4x7w99PDd6jE3xbUC+fn9VtPm5gULA+vfX9EBdlffXHXpIKXinUCfme6A8XAHJ
+8P56/1b2DEHl+P/1aVxiyJD8IKXbrmuh9afp1lUnDYYR/NUUHVaT1YtOqvETpM+X1hVezukymph
UzvudI6ahc1ssys5HhaeJcUuHga8yNxe7fyypYspq8RWkEwspqYl28TYZOk08bQ1jdVLh+Xt1ihd
LrmXlVvjOfWS5022zUQ1LIuRRZveenhZFJptqG3osuA93vQaiSWyqN/UWaZWxO/spjNNviJulG/q
vKhW3ajVRgvVrSzOxBo13bTq/YasCyW8VR/FaI0c5q/6BHdrYE/ideaTau3nmV5PXZ6vBW7K9URE
suYsbtdmasTKcDGuuXbJarKTt+aoRyuTE3/N07pfTbSLN3FB7Kofmd6gURcrO6Jqg8osXfW1aDco
zpxl7Sm0IRyxZZfEdDPw1l12GRabjg7jkiCktrXTtEtEomLbo7RaFlPcbHuvzJeo6odtz3q1LErk
bmk7RAs/TfnWtBlbOPmU7Axt3QUXeb4zGRsXTt3ZXVI67WKK02EnmqhaKNa4OxHVxWJqtb+Le5wu
vJHHp6V2nLl1UH6q4aZzG1F7CtwpmVvh9Kcal3jeQa3u6ZAOw9xtW35aN3E7J5OXnNW1V83Tti7O
Gm6KeZE1zRlNcTqPTDadUdPF84Ll5Iw2lZhFKo7OsGZ05nR9dp7k1p05KqnOrXrrEFstm55ns64U
7Yc67geJisrZEd6277qhCu9+V44mq5Jm4/3XFOeRzOJEbM2o/auC3cSx7T4kbYPXA+3j+6tiz9aB
Z3u+Mb0tP5jTu1uVQ402NeeSp/x9X2uYB3Fbre8+3R/SJp37Zf7u7hv9dvL4sueaPvPbXbNyaKMZ
zKWrulhXYhw2TmRkO4hoY1ztzfwECYk8Y087NdlTAzsYpLZDMzMlmkdVO+6Smow7pc4hwsxOke3T
swLFV4PO8Mo33Qz2i7DTPIMBTVVeSw0VVyvb2mlB4jyH0UjdRR9N46zJcCOd3tarEfXxuWqZCEYo
zJ7lw9DLvuJiXmsRL5LK52PQVVElSygUOi1UhWYtzNGAVH3o9mW3YSYfds67Xlf6NG/69yQvznUC
MBFTSj3RdoVThaUYXR4Yj6H1NBVobobRlZlNPOkqNkkcI+8NGZCSoG1gbsWEriNvWqS1Gy1JN/Eg
Vkk+SxKWbZyifN+RFm2dyfA5K5tcUuM2Zw6vdeAr3cwxse2ZGyftWZ3VqeRjRxaFI/aRsXaBqhDV
+iZJkmKu+kmvvdIGSBT8zC8QCuNcoVlXTaNM+zZAJU2v3Cw3EvYhZ0HeqeTcFGiWipztWFZkoWWl
CSrK600MfVoqZXwZ9d60SUl9rsqsm+EMp1JkDpYTb9SGR9MyShKx82xWS4pwNmsYpasxwhdmcJ1t
MY31psZMOmYo2tA3ZRzQqatmZHCLXaZqErAqw2GOdHlKddtt0iqbibjhpRRplM5qrRY6b65QT+y2
c1q7HQ+fuHXKLZE495NdnGi145nXbZBCkrSpWGnWz3hVl9vUx+VWHw6w6tOAtRELs8p4NiyxrlZF
P246TaOtMI0TDFNfhF3r8p3qimmS2Ui9edu5jRwzgoO8GmmoR8p2BolyxUn7xk1te4pcEq3Hplrd
fRtVg2ZZBzOtVUN+3jdts2nT+qyKu2qdI++To73sLfAuVmYpEWFLbCIN48na8jQL6hzUvmnKZFY7
yIS0mdTqkFMNbTnFi5KhdDHhqg7yzHV3kxqbeZ0gLFWNr/PIp8tx6q7ARBVb5SZ+wAzz5rmTrHg1
0fe09uY+78yii5gfcgerj6RxM6lgg8JZRpR4Q7z8HXh704JZZeai8ECFtsSdp/lUfBgKdCv4VAek
xcPK00RL0PKXMUq995x/Bp59lSeF/7FX0drt3HE94UnWwDGFiamiMBcav2FEuYEdqJ4Vg95pbqc3
cZbOnCkpZaWGSqaT8DZOxUqJPVWHijvdOp1Mv65JpMjs7rvheZLLu4/J4dTdJwzzLXCyoVx1Lc22
dwfCld42qHQXyZhcqBGEl9b6QxjhMVqUgOApzrxilVVpseaje8axjs8N6RIuh9jzg1ENZAYMWcyl
JkpvIjfzpIO8ekepA4sM8nISlVMxi6opn7lZ6oTRFIt17yB9QfXwMaGo3uO2j+TUmPjMacf2FCaX
DlSVNnvmt++cdGQXE+fNui+omd39TmkliZ/bj2kVZ4vISdNlzOLh/TSK+wugaqsPa1KgTZEMxdtx
yr+U/gCbKfSIJJ2of0ZZjXYxKfv7J/FenZuSsUuLErLSnuPd32jqV5iw7lNOzDi3XHnLPk66K2Sy
1Z0kpvDTsNZlvVW8K9943IeBP4ieJK6VndLkHOXW3/Zlzu+fVLf9RvSp/y6fiFpFtDbz2Ph6n13c
tdOMJPO6qu1q7Pzm3cjK3d0YeU7pBYxlepd5qD4XyHSgpaFLpUap9GiF36AoV9umUGV4d6cWkYXr
x+JKd1W75JNP517rxZ8ouX+S0/JhVtZxsi5J2lz2NH979yRmuQ2gOCTa0aTsz+J2IvddSkd4VcOk
B6BYwKn+6vE/cVuvTTlaFSdfX8Pw7et/QTb7/t0Od83+/P3wIoc/v12aHP7+4yX/9kYHcb7d6c83
FRyc/m+yHoUR92+MePC//8rJnwxAXAgR/1MA8nhb7KMQ5L7Z1xAEEqVQ3w55VA7WHrZJHZiBryEI
ho1u2IW8AWQNgPiErdd/hiB3FUCQEIfqHwG1PodNPF9DEIhdXQS3gg0NHDLih41XD0PwBEsIu54J
QQ5FkI8jEKiPhLADkUN5F4a7MfQ0AvGbFrGqMeMKDHYV0EYP0qbpm2li76e81GATCUxf5I6SZDkK
8ohIW44r5YKpqrP8M6m6NCjMLYkjEpZOGjq+7iXV6VmuwkKX161XhWVqF0OfXWGtYzlWrqSt8/HR
yD/TkcO2p+86Ahs8IJrCPmzqJDBij0MpEeeTn7N2WNmJLnPBWnDl0HyiDXg1GTqv6amTeamMFP8M
dvp9KdhunPi7Ms4+OmaRojhICL5SHCFwGepVUola/kBECCmPRYS3WLh3gSXsfvRhKjwW0dM89SKs
h5UpxFmzEq1/rXpxnqdRBhZUzIWvkSy5d5N6cTBGPxghF0iN7x4PtCGEm0DBU9gr/vTxvqJe6jrx
sIoOz2lE2cy8ki6Yqojk05TJxGk2rtONAedG+pnO5Gj0J7Dq5zWrQqevLkXtGpn0eS+nNr3IOb5V
le5mFUljCVF4P++Ssf/BsEFa9BhbqOSBKQp7qyEDB3E5PfTsUZicwpZ4Z+jzfJXg8XzE7ru4VNJn
t2Pi+6euWy1bygtpYYvPovZyV4qkr+ZWvWsNfSPiOpHOoCNJvHqdEjtsfGHV3D+odz92cpmSaNhU
PGtnTqv1rK1Z/paCJWxxY7cG+cOpSUfpd4mztUmbrh3q73ip7A5ejvE5I8QE3qCb0JlqK2t/HMO0
IlxmB8ueHsy/0V63bprinZuzfAlchDqFsgo49OrKScIqa7Otm0fNtonFrRvxYp6wSc9gGZILv0Vj
MAwRn7mqXzYtri+wBZdSdHUfWEgjb7lDgyjCpSdr7M37CEapcYdmw3TkljIe4/lUOmYpkG3XDGJU
LSHiZkHs9HFgoxpCZ9Q1MHiHj3eHZlBK8m4YZm7SpxsnKb4e2mEUgcptEtACDeu7Q97bYT06fFgb
f7xCTufPwdX0N51y/E3T8Ba8xMN3VflLiE0kyj266JuirCXWjdpGo6u2d59qZoe5UMl1l9XCyIKW
xebu4FJcBiMMWNB13RxSsHadoNSuianh05Ay2Wb+Kq/4RaX6eUN4ubaHA3hHhZZVhuA7FwHmvgbn
Ou5DHCu6iUpLN3efRtApm6GI3RnNGwMuYe1vWJo+Ptz91p8awvKtJ5hsdEXX2JR2G6PBNjCznGp7
9x0I4E8NREAL46hmx4pqX5LKX+ioBopGKYgCdRsv2kb1pwmr+1NBrQnbHKSKB1OtUKXfs96Lzvjh
AAN2cOE8iEXHOjoDOBjEM7YJmzYbdhbYjy3H1ZIXuDgHiqNfiIQx6Uc8gkD68CNQDZs0y+t5xJtM
2iRzVGBwuuKp5ruhVuTNhMbhTXNJydAuBoP7oHLH/m3c58UqyXpPDn7evzV1BLQFUWfF2AJJxdS5
l6ftoulymPVD1QTZ4LnLynbkwpo2BDcwnYtm6GZNXNTvS1UMQdxF6fk06WamynFcxk2xcfwBvFk5
paBxY+pXy9NusO3bxltnelsWLF031vckhdkfVBGx82bkH2tVUzmippjZqp+zNAJbU1Sd9OKyDfq8
m7sO2CvwqIhEQEhB/I57GSdxUOnLhLhKNqD7ZmNWL5sOnzNbwoDG7ueJ0g9q0omcrJgCP7E4NO7n
XHlr6hY3ER+80M/i9ylxLpELRI5eGoZrabxOSFFV+5iK+QB+GCiWLvD98ov2T0tyQApqFGddH8+M
M9jQr1KZFo0PNAeMbTLlHzoSuxAV+V9yFY0zXXW3vu0/GDWbdJ/M2hg7Mi+la0oa1t3ghBAPYLfJ
lh7tUADUp/TjUc0sJ/4K29Gfsbrdob6+7T0DMWpb7Nu8HwJXGwgAYr+R9Y1tJogEVRXweEzBEw11
TB2ZRG4hcS3OebOcYreV4DVcQnVMAabcXasS1o7Twjh3KdNzV/tKOgW9UUZkMnXjGbJ4xxPeBOPg
f8A9XceRbaUz5VWQ6rgNTHIau9OX0gxY1l3zpWTl2wibZcS6m8apkgCldJBuf57HaVigrpMmiUbZ
ovg6H+2VLrMQQmoiC5KhWT1meRiDMKgu8EzFOg6isazCVkwmjE0fz51qPItT4wXIUaAm23pnHe/U
xnxWKNuuSq/5GANXRlVnl1BL6gRgmD1pGz+RTctnLedT6LgKoopebWmtP48dTec016UsNC0WfVK9
t9Rpg6nqo7DO+GUaNwnM0hHUmhvZIJmiNEDYmWVu+rZlNARiMICyoHLu+h0OIuvOWdEpidNyUzmV
nY9tokJm23QFQWQsHcf7WMQNDh0vambgnr0hfFsOZlkTAqSUJsCSxM21SOqw5BomFhT4h1X72UlR
GUYtX+dZ5q10vJi8Np9r4PZGLAbZt04762gje2beY1sm0nP4hctzK31dy7iNU6ms3dbA70gEtr8y
/IyOZjmQaeNGwMXEMASdijZtxueOI/gs4+RzhtQshbcTyAnQ1w1QB56B7jhuIiNUk3Wq0aYl6gYj
tcrNUAa4Z7d1Obz3y6JaFMAvSR9xMDqD/3bqXC1duHkXv/FEV8q0HoC/8LOln4p3kVbg1yXxFdhy
JSEWm2VJMQaOD1YSSDsgpXwXuCL1hdbFqTvipYpdFKI8raTx6Vlc9oWEN465sxQ6WMNrxWD1DhvX
G94zclvE9AZFxZfC9rexbLv2plciC/qp2wlu94l/cFxZvlH62kH9RZayd8OGf2nB5ZA+aIEA8X5b
qjaXFSmTIMnrbT1OM+gkkAGg4ce+b2dQGXE9H9rxDSVFGtLJlhJiz1mPqikcnTIoMgfJ1HmHG6iH
KLohrP1ChFBRMUdOdZEpPcpm8JCsqlRI6oRuawyYNfTGTxxXar9fGDpcA0WPWRqHDLRXGuVJAOmN
JeFsV5g2D/sptdLm4MA7nQmjIZ8xMGNB5dFEZlAGAKv8oyDjWeaIdZbbc0NhUDsHhY1rEuljr5N2
GoJu9GLZ03bj0NQNoQZRdjQLmafcVTdVmzhJm1lW+gF4vPOhYh/8QW0Sqy/hRVVnvUqyoMwvR6PO
eBaJMOHaC4v+ArUOaJGMqbAT2aKv/HekVaGvv9DWfE6NmJUaf2zYBOIK92pInTOrplWX5HA30Qc6
BRpwoECvAik4YxOwfY2Do6COY5g4HJCIHedjo1tgzIYB9LAb8qG6TsCLlUORcwk0byJLQ5ZJ05+m
fXGGadvLFmiJw1gm2bgbaxPJLmvSwIvb86zCsFRieo2IOae2Wwykvzr499nUTtL07BSzLJWuwDtt
+fsRKgLngB9Z1fXayT4hnJ/RqrxIrZ8HDCVxOPHqLYIJSfv8dEDjhzHrDrwwKGIHrQeUuPIQM1iW
33pl30s3IbFM435GadPBlPZOWedDFDGNrcRVR2epxjdDIS4ZBdfMrYFlq0wgDIblJpyNAQUEeRYd
9Kr9nDq1DUoIn7ACu1r42SpNxCcOEWLg8wTBLPTe6XKE+T0aK4Vyl03sFQvTDh9p3MyHUaOwjyoW
cKD1Rsav0waoCifxM4kcSJPkzSwds0JWVuVBVTh+EDPzlvU0KFkG/jl3eglM+VZlQPby5OauOWNm
3qsaIiSvUaGXV6HvxstciToYSA3LXn+IB0cDRMOXxrDlqOo+5ONbA5tnpG7cTirDTMjAuZMEPH0p
eJsEmVJTkJ3mxSwl/NbJRDfrIcYIXd0HdVP4weBDXAuR8VJP8VI7IaHoS+KYFeSsqMzyAPx5P+C4
IKHTTBvIp0QCS9a5KEj8/hJIfznQsQrd7H2Wd60sY8ICwYEpduvPwDzBTOGSgUshJh/ehsBiWQw4
HGkawPxb3XWoaPCWAf8EzHwTTDAcBZ/OKQ1IEkwky2YxSNMVGEwW9j4OxdDJuLFUKmTAy0EfS1uE
SMR7XKSLvtSVHBuguLJGp5BrSFcVZ0rWdHJk7EJCoU7NRVUU2wlmXup2jSwhwyHHtN6UTmOA2KJJ
APzpptTpeTmSLwfjDV6xF/IovqGZ2qTtJ4I89/6Wk+rAVg/rPgNGOPJsGXQ+Oy9G+rHn3vsBJ3Nm
SeDW4GY1DXCTeCgWgz9VEiosioMPUci0Ta6ymL9HHm9lLVgMmjNZ1KTN5GDSYuY3/pyx5NJj0VVW
VolMsR+WIgaTk8bLHvaaSsTzPLAVXXgJh1RXk0qj+3w2GAMhfupt8XUDq972YpQ1ZBvkJMYmMAJy
A1aD+F51Xnh0DGOh8LzpssDR6A3A5gU07z6B+wO4qRBSaI6M2iDPEQoGozX4Oq0IACpIgQQscyA6
jBFfIo63sakvtcNjiQWkNEaDk0B7Yn/3U1fXy7SePrhJCqRLFeACfWDCFmAZnfkYp1nYCL6HbN6X
2Gk/Vq2+5Z9zYRdYX+fZOBu7Lgaf36rwToY2aj75tQisM90Q334gZdMGlUkhRWDdsNOyEN4CEtxW
Oin50MLbTcMOnix9D5RXTccA2PmgLrzsIs8dDQYDa4gq3eEq9vMzDLFRpk20xUA5n5O0upw0IAwy
XTm1drZp2TrgwRD8oSjBeTUsPzNdpNeVS/MPxQiZAe7wS0OIczpFCqx9BCOXqfadAYU2t6ZMFgYN
6sPAhltBIRs+UFBxTaPPmBt9wNk2rxHkEIu+WhHInkKexdVra6Zzz+ZxACZNz0xB4/M0z5Lzjl6x
WCfLKuZXdUOdOaQDSpmzqN3lTqSDglHIYRTOtFWwHSJoi5IELZq8zdApIAQopARHzZJNy227bJJ6
l2NiZGfJ1nI8hxTupwo8LBxDlK4Gd+FBoCf7EaYhpKUlvAUmCVIWXxJRLCC5BEoVsmodbq9ENi24
wiVQDmKSxbQabJfPYpLItundsK2xhHdkAQnj+jITIp7XDnC7U+C1TRzqyG4MSed5PS2yltWzyeJz
cO3+L3vn1twor735T8QUJwG6BYwdfEjiJJ2kb1RJJw0IJASSOH36eZz97tkz85+aqrmfi6aM4058
EFprPc9vLTdpOI4so4tOsigZLlYFj51KeErgpwS2Iqnkw6sTtMWk2MHnPVT6xishqKXUCe7Xacwr
KPe9a7Gs1YfbGH1yfb/HReS/WM7gUoIowDoied8GJ8rYk0/rRzAUbVq503PfbwVz48PUU2REsv3o
kOaHNCl8tvVIA9QpHrlC/Ap3m03yhc4n4UdjKhJ5BXLBUhTmMCYaWCmuqrBvm6de8wlVwnCf1Mtp
FMmL2/tVGonkqRbLqeaoVNhMeYqM9dRYVCPjQN9hLd41xntB9hXuXSQXqOtfo8X6CNvykZj2Dk0T
cKA+tawelsp+3j5SVABFDToiG1119ENnV6VvJnIscmVcyOsWIxuAWFRZ/7QmVOVa+ndtvBzg8v3a
Ju+5Q8yv2wa5eAsbaI3qT3+Y3ia9oq5ylsd4Yf1eBF5urYRe5n8HdfTl9G99ta6pGKwt/eE6Mr6l
nc4cPn3Nvf0aHFTCo61TulVzmhhT4C8VUVXtE6e90xPHYuqqok0qmo5Rj0sJBG4euGMadh3sOZXH
zrDDPhuVc8czhzQZU17ZwYN2IReEdtSFiLprvwVPTEYXM4wIeiLOhgHJC4Sg52H0Xxu6VDsvXMsp
Dsa9uS1uKK0PvnTSoeoEXAvvDv4sDFz3PuHLPcDFe/SVwwubUWWy7rjKqjSV2pMh+eWwW3bwoSf6
rQDmZAzJ/yqwJcZunNWBuCXPR1sFn4ljH7ZKFkOwOhmIFMg8nkqwWYzrjrjmMCz9/Vi5H6RGrjjy
dcIFU6XV0n1V/tBmg6kegrq3GYFZW/PpTZHk1aeORqLUHUW1QO5M+J2nTOnUA9IAsbpZq5YzdEZo
FIymytoqV9JLe6UPTaL21RBVOciBwm6ud+zd+wFhdReu3Z4ugufuQq92bsS+bmuDVLh/nBp+ahjq
vdEYncUt3Ds9EnAfcZUtwvo5z5FsQ2/K4snPzaAejNc9g/rxdquWQyojlZE+TI7VNv8aW8TAGDZ3
Onv41KS/iznyGkOw1vtBp9FSfStSQF82qABrlYdGOKlmDSSwsMS1rLB5JLtaI71MmqFQbV+dIFXv
azpBObEkVdPm7pKOi32D+h6lxglPDdtPU59NO3upMlUZkbEuhagekbD+wQiUJm82evYW/GYpv7nc
viiZYNBDMNjV8P60G6rCVlgy0bgL2mRG2JOfvmPOi3dYCWSFZXA9hPwiGMQ9U1WQ9bF+derxO5nZ
i4I0NA/LXk69zDbP+XYi503KPu+rfp9EY7naZW/H0i7RsSfyznZJl/emYihvnCgdZfhOWuyGnb9+
VgkLjonjknQS27DzapqkaCDtMuYi5KutzipAFk2El9zbaUm3dtoH3KnSMDLYVFf9NHTm1fjx96qX
a1yzr60f9wmSCXRxrxmAAJMOaqR59Fl58ooC4cUxcMWnv6CjpmJxiFeuPSkIr/OgT6rMd9Y+q6p2
yFqOyjWAXBVv+rcdbVsA5shQE/pAMDy8wHrbdWH7GQr9sdLk24d+QKyjU+Gp313rYi1MyOtM6N2Z
We/78YvEwsukaB4Z7EqD3TeOUEa2dbIWPrT8IDTmVMPVtDFNdVIf5bB2xdr6QzbJ52lrvyplUL5E
+jVoA1RONPjuRk0y2RwgA/sFo+Oh2jbvPInlqZ50DjnjrpqDA221SFcWBTse8/tu8pfMjUEI8E4X
GP3gZB1bZNqw+kjbICehvQ+i6dxJ8u0s6ytPAp53SAfTxHHyQcPH3iZ2L6S922zb7at5PINngBex
7RgKxTbMuwvtk3cbkBFLbL5fK6/EqPYxJ1HVpjNtnj2G39lTrytYx1BX2D2qvi/Pq1UBKivzN4el
A19eWN+v5VxFd0LyZgdBMXX8+GQwPiFLAs9LyTR6abDFf0i0+KkYzYtD610ympu3bo5rYp9tlOkW
peISqJdBrtVxcvjei826w4gYNw0wuR7mB9k5EF46OWUho4fY+l8JJC2QMW5GRrxfq5lYivj9y0nM
/eglf6ub62alqApOgilvWeBdVjY9TN38dybjIQmxbdadeEOq8QurxxZ+MD6uSLm9DRQNVfbbp0pl
ypvLxWlVlrhdnYkOzna3jiUc/zOYh4uEWteNdim8vnSiyezbcc1VN3/7naPzuRcI/w68Cb3rJBIw
FkRbjnzgHupms7gLJAnJ9oP+HUYDdg3r/aJxKLIeF0a6GPvp6k1hP1pPN1CqshF01gS0D2y2riks
NdDWlDdePLl1qZASNX90jZ3aXqRlcrfyKUAVudZw85YApfzS5XFi25zAjkXe0w17XzLvpnJW6dZB
/YkSqFLtAhYksM+Tj2xRp3KGSKsZlWelxbybxgRBp6lDMD30FcuT5HVwuI2SyUCwzDlv3NfWNjwH
RPRsiEJ5Grhr3q71lrpDW6C8rFMpE9RgMVtQJurkeWijfCZ+fYk76Ap00/egneIy0tuF385+7mo9
d9uPHeos3o76AmUTBq13cRf5Z9bL+FyRC3xXgANVfTCmn39z4fzpo0xUvb1vhq3Kmx7BvBmCEOYs
ZVljav7U6rbwNvUlKVcPvvFu4nqvkaarQvcyJ6qH4SLx5k1NmzfTcB9hfAJdwiwMR8iHya4x83zx
B6zQIFqx4Sp67MfW4v1EwtchD9SUl5oFDyLGfpyo7tBC1W4CUWhFuj2KRJ41Sd2mqD+uI99Eloi+
LWQlGaq27rPDzu2DqNjLaD6g2c7du+P2qevhO1nhgfoTvBRFPag3eFDa1sjUeW2G1PIOy7mBaFLH
67FCcIY689F2BsIZM3j3NXkJExPtlN9RPHpN58p5HnjSZUsyIAewX51tp7R2z2NXq50k+n3Rztco
trxSAQC6JDkGMW/up7uGOojeS+Kms4EuOk8oiJsEAYD6ax5MzQOq3r81g9Q2vbe0Pje93graAguy
GmhjPJsM72+0twQbRFibVzjCB+m4v9gqokInSNQ7txCqeaoGZ58AVAN/t4yo2+OswUTWdAK7VYIF
Lf0laBEp3DDzhv02bxUcA6x1D1tXalhrMjptoLq25I9XiWS3oVA/2352M+XCL9RL/RvqN7KEIV/Y
lsbOPF0E3y6rUnrnODNBkv+sAE8XCmhW6pL4A8bRbtoWt+zi/mFRzW6Sw+PW+18uMjQDpYIo7ysK
3XsFBSJP/EItyILJaqp0dE7AguY0YhVkKAmRwrLSwniEl7LmPUchOFdy2ol6Sg6UJb/ieXMypGsP
ASSJbIvUV72KZ+bTMadbMGV1kSS2pNZDMSLYBxHOls7O37XZ2M7V5r5fayyRxg+z4aQrv3nfsC7u
gqkOcxGE/TtUN6Q+Sdc9mDasHqnXf47RET3TC2xKRxzwT+5cNU+vksNLAV9GC2c19b4JYfS2t0Pd
6osBuoo9bzX56hkflTg+X4jmb0lbRekyrc3DzyGYx0vdJdORig+swfgCxWI5UuC2WSDm7iQquW9D
pu8o2LH9EOu3IRTdyVG0PfFt7bDs1jvmB9MZttY6c/dcB+Nxi6En9V2CnHKencdK98OBT1WV8dtp
G7fOo4UkksNhQyDz6tK1AS0GD4rohmpeuRuyZvCfJai/IB3kbI7N1qCS6Ib1olyuCl7FENV0UtRM
ZNXWi18eTeSj9KcjSYB2WradoISjrFbcK9hI8tHrvCOSkEvYJ2fa63O4ROAtTf1rFIBHu/hzCuWd
sENQBiv0RHBj99Wkn7beeEUFwLhm8oiUk0d4IqzjfxAk5kMk3M9kXd6oWK6IMqhLwxNboC9vq7yj
m12O1huu1SDf2hgItCu/WooyK+S3LaIjV9JtT64/5SpuCHRBZG62Wg+qLYZ2a1D2guRbPEfAddmu
eEN+93a8DySEDuQmewNGzOFAAtQFUhpFhbFffdbtqqF78jY2Ze4EyXCotJ91C3QPDcZ5QC1CgKkX
oQtNnKsY1yRowCz2F38XBX8JQMCCGDk9YIn+pYKEKfGaEOku+1yC7tIg86kBXJbY0oZ/HfjtFMoC
9DBFVIGYBjtAATGIUbEH7K+rumJbhjmF8jCmhgATTmJBd3J2oOltEWSJYEjr1pXPFNkBrVl02eKm
7P3teZ3xBIELLPlk9GEVgd2hnYDkbpI4MIZFd9TQ5d1xD8cWul8goqyZatjBUMcQQKKLA5V677iI
sAERbQrKYingHD5MW/RtAreIwnk7/TwaNfZ2Wm4HLK7nCdG2WOLlufXA7bWQPjU2DygebXTh7Qn0
RMrwNp5B+jIwFiHqcr85W2qnu0H08pmp5MX0xPlQCrWScLV4UCNbThv13oO1PsZs5EeXufxYB/Di
HBabg4jq8RLBWOci4Kc6ChCMQ8g4iLQBiqfLEi7mXNkncjuxi6IHz8wPgzIXFsDGRpLqRP6uns7t
2j8iVL9hDbz6at3TgaaJNu/Gh8kDJ+/NNiOyFjBTDUFqRCS6G9a4dPju5pU6lBWT/h0TVtIa4BNo
V2+HWad/VeLI1AfoWwy1+vY1u7oRQ3KyrhM+USwn0ujoEAaE7RqYqXkftOLNReiJbK++tbcdRRJA
xArW+HnB3qXNulawL6ZDQkdQjVE/P8bSPNtWqdcm1G0uscOfZAD+mrcy2QdmELsxbMhVq+AdVoku
K3vL9iJoWOcobnfburz6wE5yPooC/9m7EAguxTKDHxEM9VqFHWr2t3MsQ1124QLdPRJ7qGy/g42x
3LSQf38OWA7/3Po57UTtFX5Xf8QwFTpYT8FcbeDBPGfNOBpssi6WFvCTnsu1rhvQmobh5u0cSfhc
Ymz8jP4QyLtcRQL+EkB5KLOCl00r2IGoEdCaM8RBNkALSwO9DiVrnC8bKhSgvX9yePS3Hl2eTfjQ
UwuJYY/OIS+dOcRibbZPFgDqrhxA4XPNVN4PG8/r0JAsiHvvkzZRSo0Uv7VXg75ftFf22MkeGUX5
J2J40UElyf1KGQJDHL4ENAj3QxM2B3Ch8kXa8GmdPf/TCe333L/DPG+vFLZmCb+aF2010zfebjvL
l/AzgW+fLbUW9w6LDl4ihjujkH/OoY1e+yYukuE8scGFIBYNl0Ur/7fHI5Y2m78+6SjeWywxP8LL
oTFMV4h4EFifMO6tBsVRZSFnoGiJOVJ9JQyqmxrH30s89pmeEp4bdz9CHU7lKM7zhspucGHEmeQi
axpm8fLLb7DD3hQkhMiUBOub32roYr7+XDogBdGyx1zGr55zH1DNmJso0OBZtxXJfoSK4RaGqjbz
26RNh66GRuzrjPgG3VG9nzsRPQxIwX3l7n0POx+GRzZwu4i780h/9FdYJmro5L7xSSqccIdyps6Y
RAYMPxyof86lSyB3dFBmYF6sHZJR1vpFO05NBu6rvMGVO019m6kW++bYd85+DXp5D2D3lyxhd9GA
ZKSBxjPSRUGFdmwOBYO+LaY7h2POtPOJ8DGeY4LGFJKgSGtk5JQ/p65XvxKj1N1iTMmmDrL5lMzn
cOpyG4dz6vUDAW4eZ9hGggIplMrikHz1W99lgnCZKdY8yUSd8IVkEfB0tWeTnh4ZcxD11qSBlFqo
le/Hkb+LpuueG+jWdPyOa6UQPavtMIYzah06m7ul5SdHSq8MsZmE4YRS6ZYcabS4ZWPV8PuwRR8Q
iw/KoagSefw8AGMrY6Qw6eZAUexjeC/okDi22m3PEAB++82mC1wfYG1WWDLE6XcSUDvWR4WetfDJ
bZ1fLFZRCriRFFpEqJ/WejwIVLH5z6n0mwndaDBogbokD5309mPo2Ee1kp3tvRDxr3fKxm4xHh+i
USohyTOxRu9JsovdWjxuvqrKRkyokubFPE7tGO98blHfx1OzD2LHybZ13K7TktnNiuucTK8VR1Cz
zElyBtuyIHXSo8z5q+m2PE9NA/i1xu6vmb93BXuO3ca7q0YUncLAt6U8vLjQ9UtYi9tuHSXcWsdM
ByrHv1K4cKYmz819v/nrhMK79w0K3t6tJdAF40aoHXPOQifz0DFQVoXyoC22agrzyZkAhjeq5Eje
STUnBx23YeFKcV7DSVxClHHZnMCroy2LHsjUkDtVu+htuMnoqCAu7UotpL+X0K/rZ6KNenGlU7gG
eX0beWhKiWNxASwpLkZgd/bb7l2tn0iEbrKypEjdRXgYAKmU1PgBrNDOfRcjzz0Qyp9L0plMBW18
SVTtn8ZoQMbJxzWj3TRn4HQmMITxVKKrBkLUNkmw/0N3/3Nw2NbCvLwAHezyJgptOXVtvKuk+U22
NSpdGIMlUCesVB+KrfTdBZcjDNOloXPho6PlMHfLMXToutMyGV4a0tGsVl58+DmlCuV2X/fLvq7n
/kk6PANFcVPnwW61njRXJHnnyYTL489BoU4tuj4WeUT5+gjId3nUs6x3favAUr1VMVCvAJP/Xghs
uHDvqVCkcxNEV3s7oEBDzBgJvVPtGF19RMZji2ov7Xk9/ZmSbEST6FckbQ+TkDcPc+fpEoWnhGwI
3leGT7RFRchd/wNDF0iKhj4UUwYbR02vS8Q+KJ+TCxoXk0sUh0XvicMc1EsZyq7fDeNQ74zw1kfg
nuvj6MNl6QHv7EPVz3szbv1ljGArtysvufYctKUOzoP13LuAan6u4nyR4Jbc3Wza4dipBlDfbDP0
S7hpPbTNjuk2LtCMFJeKab333Kp59FYYnihqyRtGVj6PYwXSF/nx3I583/Yuyamou/Pi3rlN8ECa
OXqbN3oLmDACqnZ72JTGEuOtf18r4t2TRXd7tB6W4MrdLGhY9aQl7OrBv9qaPsstQX7h8viqSHAQ
S9Td2WY4951lUNLzzW3FxZUtffYbAAOzV5uy2uJDBTn/YtZZ3TsDLAVci4/jIkP49JIduEjcO80h
PSNlttfesfYqSCSzBZrgoeu4vf78YGbwXbrqGm6efRAaEh9aIE/ddmuX5WLYNWv7CSom22ZoRHLo
68cg7IbjYqh7YMbyOZ1CF2Gv8ZIibpSbVUnL99w3vCQ3DNdiDus95OI/U7BWb7bT6OHFokpDOfvY
0gfEET1ud069RAd0/Q6XEGw+3prOvKH/tQhasv2Fm3CwHtpBOZNTLiJj99U4RzAOSVQqvXY5I82b
Wznr8zC5+sDg2UJmYxA3TfLsx6vZTbUHhe+2mdZD3x2WAIr5z09n24IDrHuOF669S9+RJFPVgLpx
ippyTlRybGJyXGu3ga9MA6jJEJHHiZvTBhgmnldxQggT+RCwYaegqh08fHsjiom5uv4c4IwtORRO
AHo6+ee+JZAvViJrHSeIRJYbWK21g8PPrdvBoBPsuHjTQ9zA3k08pENihqhhWVgd4z7+kt1YPbB+
wzqDXp853va4aNOXjQb71SHLyVcM07g26yBQMGqFombuykmQwhm1fNMUChH1dZzLmLzQnlwrFHF5
xQwEWgRi0zevAls0ZL8Bbo0BnoeC5HkF4rxTxv2lBXtDl+hnIL13RbuvidKLrIZdYq3OkeSXPq2A
xEBsX1eOi9N7c5c2vulcLZyIOCOwrmIAWW2feOBVTZOijBYzRfBSh9HMn44J5Zmv9EWM652nw7cu
ZjrvBQnyDYnLVvfZGvZ97lp2oIYgZQ77z8DSS8SwDMItSZlH7zTaw0bXfAftfEDmPxbSh+Q20fhB
oz3bBsvjxpesW9ffpH9n4+zfUxXAb/Oci+OEYPt6gEa9555Zz0bgvUOO9Exm7rI9h2M7pLF+7xS9
Vg7941oCY8OBdh+geBzaPk16qHRQsizk//HFC1AwoZ0kjRfYvNx47xPpZOokZWxxLeC7B9J4Xf4s
FvVvEi/p6o93QvGnKaToN4A/s6K3PB0EG6HCsm8FwTJbK/8FSJzFL55PGmCGNcZkrhEn3lboGZhy
2w6whjR0ywA8m4U7EXDzGhqG7Ks7LZwe1k4BinDe1MQy0wWooBH5b3+h4qTwzZoTNlz7BAkHjb58
v6pS8rTU/lPrB6/tLdYm28mo5OEWrj01nV3XLpkHUHEh/tWZULlvfX+ypo8z7H5Imat3FEwOeE5o
1iyAwjuTNR2X4X0dgQfP3V0dmb1fqbeZg7L7uw5YB1pdthv8qLYx9xx9pfDL9oQ5T8j55jQkFpeI
M99Rdmh9sM966Apg2+SF+UA4P+2CV4QkZXXwDnasfiINPSCyPQLVAcw3qSk1UMTCwUBn597Oc6cr
rdPRRgdaIa92gwPi7IDuBuNC+Qa05rb4CDeUhd5IhyJsxMWJbjTPHJwjROGU2vOA5ld8zMgnMLIL
q+mbYOc9LrMT5oh4Esa/iNyp6AZgPya5R2/DtuuDAeRF02PNxTazK0wBl8wQWZBRpMus/bybHHQd
AQ5zAxAc2jujDeDYyxahF/vJkdXvrVmR5rou2ppvGIrvvftb9AZBCqCqt+5/unv+f5vcP9+h/L/M
KPn3OJSfOR34XoP/65yO/+3rDf+n//PvHjn3v2G+eIKpRr4XgjW6jc/795iOEC1yGEEF+yMmt/Hk
/+mRw9zYCN8wi6+gJWj7+teMy3965DBA28eERZeSAOP9Q7Rc/b/0yCF7/y8NSDczAt9Sgy9HdTGk
9r+0ToXSi8yY+HtnCihqQtWXeqp6SGtLX1JiKySLtzt/zn9+8nP6cwhuP/jPqdWqg/JuFhAy6c/P
fh7/cxhuv/M/py3NmULEj92qT2e/9nOha2za8Sq8fJ7nPu11I8ufg2K9BpMvUPc6wz/3/dySCCWA
J28PbFrAFktTIa57mGmQteuGyQfYqGHYeFLuJ7Tx+L4aSoNBEOUAyaR09ch2XPE3JaUtYxeJXUBK
qCZR+XMLrkRUeqBhSxsHj1ZBD7UBdvmhi0rgVj12dWMn7xB1Nipl6H5gmMV2F6LXAhyOATUp1TM2
ST5P84EFqrtiIgsYATHRP7XDcqWRljvDIu4H2evC8m24826y4DRuvwBoPWxAKq/GbnR3y1f2IM3p
I9rswAL1gDcgK+2ChvsJkFP4jMEa0ks9W5gUthhd0e4jVr9IXV8nwb7gXjmFP4+HjckRcyHKfgKK
x4TzFMDwy+agz2k8/MUKSOtquKfVrRsqQorG6CPxnN9pVK+XYCFoe5yCfqfjvcudOvNZiPozSr4l
4XvlBHetU+kSoMtOFDbW6VTFaPSIiZ/XUwekdPWdHceH/axF4Yh1O84Oafe1+1HTGjWJargtiXVt
+XMLswRsKeek8rL//AQv4JZ7mQNaTuVDhUYbRNpt+dg871vBq76uovkUnljL6gxOHwhWgT6u8Fxb
dZBNe2gsq9GRhpjvi2coMiD5GTQmOk27RGtw31ju3aLsjbhp75bOP2wz7E/doznjG33sl4S0F/Bn
k3HBRuv+EqApmQ/aKcQAtdKjfh457QwGpvsO/blBmGal1yTvQ1e9OTasIEure16BlfOXBky6tj7w
sfEVScCviInPgdZ/oilEcxRHLAHpsPCA75Rtnq1fD6lR1hTNbXH/rPCfW/+6FrpElj+3fu77Pz3k
576Qw9IcZ9PsQcjDieychh//dQiQFVacr1l0E55/7rM/j+H/4zEtC9FEM03AG2oNAmYto1qsRav7
F+n1JoNQuXO01+7xrL33CnWN5y0qX0XSHOOmmfMZ/PNG5hAAxPYxCdi7Fok8yOwaQA/a5AA6QN+R
LWjxIW6CXRWxHj1YTBc+OibQfELjnbe2wwV0HJqx/NOydeyU+PbkNlYeOsW/ez3V+TjH1xaT5nJH
ibfKI0+drb9a5CL94B6kGSbA/AjA8I2/QdCZbCTosdMVNCTOCicmnwIfE9kguE5edBoSdhAGqMVY
nZGpibQbxv0m1/EQYfhN5t6uA2Bs5Uq5OParAkkCJRJW69Ls3G2Wj/G+mexURBNG/rgcimk0gJ2C
xfHYYARyGYQNz4Tm3mOdZBLtKhwy2SOfI4OGHdvlMtLJxaS1iio0sNygsSiZs8od4t1gqAQS1gZm
J0Z6lQMALNHUaCuETFBExgOIumSSAyR0qD6FCyRnFL/dQXO0WnJxvjp+dcuIumhXD+A+l6p+hUwm
ZHNfb+EJEN6MISxTZmCDpK0cn6Gh383UfcaQEjylWv7m4X5cWiRfTvg0rHNO2hkMAYZz5BL0WF5X
PEmVuknletvytgV4qOraKQPH9hipAkAIWTU/rgGfciReJoLvP/hHDI1I0iBh464JeHNB80hyqtUf
OEn2EuH9wuV+G1URYX3MZrufQ1x1aMeDScpvjQ7aCz+SOkJy2kLb+HREfwwMKbWcCusCsg768yzW
syHTB+S4t0pplBzOnvTertPO77Yi145C/+PYp5yuh4tGf/n4BZPt943Y7npi1RHDuYqwHR8U63LY
t0MqugV/Iv5yhyXJboF9p+Je7AMfz87H2stmgvddjWLZWX8GmqyX/nGeUIu1mqHvcCPfzGBFzAOh
j1OMPPznFJgvULRpPayziO4l0Ji7AHw+EmAM2Qk4R2q7rH8c2X91zvKLYpJEOgeYW7IOy/QAYRyR
J6tEv16EpTHMqLoNUtHH1YHGW8JSif7LYkiCLauj2H9IKhk8TJ7XA7siFHXhCJKu3/uAoqBlBQDE
GqB6bfICu5QocAfVH2+mIZqvBck4IViop3H0wH1FNN02Whd1gLZrUr2h6+ANzEaItr+43LrqZOt9
veg/7L+zdx7LrSNdun0i3IBLmClJ0JOivI4miOOEhPcJ8/S9wFPdVV2D/8ad3wlCAiFHAZnbfN/a
pXqZAXLlAlAX/cQhm9rVSI18MMXR92vsM+67iIsZ3Iv6hmef7zZ6xWauGrX2RTHeb7Bt3fBMz3VF
WdfxXjHNUK6I1MHVnidVnoex3Zl6d0SeWJ69Fq9Bg6M7iZYIWpfuCrGJ2IiFVeLFxQbf3LwuJx7+
sOhXCkNhhtLRcrrvQ917qwgvs58XmJgGqk9alG09LXnshnFeJbkKlBFv2qh5lK4IDJplToJppezU
zXZjY1PU3Y4n+DeSAMrckGAuo5O+ha2QB1n6h0YmNrKu/ls8J+h6aBkgQ1v3tg7YTBMBenpSd+vN
8BDKSuMT0/TJNMCYzMhTOhKop6iZX+cpsnHCF49+BsXFHZpvXQU2Jewt8uUa0cpUPWNivmnUilYN
iaSjpz8tazzFjbMK3emQD3ASiKQ09FE1C0TzXsnimOlq6QX0KMCJ3Oqs3qR9XQFWEA9hiphbmDh/
Na7RCwS/Qwz/Kc0WRNS45t1K915N2NN53t4sRyoGRUFzH23nvcFOhdfEU+2RG5vpobPRipGZRat2
QqqeReg9LZZZ2uLp1PyamGOyLiQqock+lKNOBfeW9uYTlLaIPqEmNrFBgdOK1Qrr/bxxR+N1SMjF
BxdXQ5efpmi2MEaEJ20q5EaFLoqYoa23OF/qdVV811JnjxlO0TuPPuKoojNcGxO9hDmwOkdujElv
N0Xj7NnYsIIYVnQc/BbmikAsOWbXJd/TIr0MspHMMr3Rk15US0W+yzP5VHdZQx5crpyW9uXabQCa
CWANGgWtoTSOiaAO4k0gKdLJJalj8zMhUFWpj/Uaq3GX/XZzHCXWUH6/835ct8+2tek+hhlmfa+a
b21HY9+M9+HcvjQ1YDtMtmUivhyT1JHVe0et6ebUtr6xc9Fi+CRuRpLU70JRpyujM/R9hntvSF9H
4pZ2TNtbg2Aytcdt2xoTBkg3343VGWAP/h/Vr+1YWbsKleKg9VWAHISilN+9OHXdHMfEzAP8se2F
oM07ZiUIOBoO0XOsRu5TbF4/I8LPTtOir9QIP7KmuKFB9jaOIU4Sl+PZimiZsmNhThuL724Xv9UZ
lkHHqAqKzaj+pgIyVdFLkoXOxTddYdqtdOzBhWM+m6PzWWcmW4sr1obyi0MpadhHRLFLNBAlzbgu
vXqkxMpTNFXiWEX6Q1tFoJAq49Jm4006Zv9uoxFsfLM4T25jYDbTMJL3BbinOTxbeq6dyzQd8ILR
/jMsO39QDpp8v9XoZKrOUSvPmdV51Hn78szUd6PW0Edz5rfIqJJAt8Vv+sHnTCK3zLxDZdtjUCip
r3LhX0LLstZdO/7M3eqti72D63FHOF2ltqU5FNuRWH7VGMlHn9iIWrhPwgdJRcDpe+tY294WKbS7
wn1abwxoCewCzqYpJ/hVYRtdcf7sUQPvjTLBLxTrX27jv9VIfbfz0uEPx/RHrAFI6MmqtnpUo7vr
ArvCiVO7fnSyHXUYFfqysI8/61DPN7FYyhOmkeJnGUMgWa9DR0/GN9ytQq69CW1iuLg86mF45a/3
0IrBVaGRGloAGkIHvbTbDD8Vk7swKJoXsfiuHYGIFOnPJHNxHM0Jw3fHo2FMlbmNUvP3zHN109x6
5Vu1f5C2/Ry1e1t6FqCr8KceJtmmbc1bNIs37KD+cRr9jbF2LKwaKVrUQyHzUybHeDONcf3a+R8T
XT6eiqlDdl3gt+VdlFqx8ZsuRcaJ+VWSpKlsbbEubmm4xiNtisayf0RYkizERkgBYIJV6kE25ouc
p9+ppt5nhW1XIbvQcLJ2PpKtEqO0x3rts6hhOF6nlrEbDDc/G2lWnAuDfE3V7Pc5+ga2GyymgyfF
0YEutik0yAFGmnvnGeZXqMntXQuipbFxCfUnd/T8C89ggpFi5E6LcMyBnDRQadeClaRj6QYAvFST
MldOX7ZT/cS/oHgKxvhB6CVBVVnvwk6XGxtza4BkAA+w/x3gn7fvCPvWaa6lF9Bo9N/KuqLK2F/b
tg5/YUO/aR4t/QQSYxBZoTjLBt5kyDZFZX8q3pGEPt8vRZx4wnDqfSDEwXLrhdPFxAR/MvvQxfSk
529pn3yjwBL+arp838Wz9o3cotrMmOCvoTagyVOUb1OwoaYMe1wURfqWZfm3i9Ky8b0Nebgjx7zE
ljkFMQKeU2sON3+2w1ONiQvfd/YiYms+WlipzIzGYBZSfhNhn9465wcyjf4WS2g/CDqCin77Jo8T
bBax8zKF5nCq8JCsCy9rN4ld0ZBq8WF7Yx/MRvzihfEDgRELLRqeoerqCx7xQ6Vl3LTtwfHHRK6m
+dPCi/E11NF71MXlJXd1qpE+1X78fdytlBjlDQzXm4XUvojjZ1z77LANNkfq5EOkgMFgKQtzM9to
tOEMBftTgYNA/Nn4RZDHxncCrJ+osFhL9xHFaKAE0Bq8vh4D6BhoThAalFH7OQzn+afhZz9IYfEu
9U5DL400Ic2GfSvt6zAiHVP6dKsK63n0cbolvfsri6t1XjXPIsUeLqprbLgHrdRenBl35dzjN8K6
wveov+qyiLeimrN1kqZbMlwTXw5Bdt2dI6OMtk1iDEFU/WZSGSm7CrRoD0jx4uRhdJOi+FF0bIoU
Yx8RLoug1rRfC5qgnb8W0AGJUE/Tpi3fStl2J5ndRhRGARYnSrWyUwc29SBX8ytwZh346FZ3H/jn
y+ep6LFE6L6LPsIc9hK6FeZwJbakMY/5krK4rn12BLxHwy8ouzb5irRulXjRRQzd1vZbunGoJC0d
EFruIAo213qGJmwW+adrpi9m7eB9mfLPumtK0GZGuWks74iwpSrLazhN5m4atA9TCHtTeNqRvwQg
nvUFXeQljnHuOfm0xoMHwyK9aVH0pWuuiXLD3jp9A4BugHIwfWS2w3I1ei6+Kt0JqH2pFSbOfZkQ
wXbWLB51gFhjqmNWrzXxqOQoAav6myRZVi1NOvaxM4rf/mLvR822T3GjUXv3yVIMFuGmwiA8IPqF
qGCfrfnDcpL5MiqrIVoU2g6deDDQ3ES4H+8+FeqaNZK1H9LwfkEOuLWW+9mUeQo6lYQbLme9bnuM
1GhWIs1eOHu9RCNaPyeueY56sUMlepYD7YkZ/wWqRTyUw8pKfLlzssbdGEVoBqkBrCmT9ZOCAxAA
qGr+sJr+fxH8/1oEX2Zg3RsGcOz+Il7/L1j1M3jY5n9I/Pca+J8v+asGbugec7dpVdgMC15m0FPo
/m9O3DJdRiwsap4lrtCptv+FqraYmuHznDFfGJ0bm/w/OHHO/zH5nSxfUFEXOkKN/6caOCX4f8LD
CPjwRDJwkmo7JfU7LvufCC5Ut5PlxWCOPsxYyodMQthCRzOSAqJYsMi1a4w2J8/IH/lN06sry3xD
Qbd4tQwdvBZOzPU/3r9beadp/5Oebej/4qnRtBVCIJj0lmlJnuEsv/M/sWC5bCfoXjUZH0J3qfVq
I/sofvE1cBBOWb4ZeievcYm0wTHTG23xtZTzp5tp1vugl8Vey5s6QMnKpwsLZR7NY8gWAkfau8yF
T4UmwnQwiFYR+WHzKQlTExoO2BpqoszIM1CnOONLbKDEygFeUhUUu8RO7Y9x0iXMKcs5IyLqz32K
PMiJUxT6MEgAxxZHyEA0r7w8ftasHYpV69QIaZ16H4Gyii8KvfIO1/G84k8qn7Vy2JJE49yGh3Xu
W7Sz0m3TPVqldhfqSJ8kUQUcVd/GvWrrR6+iZ2D7WMim0qTSXpG9mJ6KqV2FhIZV7Wz8xKw3QA22
kZaKy9xX/qpMfWdfhOUlSZ3+h/C1VzgWezzPxrOqQRmVI71oipfyKDTf2JYUxDysFevILIbPCW37
yh8760aJJr9CM4j+vNAu+axeFc3NnsLAMof2bEGrvIZ6dU1z1AXwPL6MrA4P94WXHN3d1IOcAvhp
m/981ywYwD/30p24vtwzVL0h4C1tJcf5N4MvcSevMqq4PIvGTQ6hBq+pLztzjWLgip65W+ejeZCz
lwf/+eca/3qAGCngmHi7uGENCPKMCf3fNyvSBEiIPTZlkrLvxWSnD9qEZisynWA0vOJ5FOgqiipd
j4NfU2vpip3Iq2qXUd4qrLj/cqvuRZ+Nw3/+vZZpIv98Q/i9eB59g7nyvumyYvz7IULzh/Z3FKdo
zJ/npiOnsin7wOFzaFMpI6iSbjyGbuKSQNbGOSaYPw+J+B0no79NZJ9BlsCjo0OLQh3HwVO7NqrU
rzjlEXBLmv62aIxTi3loreIC+QGMoJUXza//+U+xFlblP/63y58i4L95rk6j0HX/vR4smP2iiEvs
CZYObtw3AnjN/Uvs9iffFPka0r52oZewsKzGL+XBQMjiZh+GJAUt4gezoz0wxd5KydqAzTMt8IqM
tcEG3pYj11J0e2wzw06lieqg5fhM9an1V+NCe0WwRlA9UK3XlX6JO+3nf/7zDGb//vsPpAPpM/uF
JY8biekvvP6PBQ9cRYFRt+0B12Hprgrkl52QMxYxCmddJF3U1FcUIjXCn+xqZ/PLlJdoMNOX0dEU
LamwQ7mVvxsgeZEewpfqTfWpDKHd7P5ryPKbNCmXNIiLcAjhPendyoQu2L/CdZtXtZ/tpyQLtwOW
xoMYKEWoTqYPcALah1qfCQTD2fqMKyKrTtry5kqprp2X0baoYvvTVgKDvt9Gj6lVzpcG0dP6/oKI
3J+IPKInf3SsM1ml9ec80/PefJx4z/gA/dMA9Rtz+2B/Rr53I4ZMXqJ4Sk5tGMJcvP/kyeM/LfPX
GI74sXYzFn5WZsZNJe8SANBU2cmVJGveDP38a07m4aNw4RvQDrVWSela5wr+0zgAyxj8oThGdQI5
YkQBy9cEPoHfu2z111p46bqpBn5Y6zjQDSZ/NYnyZ6Jke8js/IdCG0RnTzhqPWYdiTAXuLJ4daT5
oMoJ96YWeOynQRVB0PAHHQyJN7zHhmhIEMEihJ4jA9HEEILxdwXSz77aWeInXepB/cE3c/MQIoVZ
jTksnMjwj27pP/SWV+/qAniJr8REWyj/1vmaTzWC/EcDmrEjMwu7Vj/woLyBKKsvs6l+mNhp9oke
7rtSmwNvcIat0eflbkrxBGlKrhV0W1byMEu3uQGhxnQhGqre2oSF67N/ehuv7MmeJZwNs/bNFYyv
Eg9n360j5lugvNGRymvpuxUXr5FhVYfYvWYD7aGqBIGk6DU6r6R3/UabILKACkgeaHZGVz/5Nifh
dCvi6AfZNQ3HTsCNGYTcTg1FdzlM6SWiCrAaW+YrpMp6cYx4O2nQ6vMke0oJwUMaDLg5DUr7SbnJ
kmFeZLOvKGnz977VsLTTLLPdhts81l+61mbDhQC2UmYUBl6ZJ0FXCFKJBctAILYx++zTGEN0/jn6
3z7Kq6Mw6h9aJL4ZdcEjIPDo9QC0F52v9VjVpJ7z+JOpgfrKVSXIpSi3juFAtzoFhv8wtK6zGoR7
AjWQv+qRMa5wBKU3SO+8h94QceckiMHCpgm61lk7s9UdCBcnYGy2iXYo2Y2EMEFbD7TcWauOymiM
PV2Z7MIQCrHV58550Oc6C+AMMThjKTl3dDDWpM/RIaln1kiwV2KmbGInC6M+OU9A7IvKkQe9j1NQ
KKdG62mUGMN2roFt6mJGgOcEqIDM8+yk4pzhnKMqNr60aG3Q5pEenYup6FBcudi2u1l/FvSKpvx3
GDXNF67RMeNp8nKP/Mhq9IdoOVAbuSVZVx+9IahGU38wFy9I18gzDRg6+fneSF0duD8sFgO58spq
WnGAmPMtNXja0BpNziYyaK8ZECkf/Fbvrm74446JNRZRLe6GH1oDEdGvF3Jj5P1iRwXOwxjVq9bl
zlXvMg0gVrmt6LV26GpXPljaTdM1dGuWQ2Tgk7NUcqrdyjvfD+3/fFR2gBhiakdbarXeWYhWA9Ch
54HftlT1gMen6xSL5gYa1JcZJ9N2WHxS1dBux0puBrgB2GIxUglcXGc1T5QD2AjiQ6mXpxzq2fl+
8Mg7Vw7ntnpPwWWVKifcRs4sV5Qa4ys8rwkbDWpAifXwIXE1IIEFj2KVnzPfaS8z1A6cUpp2pH6o
HQeHTlGdt2lgShXynZeT94Nha+o4WTv9fn6m8MiMhlMzasNpcNppFbWWSaBGm+p+iEYbkiy3MJLe
Px8LO+cM5di/rvDc+TLnnrPzhuotahK5SyV+k0wseM8FbssOFaTY7Y4zz1i2sfqxPtOJRY6mco2a
UVysoZ7X615z6jN+yld/nr2dzIRzvh+6pDOwMcBqYHzKqS2mE0GZ9lB5EwdRUhgxF3tINsLXHZLm
pPn2tfYa9ny6qfybLXWhw4cQfbm2HxHDzq77SdaebZIpe21jdSmtMj3rfZ2tIqrYeA8GSK1TjKhd
9iNO99Ykr8izC51mqGRha29Fjabclf5RhSJjes9AuXy2cX04vNsTG8HlZRaldbEXvUzSxsgOQm9e
aTJpt5HuaJcGUtg1ESzClZHbQeGzOscj/cX7C8DTGByzHGCBouBolopUZZ4o3QY9MwzsTacSlAAj
P1K5xXRxT+ZYm5c/h0IaR486xINe9Ber1PJnX/baBtCcc2lDFa3BukQwgob5AbLczJ8aZTu0Urhu
usg5YxHPPPk53QW36GuC3rA/k3YythBe0ed1H+Wo1UfHeJ4AjmxyaqS5h2fXMn7pevOb9pIWLCls
0PFdZq1vj47noR+s8xMDLyiKhJreHFPPAVqV2VHgTxnRzXLuz8t4BZpVJfxxY9XdCCDJx0fR6EL9
9eEAgRMKcD60gamcn/eXB4Wb+s+V/f1DyC4lmz0HOseIU2oH7tZdFxVjeEpX7SKpUouESpizGyRd
+m62rZYyFUQVxyp3EWXdP/z7EOJG20KDPnt+EdYfEgrjEeQsLrdSDi/GmCTY4iG9Ya/f9cu39+46
LbWoVsblcD95P9zP3T8q2hygCGSkxUjBkCV1vH9URotsvol1ABFz9q4xneD456D7f310f8fKKiLb
aeC5ybqbj5lwJ2r7KW7z5ZAKjZbZOKLrtKDMiK7tDlTT48duOSC3Q1na1eHWdsMCPLk9pUFdCG8D
2k8++hM1+tysGTaUonyKa2ITe5zdWyR959akSpyHeDp2Od2Z3pcdnvPSvTX3A2U2ljv7+vf1NDth
GXVJe7h/+f0FUwJlrQuJG2v5qvsLFcNK9snsTisjNqwTasBbqEf+rXZNedF62rMFp7TEQ5fvDnDs
3Vw93K+QYePfbKv/BNYz81b+91fm/UgBvEov1kSBGAlC9Cggtj069aAHpseGdj83GGP0qIGT3Lt1
aWJE4NP7oQ6xfVvA9O5fdb82pLP7MMkOjd1/X/Xn0nLCl5n3V5nHN08vHUbH9PYtnylo08D3UWkn
9k0u56bCGoI8mlFf2Bkbk0r4pSfRfLtf8vd1TnwKGW7zcP9GA3Ba2vXNHKStB2VlZAKOMP/8kPsF
bZnZ67ac6+0wCvt2/za6qLydlkU4WsBaaIjLqYbqZcgoqNgJMl1LtFUmUnHDqnWs53CJ1vnaZDml
tcB08kkVu/u5+6HqHCrDMwr7v89RLEFvbViXKSbjH+vxqzeM+LFyU0rlVYC2Jnn02LQcIAlXPTfN
m+NMzwm+Zoji0qJ5zKl+aqBb+Z210SR/5nLq/mICX+jAhobwbDl3P/gY0fln//OMVnN9BFeOgWXm
4e9Li6Etg7wa542/XHJ/IREwqVH2vP/90+/nx35hM7rxw9/n/Yl7Mcmsan+/Ylp+hRxpyLZ3NBKp
yq1vy7gET4RsSRwaT1uhazJ3agbT5kWDuBmAam96T++qdKYaQATnrOUcWrZxW9nhvL6fux/8AsUO
JHj0XY9/316JJrKrAyh4ik+DQmma1r3LjJqZNU5F2gqo0esI4vw0wjhaZQWy6t5toLQY2IgYM3fr
6mdbzs9Nh2p+dkf4fxYD91LtVi+HohkRq5gh3f1EhHTQOaeXQ05WATSHuhDagZYpWJdxVMyb4pI/
5xp6SIShf32WaMZj66enwbTNXdYZkm0bURc+pPk6Q/OfSxqGiSLSUT6ErzaK36TEwYFc5pct5T5m
X0cE7+5tDSc4PMUmfrHH6KoBP6eZc42r/sNtIZCRDz7THfGr+NF0tV2ad49dmNBzvtRxfwTmX2yG
hqw3TmkQmi3wucK7wC/gKWNSlpE8mKJA85vh707TN3sCZxN5IoOmphbfsoAWhUEz6b7aJLrGiW/R
VkV3j1cA2UL8gssCO3VhXWZXv5kw9EKpPbs7r5qeQb/VK9Yq7MZzFVR0GGjXDAjnqurN1JWD0rLZ
FMX80hndyZFyXbnu91E7ZnB2JviGRX7yZKy2k4JcjvXlGCYV0OwIBz9Uy8fQxAGfdt+skfSrIPKj
W9492aXaamYB/qytWGgyYHH0zUFg6jli3dE64z9E06zjSJGaHm/rXLwJDRBzww228kPsJD7xl9QO
mc90t3brGM0PpUUXSnfDRUl0RWDS3Y+p80++lpjfrCR9bF6LkfwponPG0laSkYqUhjLG+bwzLigf
vXXrdUc/pP+yDCua5uF3NaY3r3ICq+0PSd9B2mVTUuJnVaqfJEjrMvfwdj27evkLjM9LtZgXVcNc
p13IFL6d38AgQXb2vW1cb1v3zb4JFdoSk+40dL4zUShiv+r70CXzqbbDh9Awnm2DDhlVdrkp27xe
AcdABGLlJPCYN0Pf2dLp3hRz/16E4SssUDqT4bOH+4XU8OAaoQRuaDwbTv9uhiPsCPVBCfVtMv0B
OlL8Ggrn6JKqbEsMhzEEvNZ+NOv6hi7km9eP6cPgv7RqFKwEPqT+Ip6CobOuFHIFDMJMpTipyz5c
W7UOY63Va5z3bLQOkoLvppiPvT0QHTCzbu0NRfeLKYD0HHU1nCgmVditNUhp04T7RLPUTlB5DXql
NQHqlTqYWzLKwW1OUQppxQurX0DtxG60GiZIZbngG1nDPle3qLPG50ZX61AOvwd70gHj9SAJdPPi
YKneTfYMYDLvXqq+fK+HOv/pR8XPysX+kZrKB8g4eoxCrI5ao6JjRpN4QxhBKiSheWmlP58UKgn8
ysCPunqr7CoKCjzx5ybpXtoxpgPYmDcttNO3wY+CUVrRM6BEOr5ugBltfPX8Pn8xTFRryS2tZv9X
P/bfumEa3nPEzzSIwczUpgjswvMeeejtwxjNVzMxH91qyL4lpl1sXfyca2U3t9bo+lOCqOVkZOnT
gIWh2c4e5faiRFsiU/XdEepiwMSyPedjmhhf2He/0cB/eJBBXtFjHRp8x3Gl1XuycSSwzcyalA3z
QS6oV5UV08GSjffgVN2ybKANcuIg6kb/Qu922Me2Ldbqmwmw8aR1bbmhDoy5jAThjfY2KHVU71UU
AweK1q5PzQB5n/OE5mzd5x6gvNg1AnvZNsPAdkrjxezYLlRTvHfG3FxsI+5XmaIzCaYMCKZjqsOM
inRtWbP+Kl+VAKBsJHr3MBZWfhk7qqTOPF7uh8ZhcAZDNdNwzI5+ZAzPtUGSKL26+o5Ww2QEAkJp
xg76B2RdG1Ld+VRApbw0ONu8VFBjcJW2n2F/Y8BT0b4AnXNBbXmo2rY/Dq7ymdHTw265v5DQvgxa
+h0o37hOTlF8rHpxCccmv+EPsM+6j5DLyyBbqtz6KbwawInQjLXOeMd9I/BbMy0T17fPSpUUTccQ
CNb5HHME4UliP81yrI5DQvnSHdCBMhvjsyp6M/BgzTykI6omMaF/17XmEbg/jv1B31pOlZ9U46O7
LWcb0pP3YAttuBRTnDPc1P3zGUrZK4DWkELLTBdYVLCkPCoUqsso4Sr527W+G/3gftUTlHfT9RB9
usXB1ITzwFb9msRFc7x/VpS4BGxXehvXbCowJiI8AMGIs7UuvXRjT8g+nLE5p1CWJ6kUWmjscRZV
/G3SUNoDmiJxZxIy617yZC2Hti43HrK9hzIckifbrO3zUIAODP1daBnhGwWOECuoYeA+i9k2WXnX
IVCsHyL/gfsx/Z4w7ynAurgJdezqUtrY78JIfoxx9hHbyv8KcSei8vuaB+tXnkEI1OKsvLVy7JDI
ULfCwzM9Kx8xUxz7gUUauvLs2T5G9rhDd6JBBI2js1P3PcGTLzchNsej0Yp9TlZwZSAGfsrenBYE
HNMy2qb+3g3iyWlw0SoTqNhkZdOVIhSh/WjfZmghPhtPT5PQVcdGI1muVDWvGxTIQQJAmDK3XGY+
oi/FvS6CxuqKs9PDsJIOsmiKu2i5G5Z9Pbq4Sxsg1x20WW6ZvXcDZkkgjLqleacxJj/GNb9hdXWe
JaTzrtDCo75g6LpOHx9oof7SZKhO/bw0XZAznBByAkh0Rv0l9hgbyAa/UYbs35XmQlmczLU9Vd4F
/FSzcbyqOoo6c1Fm79PorNx8+DnbM6Fc3dYXc1a/sqoE4TFa09voTtZ+aqGZMaKoMqLqe5eZVEUV
mk2QvE9oDIEYQ+Ajn7LODBH0r5AI1wIW6rpQkUFajHAS0kqzHxuX3KJOvatCh7kvSuLasi4A988m
FDkAkWCCWgFUAw/rzskVdZGahcT36vxojSEDm1z4ckD585Od+JuuVNYtt2L9ua5cxjkg1mXMAExE
SysXcrF2ysh2z4Zhgyxtxw80yejRXM09tHmVHmYmIX4rYhs3s2vJawGBwHWnixVRR1Ka5txc8Yw2
1DhZZlJslcLvopmkr2mLz5eozdoVjAneAtfreKtq97lUVNWGfRQPyGQbarNmaawzQ7lPFrWto81E
ndQyK+agQs/2FLVUcOWEaKB85zGpj4wZaq5Z1QN2TRk3g748+50WyGyMtCyDBlREYAHo4m3VdDT5
9dld0N9ZNvgbEkovvdaVyA9TaX01DTo+g4msTwYGtetk24slOD/M+hAd0jQL0tTL35DRHEeFYEqv
3J3ple1rNWrWJuuZQlsmxhmOgnmxMWCuzNkenijTrLPMeKAoJh4l5Rlq6O1HrE3xi6q1+EWL7E0s
5/zRSri1ZZERbhLfPxjxqYNozmgVm0gwG+0Dw3ycBXK5uD/D8okhI6ck62mUdQAXEjuCy6WKazPZ
x3xqo+fIAdQPBumXROn028YOTez0FpbR8BQngDlrBl7nkxsFDWWRR1ZWD4YwI5lc9u4x9b9b8e+y
qtRTGfIV2RR+kv/9ZEiLdkP7+iZCz/xRtAPkY824QYmxXsrEOaax5SMaa492NW+K1qx/h73zPTTs
+K0vF+RMqlPnyJunJq8r6MeZ/GQ4wIOI88CL8unJjYhM9QJF+oDrfhVqgk2ZhPzCyJQioCWf0yZz
XpN0qr4burstkbqXqel8RP40bNukEhgS0vE1mdCoxWRPU/WpgUlZo1DFBdAImlQN7CQRu3ogDd3f
VQztW9ma6MHYQsZvwUJu2gyCum/ob7qdflN562DKKtqHZthrLHBr3x6TS+hz02iufI1M7akUdQKz
gJnKjH3Nru39ILPsui8k/W4EGWI9uP2YrdocbTKu2lnmlHiQAF7jhjHHcFHzbSnSZpNPybjTHEZ0
h5n/KSkWgmG2rVMGBQQJe6NhO59buq7IndsMJcGgxEUr6ExY1hKPNiUw43ZuKsTh4fzKQN+jlUZc
bX1v2D6u+kLmYjrmDohZDWTA0zABIVz33EGcTVHb64m79LPrjCcBDurZxeoG3sdXG82Of2elI55t
CnfP1CN3UWIdYcBMj5SveBb0utynDjhBF6zCMY/tS+Tl4SWuirVfMcQl9LUP3pk1VVLWfMpXcSV/
tYnFzHAfSIa72L2gT6QbyFvMVtCGbEvcLa8tAHW3yZqnuh5HgrjQvaRSua92sm4FDHHp2jFpIovH
VAHdwhU0RCF7i1X4l1H6h9mwsy1UuuhU9vqPeArnB32Q82bubApcUkWXONHdQNDaBEnDp/fD5FaU
xDN1tduqfcznH//F3pllt42l2XoqOQHEQt+8EiDBThQlUZ1fsGTLPgd9386pRnEndj8oom5FRFXe
XPleD8ll2WkFLQI45/x7728n2gyAsPU4JqRfU2hAnWK5T5TiWc05Ti5O+uRC6NkOwCOwk4Idm93u
nMxm9AL+rjgzRxdMlsrkYCIdEvs+NQtnrtpkqoXK2HNd5NphqR2asSubJok4++xzDfJ9Tao9PpsK
naa0Oj5IfNehwO0XDGxCHJQlco1YAyY+da+kBWYwGQ7xBlzab2/0v0HKGNO9jF3cf+ncYgn/nPij
UO0LDp4VuNIJ00hruzNb7c8l7YJabd+iWpD6W4SxZUU3wHLbEHMyY/TVhkVRuvDj6rX2TU/c6B7G
lN+NxaeBpn9KSLqEmolJEwcmlDlAZLskdqi8aNv3aCYT08qSAXCfRVdGj+rZ7elH7MdtgUT02s1g
IM000w6JKu27uZGHirZXP4XYjmPD6Y56bKq7CXtM8EUTQY7qH6Eff8/sBgeyRr6vHN9mePsc79v0
xP/d10FREY5/HrKO5DoOi5M56GtXnrWEsxt9HxqD0UV3sSb27FkyZfve42wfi5+9NAfOYkYcePQF
AHV1f+Ea8UIXdfzUUgm16Y0uOXWUKiUJwPnOXLxwgFa3reDTqKs9gtRDj7cjekwaJawqVQmNyijv
Z2JmtIFAiYd+nAVZO24bNYsCmbx00lpREurMaRecQ5WuQQBVQQ0AVMykhAE9fTBhE2Wv7pAODGaK
tTqUQ4il6jB0kXtb876N3Tiwarv1PZHuUugVZ4ucKNcHe2+vIebE7hAB+dpSOkXxk36c8HD70wqj
scCwOH29PPbC5V0o0S3KR/OXTAFuuNFhVM3k0LraNvfw4rFPjOlz43zaW+NH1rbb1u6W/VhDo8fq
CpWBhOnJwqh1gvN2r5jgfqKmNk5dbjaBko+zr+uz/L1N93fX3//kWvt74SpZdSxAq5XOMPC4an/z
cJRohI2i0LQpKTw5IyckfppiS1CpeGHEwGxFYWhhjMSgyDKkrLPRA4nbsy2XaxFxyCuxf4Z2bFew
85mbqJlXbv//TpP/Vgr79R5t3dFMz7ZVzcaL+GefCRMPmpGztD8VmfG2VPNbm+g42u2k3A21Bhg6
12gXkvHRadU+NFPHCzvjrDvw4Lqp4gnuXKLOdYK477+1dRsmbRc/beWc3Yy+k8zumbR5LAUEGfvv
+ZDNAWK7fY6BWX79S/7Xj/qv/Kg6bDqcXPQ8/zM/6kfxj3Mft/+4ll3Z/p//+DPR4Y+//J90Bvc3
w3BsVcVWxQtmy/9ypqr6b9SxQvVxuVJUz8Bt94czVTd/w+qmOh6XOztTbfWV/UFn0LXf2KziIbW4
C0ydcdq/5Uw1VL7VX3xftgbmgWeIZUAi5fVvt5TgJuvqzsoO2oijqFAkLQ7O8JgI0nsURtVPzEAY
646Zc+TewdZWMEhIVm3cMXgwK5lmBWi58FPNfNiw97YPYNq/T4QuzyMi/hbAo0uHZ4f1gJgnrCB9
X9tKyUgtKuvT10uzxNMBjypBqp6DjyH19j5ZBLxvp8juanuA0QaM9OuF+Fb6+6++vjTUiRzeYDLM
wah38qr+fRjU7NGjk4tkrcadBQlHgS76nER0bswEKqtZ2jc2PRvC9EyVNYoCWlKUUykqP4mhscxF
euvjEnpTTKsbSa6qfrdVgJNzf6SzbNowSLm0Cj1dK9wg1ctrBL0vA8mXNJ+cmVgElBGhsLMOOn4B
CGZYE2ui1VS5MB6Jor0beZlvYyhNCVDSTAHk3x2ZLRr2QTdIbMbNu5ixTTne9MtOT6kEr7g+LXjC
9orxsTSQ1ophExFP3RSyIFtnZ0+A4qFaIEgsKrZ6cjTsYX6Oo/ojZ/9LM/zrrGnf6ir+LIqogFul
PQjhhUU3SnapoO7xhFge4wwgc9pGp1ej/eDMvOtS41FpzSrIDO1aG5epV84rl9vNf2kQFxE7hQe0
C6SV4ayc0VfHavB7UVI1ZNotT7rAdpYz2HQZ2BCO/Nl7d+PVR5PZ78gnSJpQPIscmiXoqnSBKJ5O
I/KUfh+JnCT3bH9UmCBp2CTQOCz9jvF1Eg3UeFS/pJ0eJXl1Ju1DQAb9Bf+lh/iwJ6MYjqjnQe9K
39bge5hGwklGPlLYe99ySCPkQAhKJofBUCjxK2ZUcJKWFn6lWJwW512RHaOaprzAyWPupcUvVPuZ
PMexZqt7DM9GkGM7TRZcGhMW3cQ70aRAD3jNx0CXBi4n5T5Nq+9RkpA7HAwbEyjRTatcHkcZ36dz
/01X2Rjr9ZrKfPcGjpZj8whuHrOWioCiRu3ix5kT4gYi62DXd3SbIwQxKNpQiWbR2iZmHGu9PUEp
Sfo7EHJUMnNEhyf5YIBa8Duv8TYiS69R1Fy9Cjz82I+BShFnoE8MdzRnOCRae1ulk/SjHIaTbbV0
H0oTXMY6Z1ZQAw2Y/33ePiFuvFQ5ACgrG0Wgy+VzjnsyO0CGunFpDrmDkG3dEoCPvsvsOYDogf5V
bonVMMrxIjyueLeH6MjOlSWYY+8mU8tDQ0nsxmwhPlr5HLpDce9Ua5tm8qqx20YaT6M9gTQ+DY+K
8nptoyi169JbZ6XV35ahEmFP+LbQ0mMUTbYftVTBehr8bPcgczoYSf3kZvdZuQQ2U7wPoYlch4uH
+l04379gQltnK/V6WiG8b54Tz3z+kaS3pDTOSZ5/9hG6Q5SVoz+QYT03Wvsz4xB8YW32mVTkzL0b
dVd3knjowj2lY/Xxbfj8bygzcaDOBf9Q2U40DzjlS1qrAIhFE8O/50vp0Q1+aVK1f57ZWe80SlNP
E2fjiwTtNnuF9KOc+kOvZg6cxG1EiA9NWBDSfiPyC2sDIptpF5UfY3Hd8HwCh7jWQiYrw+3LXCL0
BVU4goVhDYC0ciGuhGI/I6Kap74B1OsSfb034hhvgjZc+5Uahxzwny8rU+7ry3blzA0rcW42iufF
AE4nOmh0zILEzl0JdV+/9/VCpbnFAxSSXbMy7QAY5YG7cu5UgHfUL3WEUGHgtSsNb1m5eAmAvGkl
5TUrM68W0POqlaNXrES9WGInmlbKnlJC48P/CRJzZfBha3Zv48rlM1ZC39efukD7FB16XzPA8dNW
oh/1TW/1yviTK+1Prty/woYAmGLXDSI2c7t67vcOrOdfs4OjDJDxm9WtDMGFOaiI4Qq6K2HQmuvm
zlqpg3DSsPCuJMJxZRJ6K5xwpRTaAl5hzCnoqDgwDO0YmiGtRO6OeD0Q0i/Y4bhyD82VgFiuLERO
r8Y+Ao9IwyMxQJdH2NxNDXYGuefx7J6ZvPD81vqrSIEs0uncryekfMUvziuIsViRjIBC+sevP+hW
YCNpTfXA6C/atyvOEbyR+iAay+9X1KNcoY8SAZg+we5orEBIbUVDqiskEuhftUIjB+iR4C+yQw1P
sljBkuXqlRlgTfY4vh557iVJLZ+y0lP9eVaOGqQxkB/wKt2o1zkVcLExQrtmUz/djwvFGdCj7Lc0
tq6ee5jiJrtTyYEG0wrEbOew/SJkOrZ7c8fOeuO4bfj6enapV6RmvMI1lRWzGa/ATezR4INWCKcl
iIaOXX0acFks7euoBQ7BSR5Zy2E0o+harCxP1N6j4jWQ52VVXizsiWG1AkALWxQbjuUzx3CxPADm
k1syj+VWDDXN7KKk7I2aeib/2povSVXXOhZyihSs6hMPKI+BqNkwbrdMvlEZxczr1hdD1Epgtc3O
bhX9KIvSgPq09EEHmsc3tFw5fb3oXdWcBufByB0zJBNbByPTW7/XKcstBy7YxHSg7pKgZm6UaJdo
7ToZDG6ExiyMQLSVfqxgw1MNXbeBVajkBjPXDKtoIqNcqsux0BOk4nK2jk6Gzql7C8zohZ9BIuPf
3X85ZPp4Wvu7+jRcPKM8T5GOkjqyAN2bPbVLIm3O2qBUYQtze2PpESt9Pt2lTtfeDYji7Btp2TJx
qGMpPH+9ILQDZ2woW7fhTlMQVD6OVT8yDUVD8Wgk5MRL2bKGEHagVELs0aX2auWmUAPK6EUsJj3z
2I/7VuVENJlvtplpL1R3JbYpDw20LlxorD7UNhe7ipHAUXcs408v//T3jNr9ZtLBuGWDTUHR6oMN
02x6Z5Hih1w6HjdE/Tk4mnLQjLzaecKEC8rERC6a/KESeWIhX+yr3Wn2YRzfW1kYwNSr4n3EWdxN
U/LDSFOKtds6uSZYBWjOKpG/1idSmwGo1PXuzZsWZC57fNLUwl4tEzbel7R+d9P4ABjss0tj+EBM
bpqEB4OVC+9JjaeWeQ6mcJ7WPigJ76lfX6JKByggbAOLCL4OYZBqUBytY0M0bfGStrRNxeWbqSeX
UVJ5kAjtUTfqNEyVrjioqd1eF00hbZonm2gu7BtJ3HBCZ9vSlOLulQUwbdzSlg1/7nmIyb8aLvdR
MRVr36ubP7dtCfDaw1uX6enDoqXJRafnDPISlLBOT1+FaN7xhTdPRW2Ox8iIXxU6CTeKXs8fon/T
bSO9iBSb8lzLnaPl3nWqZXHDgJH5Aw0TfhOPMlzYXJK7stDrZ4cujSp6LbLJYfQW1SH2fS1osrHa
MUgTQRoL8L1tQtCah/Kp6TvvCBSFBA7mxhGR5aWaYY8wXyqOX18KKp/p+7Aaosf8aVnr2wYQ2tPs
JMvNa40NE0v9xeaN3LNDf4PrrPpdvdj3YlHuzUmqO3QyHjxtMd3MnbOk2q2bAi+mQ8pJFO/u64Wt
UiEImaRJQAo451n/VhWe9UO3YC/jOauu9Zh3uIZh1ydrDQJa5RJ2EFrekhZ/vqVVDwOxhRA8arkp
yjLeyVJPT0qujRe1rZJACFV8IP8FTCinT1ETETfKnGblCEBPX6AReJ4HlsItqLCJqc38wlsBWjEm
5sXI0MYhWWeHzNI4t0TwBrKqVrZRXT10eX7uVshe6hrFsWEz6YuuvTV1Ih6ooPcX3vCTUijiaYl9
0oUEopelDlp0o3NjtZcycbKnJUueJOHlSaBhxQZ2lsWc2/0YwStzMux2tETfj3PzEc9Gc0atrRQb
mrJZ2FdB5sYXuAqhkKUdPTmRdW1q5eblGQ0chmpf0SHtK/Z7kigZuXl4V37DnRPiwzKfZIpDqkvn
CDSI4mxNZanorLEUZpQlpmHDrPbkgrlptHQCVFUQYAAY+GTminNO6+bD0ZmeL0ULg3yBGppnFqXk
sf5aN4V+GOjtc9nA7IpqKI+wX9t7BWgKR8DK/qjZZuIXxq4BkDYvtKCGXfxTr9s3M4OrifOF6uy2
nHcGOQQsCIZ+1jHfkJo3uA8tyr6UEVacNNburtRZQg+70740J+XZFfUljYaKvLqNjEv3wP1EQuxc
C/4l0oiq76n5oUVjeqgZ7B8K2tsrPulAiZX4rrcwq5iClj4lpcwpTz3O2AKkDe1vdiiV+Sogpr2j
5MpdmuYlJiD8YXpr9bthcsaTjqcaXGh5Giln26iyYTkpSz3Euw1usOnMwJzMHOSUyY+7VWgyirO1
maaudzaJG1PPSaSznhPYy71ANMpaXUyBzfH3X7pa9k3NCoPVIXUfNAb5B2qdT5rGIjXLBElpcsob
xmJIJxM9arIG1aM4g/niLvUQupaEQih/2XVbwUfBpAEnjkueDT41s1pptuRgBmIz7iTZQrjtwypF
x3IicBBVu2jUlLuCSH6QVhkmmnmSz0013ad8wved8tJXS3lfGENxbUtt46rmTWuTJqzXzhe1Iexg
CN9TC/3ck4E606ymn7++jOziKFN7vBsL/TvpARp5NR7faCnWZ041jZv21jsXw2Xo+5ujQKXQXcBu
Q6KW5Aqq4qolQ+5nKUsEl9sg0vxH31CgVQDOuKf7ffV5kjUdMx1dvoDy2xd0ecdsge5UpaIaLRlu
MuepUA3ZBW8VRYWoPaGRlvCl2v45f+kJJhEtiLP7NUTQiuHSmhNm4nF8FJwmAGF5aNBW1tyXqNZm
04eTO9n0ebkvYsy9MIfLcUwLH1ZGusnYO/207WNjyPyTOpurXlnFHs11PNYpflg7qwfwCkZ8BXQT
Xy3OTEC9qYerukgcqrg5WB6eSB9Per7PouXBoT3xAZFwVD9rasPvEqTKgKZjLDJG3fhJaXhvfTa9
cfCg8ZIiJ6BHYBAhiezNlmeHPiH8ymruGWe4BEpz07suC7aDwk7cD/yF352piJ8WDAMyjuzQydVp
Z1eD8iLK/FKVbfdDX0vZcztJnwZOUeAjnD6MOyMDnZzhVPYEDwNtBc59BYC+ftUa7ZWNHqRNrAdX
Qs7Y1Fwv2WK4hI6cDx9LWbRBk2NI9Cajf5y0ljsQjxew4HpVO2FwS0MrdiZb5FNrP6hFJu6UDLcC
t/u8t662MzcPy2RCVF2oR+5x8TlVym3J6eTSojT4hBI8pJvhU3OwykFc7B/qZgpUL1hGDWZ50xv6
5uuX6jrXSCscyemkvH0RHL5ejAEtpbSaOizjsT0yEsv9JWaUoLi05mC2jLbN0hcXx2M7h18cPXLU
sTrPlrlXlYWZk9CibdGKmnYvJBzZm3cofhwpE42njrTxRZTpTMJqGYGIktDKsvh7SgB6y7bEIgiQ
ok+jbobYLSRDyTU8YzEnhUrOL9vG7OCnPatDNZ++XizZVKTMzduYZ/2LEudPdJSsM3SLkIZCICwj
7Rx6Tu5i/h/nb0MF/FSckkiTjzUWvMvoUqc55Pr7qBTjc9mNJzfO2aJP4thEbNmaKjpOWTYE2qi+
pMg5gFrgzOm46fAay07qrITOtKXAlNRJq+NPnXnsYNHVHQIZ6ewGlsIUxKwrpoogpjImiEnc8+Gz
U9rQLUJ9BhfYRjrandCbeYNfS9lNGPSaZGhQZodvnDc/9AX7xOhyQZZnHB0UuVhFFYxZhYV2vtlF
jhEi05ctgKqMqG4RBXFj8HgRewA6uwlYCE/E4cFNO7nTIqKRKmk9c5j4bbM+ALsH90jpPXtlM/Vj
VFmGyTTA2dW0nTsdTFWVMfpwtVs6j0fqTG8DPDBKXZ/iONp6jUZhQAeY0ylrdER8DFwmpU9JBkGU
ON2WsFaAv5QQA0ADpHV8J5FOGd++1gOgQXOJ71G39cAaaYvwuDqC8WWQzg8D5tYm1833MQalZWnl
R4W/8TVbCIcknjsHLb1jrzIGo2bAsjx8/amY2rdexctoMjGDsKPYT51ko+EZ9EUiOdtPHuCAIw0c
0wZwJS3hlUu3JwIgUHf5YE5sdov1q0GJT3W14Kib6Y41lOUQi4ZmAI6cO1NMblDEg7hZpguchE3z
LprbrexEcR5ykflUyxFQwpmz1UdUwaxi/thb/DA6nCUMZfIPqqA6gN/FTNwPi2RuD08J1jeyffrV
44N/YoZW4GExBeKqo+7/V/35WXRx9y/VH4Y9aHb/XP156OOi+yg+/vFYln9Rfn7/i38oP679m4ML
EKOqZ+rYEV0AHH8wSVzvN4CAmu6RuTf0Vd/5L+VH+42xmA1PgBCpaxGu/n/Kj+b85q7fiv+RXve0
f0v4MY2/yj5cdZ5nsGo4VDJrnmeuOIA/peGHhhOp4xUTPSTxvhQy1CsyPqYtsSbkBPMSO4ybhnrm
hFjaogDd8M1qLINBkCWLh4o5XJq/lJzLfYgYtQDLb2XWGIJeGzxwRBXcSdN9i53l2qg2irzKOLuF
WVfGK3PKfPGmQRIGswipFdD9Ev3YjOb3TGQvnbOwKhGgynA7b0hfouM2BfnJ2qTHRkkgM4/d3Z8+
wf9JWf4bHcAyQR/oGB50uOf2Cmn568+DKCnIkjbVQpMAz8ZmLTznUfusQgaC4aeAQGIBuw5K/hh3
6DxqO+01pT+ZeUovSdcOGxskFw02jbPRR6aD/+Lt/Y2hvr49Piv4G1wdLoOClebyp4/LbPTcnR2s
DXmBm6TUm/xIKq3aRLZznAsUqW4lralW8sv98u84R52jMbYB7KKZKsIysn443tzcL4h5sizY0tAU
diSBU/y7ZBneKx0QCBEa1B1Xtc1VcfzTexW1iCJnolUociRntV659xLjLZFENRxh5PdLH1KzWkQu
ASKEa4Hj3y9rR7snU7VyXD+rySULUWfPlZXskIw4BkPVvmiRbh5lx9mCbIwSlibhk2ThHFxryfd5
zR6p0PoK9VKM8zkbnP65MtXx0NDNh1vSu0KAkY+txlzELGfgEwJsrOi0UCFEtI8X+5tbccwvar14
NhQYgua6rEfEnChXCoaRqRDQu8001iABZ7sD/7AMz+59gYtGb9L4UovsCLTHvnPmMgqGHBc5E3Xt
rIT5AOJBRxgbMbw4aqTTOQdA2CwmecR1aASNrZuhQsjIj92h3FkEvPzGcKZjUWSvVPHdTYbi3U9O
cmQthEw1pe5dUVQntN3qsbroA1uRgrHEXZbPdJNNUM7nXr+z4MJ2SmFcEpitoQKnnjV6is+JHeht
upxE5UkflJmzHauB4bvGiM6QIa1l43bB+hJYVLH8iyv5v99oKN5EJkzXMIHJaOuD6U9Xx0xuVygq
TwrprBPaV1DOkHyk0YWPC0sbHPWV8wwqVanTwKb6V0twcXpKY939GsZKObeV8/NfvCc4UfxX/0Q/
4ZqlCoE0uuvwnjzgJX99V5HTZq5DwCtUhelnPczZouBaTIOhRBS3W6j39t5WXtlIk/AETk6raypv
mvuogSkfqIcfDW8rJ3qF7pJDmXF55exe8WdRt8LsfR8rj+bIcxGfd5x/xjRCZb+MjvE22OKcRH9E
U1tagNOudoOq7yujo5iRqrAq89d9plYh9mLgUcd8GxvlqbbHIF2gGNYPJRAZQUaG8x/lNxxwsNFN
0IwYUiB3Rxu3ZlKNCQ91+8Qs7OBMWNQ47itpT3bEpgR6JWpIzlhR2uGSqd/jwgtJ8GwRWbcxgGlO
K5xPLJYIcOluDahER8ROA3WhCZueBYB6jFg+ahVDp4qYDXSecaKBelo2jOOSm0MPAax86L2+Ytt+
KryNMpq7iPMlx8hAeNOmBwALrN9v0CEHvEsa/Iscd6A6zEdHOt+rOodJDvlNVC8OefGejmcLs/mm
0h9xJPheR3kRZSiajgeIcjpKpXxFhU8LvS4BApeGySe+dICfd7pwt5wkt5Xs99QzUrm9pVOMZCaM
CPhVtRUuecmgMA3GSAdSMSK/ejvg0dcMP7LR0TjgEp0Z+UckZ3zXe1cRofSsICvNLadgnsVYHocf
Bt90bphLzO55RarAVTrKRPUxHfvMzUPq00JnYIrUi/W0EGiQOOEoJ/XOa/Q9Bxw/rxv2vFxtC5r4
gpcXV107WrsRz+kwc3FSOq8tP1V8QHiKXP7TAz+2PjtQsydAjBIWpaOSHqfF3AEG2cdJiqm63y9x
d2gq21cQbkX0a27MTa6pW5ZGBgV8puDFNo2y3C/kIcq0wyuVbh0DoJ8mz17KIsyxxbTEwc1lSKMC
87dffVQ9TqWEvtztGUmCN2sJfR8G1zjpWXWwc+wQeQZ2x7sI582YCImZnP6jCoLQC6wm+DrOGtA8
yHiCj4J1fgASPQrfVsyda3Hgd4rQJNiqxDzN2WFUDiZLuDxplx9omOdkw9AiIaU5l+QDf+QMNjqD
PnNyphpPk/o09/V2HufQzE/sOm6S+jVLV4917e7MqaaNVBw1Nh2Vdx8l1oPmME6sK5pAOY/2dXsa
kSPRo7YtYa08TLEEClTNdKE6In4pVfqwvA5LYO5PntgTJN5rfe0PFXyw+mpOjV/lhF8Y2yvz7MO9
9Bm9bJVhRkQicMZ7txeCh7mytS33NMO+aRTqj9iAOT2zRruGPMjJCFzDYtP/VMgQX4eP8ZLerfte
j+Aw26w2CfJVcopteRfTTDDo7qVOjK23QF4xzR9OV+0zl76uFm/9XEJDsTY9nshcF4c50x6U2Apl
rx+mLvoFjEfOTwyJFp8g/o3CzWMvjRdrbQFgEGfyk46zacuSyV+/E4Y4aDxBlGZ+q/r4eeqKKz3i
b2QWvxldc0yI4xSp+9ZGVHLnPBHV1NmPVrsHvPCAqSUccm2DXSU29Uspq13Ztye7s05D/DFWKP0T
SgyEBc7vlDTcEcJ4kh6xrtj6xAlzGkrruRETaYsYsPACAVZXH1uFsA0MnpjmhIbmL4MyYrBOffLE
c5YS3Gk11fjWHMHR4WjtxU+RZt03kXgvFeXmUvPUF/2tLRKMYM5ej8GNcSHQx5k7c+B0PVkppp88
Q2eWLpaUp2VnRfp1nDgUlgtVctQwFVhF4nQHF3brdGNAi9S2bFys8DJ0ozPH9KAwlZWQfCwx/8+J
elx/DPp8kKpzxOEbFHz4MXYFHbqobB7cxTgMzkFQENBwWE2t6ixnFoshufNMEyEuW2/7XS6x3sxY
dUii4V8V07xXeufeKseDiNO17+qQ6t2xLr1ja98lC2lMXT8XnnMqsK6OY7zpExd1MDo1BFwbVAWv
j8J6+TZF8IyxO8d6f3Dd8qAKVjtITA2z1JEYbQprp2/PifJtNFT47xMSH75MmzEirow+pabZ/KHY
M13b7UZUP3r3aS6vjvaSTyA2snLTAqim0K15s7WbtlxzRkFYYQSRVkxJSD+nyHkoh1+Lea33irz2
/c/cxtO7QlUpFuv6mzGiUO49nev+oXBeDGWnxExoq9JniXcfcUoFkhuwrqv2CaQ+zRrDGAeuyxC6
7a0PL0qjZ6hJwE3r5RfSfcwusNSPmmXBKQWruo+pXiksqruKts0uFd5fEENGgWpQreXAMXIGsw4D
CTwerTfN0mXIsy7VcNDa80gT66my1IqJR1qGkz1fmkyxdpLwkOwjD59qdTEhN2SIN9sJckaomtFH
zb5zZ2fcNlNW7fs+FsdcgciqEj/oluwsmJTtDK0+CZfqsxkzxG5w05um0AeCIniIivqAv6rbycad
AqrfWKZ080APvU5LjhlkMdgP+nCtp55kzA5D4NlN2+6uU5c7RWFlETpLS0qsGCDaNe9NitB55KcN
HR75fLBdiiLWabZJ9vfgdcmZlgR4SG2zTWPAwktaqTsdr4+fGHpxGIpZhEutVX6TljUzk1ockOXH
0IiGnoHor0VqdBC5CCCD5xYnh37spkj3HR4oSpsdfZel7o94iWkQWjvn6JMJ2mVFltAv4ENX5GfZ
wE0iYfJQMpMuTMyByMPxzoinZosDkDLLwf1h1+6M3lzuc5VdVOJotwZhDGBSftcaheLrxvc6Lm4G
x8E+ySFUexQDNTEmbYHatdVM1diAopShTBVj27hJDx2XDhS70Zi+sc3Bf3HJm4oeHqNiyOOKAw70
gva4StlmZUnZrVQbf7YxV1DdF1iue0/7qhJQZURObaKK16Xio4OE9RgJjiO6eWcyd9ppSc0RZhzq
HZ4OBsQ9D4oY1/SOI9MdrNtnvi2uuMbU9ka38LiHBJ4A2t3hA31KgLYge33T4K4Fg6WNaP7LBRr0
tzHKFIZ5Vh0QUrb24+iEGiAqTwJvmjkmpY55tdE/NxxRRj9FPznYpDKf68GNt1nChZ43ZfIs81KG
HeBqGiqc+JlRmjxYr2sLO9tAKg6mGUJNVlcRY1DtDfZ5LFFJ+ZklKAkbDJvDmYfvzwzXFbdefvUm
jdVKSyC4gxvMtCvxJ+NxYllkBjkD3DHiWz0P36apF/tBgtyPTFR4t9esw0BfCjhf7AzKdzozEGfq
fB9N6s+I7Ogxskam2XH9OHbzowuglSaMGjJPNrzpK43Nju+6aEabjw1zb1vpiyWz7mKsL/AAOja2
2luUZw/0t1BGxsHvJFTnl3A8nPMTYFWi8z/Tci019hDKZaK821zTKgy0o0rNDGIsd74ydhvbdQA3
pf0jRgMWezH8HEiV+/Q0Cj/xbPh8CQCOvhAqwr9Gw/3qNo0IqucSRxqAujZoleqRoTn+NN3LDrE6
AsyQEduAaX5ZnHhjaoX1VC/Suso0wgcyjM8VzoSDBYpg6Gz+6Vn1LV1i0np5QrNC2nDsoY+b6usx
YTSKsm0a5nFJuWIZRZjbqsgCjogQdWxzlw1yPFN+xVxVgn2tku9ONF1KLWNhxTUX1D1G22lGjJ/T
AXrAko9HrZvyvQee2owUGmCGkQxmw2Fn0ud97Z0pN6MpNYkexNgVb4YOLpVqXtoMpB6qUGt8OLWf
mtDJZ9M6uh/d7EE27ZVadW7/TK18zxYOS10DukgGos6ZsTPxPxg2ISANRGvl0BnkwOvBl3oQakd+
IqNdHscm9KwXzXTBW1HQOGbZrWRPlLaGe9bc1zSqylNHHLOGMapEHl3AvWzY2aVhV3sOn4Yodh3j
in3sgJUnrTStp+j6sZi1jVAA3pkmpcvlyHrSQpeSqgHARFID1UiNDzPv9JNYtOGIC40o7FBS2NhP
ISrXeFWka/n22F5GZ8S8kUTTbSJGhlLi/WQaILA/ZNnByLNftCG7h6guKbfgYXLo8+Q966fyUuFR
HgUeSK1IbiUb8o1E9F3F+G2pjDrdY2OzyXRX8etKElAqBOiCmjoUhi2vYuG9dPDtjQX5yilZxhJS
vXnP4y3S6aC0mCZMzgRpcX1Re8SKKuLZQ+sKS4L9UidYh/px2FNvE5+SlHS3VW87Yiy+YorXBGPW
UcnDxasoRDepUao75v1V1maB4w60xsuf9VotBsx8UmvO1CklOmYtw1isVZVxXO6MhCN4P5flobSj
O6xdTLvAxa5gwZfo/7J3HkuOK1m2/ZWynqMM7tCDnpAENRlaZE5gESmgpUM5vr4Xs269m3WtXtcP
9CQtQ0eQIPyIvdd2bgGiZn+obpLvyDFJM1XybEyaohSuY+SWX7xCduHoUzfGQpo8yZEbko/SQ46k
EhMsJUjJxr2YOR/SS8ptapZ7r8zYhfPbrQTxN9wcX+8dC94G6VEfFE97uAfjfQbLB5tO8uLImTnr
IonYmjt3E7Wj3pg1+ju+78/EzrdJ3n1lF8lYK+K3T6OBO1qQ6VVtA8JsK5Y+mMCPrN2JzBCkgJaC
eIo48q9k/nmbQRC/mhX6E9vhuXGa6jRO705tfiFyAp07qtgwNvNtD23xYNps05Uu13VtcYtw5i/1
wCTY7pY7XeinQd+SxwBH8TvkYZDcMrfEfecDTvCH8mc8BBirWvTbIsUCzygkugkCxjm6JorJQNba
p3qpKI2ovPZxEyHeEEOB6Mj7aTliAymjf2jLchfVln3Syv/CIu+JghGy4U36ogosX3Mb4ckdsjdk
T4zejDte0BdAYePW1iNWWSw/TLi+suz9lt2s5FM98gK3jC8YjrejhkfFszTCwzEeMEGhyb3xGodM
gQUey09RL/dZRmabK3xk0CTrLlG8nHWDmMYmtIl+b+e2iI7ghoi1NhtgSyQ0ifqsnW7eCas6xVH+
MsXEvrdzf6y8QVC9kpRkDOWPtPY9QHk0DMB7Roj1VNWE/0rwZMy0CZTknJhmOr+ofiYUDOUdPgSX
fEmrb062IoKhTo330WWSTgTJj360EYJq5xCBlDonbW8Bb/CPcE6KdWVV0aFzVfAc5G4WlnQ2cw24
vuvJkam4pcOJrMutcllDSTI1Vo6rXcz6E+fx0gzHoaBFrMrloRE+yYqdEaBCJ2qALhpHOmP/dGnQ
+wpuQTKCguCbW9WRTxyUJrdbOmkO3uDNzYk3GwDVUhIXyypQyn8wsG6vIaAMxNSN05bZICWYnSjK
OjNAI5PfuR74LxuxOF2ec3DsnsrBMy4RGWt7hh7q0J0je4kPSRDUD64BVwuNCi7o5y75KJtx+iZ/
dopTdCoj1hRW89FlyCGQcOQPVVogQ5jBzCaAtVzHCwm3IFcP6shGNPF8xFD1LjKSuRK2o5sWzfqK
ldx2qabHwc1odRv2DnEfMKtiOOB7e1R19t6xzmMQm3slvyxY4Y9FzqROCPJHxtzg4vXq2+yOWaLX
FyH9vRMqWs/cTovtrZGbUj6hC0ybZJS0XktlvfbAXfbISR9mz6lCw7R+cAe4DvBYz7GTPErU7Q+U
fWo3FANTkt5kcwxV6Hbjz70vjm2gbFG0elYQMR3G4QxcvPeIBwS1WgWFDm9XOgK5+rnuC29FrNFP
RcGyJ0dhVWoyTQOz5Rrxi3lPTwy4Yev1EipFMH1J9A/l6gbtqvoh4so+Krr+GbGviopqkyv0t+2s
vgRAH4/WiE9VBWZY+M6zDTt+BbSRTEVjFHu7r81t1w0BGuAUGyo0l2hmkmpm+uD1s3OIiew7mvVj
06qtA9l4U8V9f1BztjV8XC7SCcjh88zPwrSP2A8mLihbYD0qQgsb+XYuGK/VTV5uupwXcpazgGVx
/5jKBZBJNWx8axjPVvvTccS4sbBg73LJXtrQeCYlCoADgu5mje7/AZpKg4OC/AzlOg69coY+SOPO
n+t90TjWwZ70uPGxpJfxV7xE4x6hOFSLIlfhDBSG2sSx1rMEdIN5WHTpodd0Ja6PYLrWs7FLbsBs
BDWfhXLY0mtG+nELDrNpEZZUtvdIhulw1KV533oREjCObTY9HV4GM9kuJDYhEpTQn8A11ZG4VA2L
oULO7xLk52oOkCuVTDsDO341CfnyG4qeroWqkDH76gpr2cT4/g8umQObsviEcTvt3CZpIKvK8V5Z
xr3mdb5f5iXUkWnd1TZ+YsxZNtZ4RHo5MSADq5M4qg70d4/j3EITttKAh8uHrM2D7sylOI1lsurL
MFZecV81PZZR8k3GYsPGwzthvAVLjW4PJZtpNmjQcehOnaf22IkA6I3IVAOPzkO+1FxfIajKYzmO
03HuQXfEfh0S6HHXBj2+4RoJUd5hNUHuj1/cJAkOjy2zX9wV6z4ecbsWfRcCbNB71w/2ZCU/5mXu
bcohHfjTdrrrL5Hnfa3npN+pxfju1uTDd96S4P3+tOZx2QtyNRftxtugqn4S5pOeCMNiQJX7B7/P
aPsEoZmk3nVb4RvnthKQcN32CiZvPfpO+pQLU6wHhs52yuw2m3vSwazHuPAAD9DgFISuMyxHtU9K
Iy+oGGHM1G44S1P6IyLkb2LZhtd+BP5iLP2CJAJJrxK3XphXQqy0waBpcYgQvfaC2Z5nK4+JWiVR
7UaXXxec7zQJq9z0TrnmsK9n0sx1ZT8Kq/9uwUzdZAZMXTc34zNJwNiUsL2ROxcaIcvc/uAv3lOS
9kwMBjZMYln2low++8LyaKBJCWNxRMiq57OWEBy4vn9sDBQOqIi/+UUNx7lQL75YfBqMsbnTo3LP
fh/vAkIewYFAsCU3yz+Ylu/sprIa16yfU2tfNu4+gJoeFj3D+7xvluMcu6Esb03RkSnGaz0PUejG
Q8u4ufjjn7+8+esD//v77P/3DdymfMGckm3/3bfzMv9N3cIs2sw8Zcs4vE/nyQtQ5yaVf4Lfr7CD
8d7e7+KNMHOmaU0ASq/9Xne2++pXNBGGhGT0j88aiABhQIPk9vZFHbLYCe3Pi5nExsUfFXex2/sT
G/8wKUYtj/iDF8vmPkgKGXojrq7GWJywLERwh+WYRX3kWXcFTJBtCcT8rrAGwtVUCoCqT6utZSdY
3zzCR+gBEi4Dp98OAaO+Ho0i9+ZZXp0gZXg0oSbOfSYKI7Crq1P5bPVlW14F48ptRm7ItZ6GbEcU
rHvhRQyz0srY3LVWu6NjmC5Bag87byg6gBEaQxefc4nHSu481SSXGKbSjn2ehyqS8g6NsDzbDZG2
OZaCs52nJVQrS4FH8ADzNKI6q7oc9lPVpecubm8wqi449Ukl9x1DkdOEkGvPWmRhokuMrl2ZULVq
P0WUiwgJGGh5sOe5OMGO7Q4VxKGT72WMQtvRO/ptbR7A1lhH3+ntQ5wLcp2LIjj4uU09V5PVgRCy
OVZBUBwN08uPZjm1x9pu46PdqpGQZO0d7MJejgtKj4MdF/YxB9Z1GG1CCAlDHw7UW8lJgWU4ILO7
3YAL2FZ22Z1UxrwsL7sJGYEK9rg2xakYC2dPBrFzYsIj9ks5Ryczz+a9b5NaEnMK730kAKQWBfUe
bj1xVl5W7D1HUo1ZEPfhz9pEoAX+Dp1dcKaJdShEyvQCR0TsspEoQWHSUYI97C8OR+xuTBN9yY2k
3Y1GYl0c2ZS7rrT9izLzdGeRdn6d7YGyz12qq5KVR4Al7TIZaRTIF1CT1dFLIfTaVQHu99fb//jv
r/f++XFTlH98Jm0Bseq/Pjz2ki/69aF//PfXe//t239+u398e3n7fr8+88/v/OunKelFev3XX+S3
n/TnV/750/7yvt9+xd/+rl+fPhg2KaEZCt1G7RpNlI9uth4Z2pEkIaInDMFJV9PP3ogOpW7DgGWW
MTi7uERcoojMccowE/NumKiJQcLls2aAFXySpxiJUIwkv951N7o54M5y/EkMzr0l1XZsprBm32Yy
4DdyfdU/+0hg4VrAzLOTyoZtnPYbx9t5fn4UMS3zmIWkTJ6I2j4spfcguvqusKuddUhL75IqcSii
6r5ekAmbyQl69qXoYOjcxhrWGv3BqKYDSPhDMgTYe+p9PMTHWBFoz6zSyPMrsu8m3pMGvL9Zjhrm
mYMnT1E2X3OvfQbm95OUuymqTyPxlehv66dU5sehadb90GxTRozdrsjSG197nae0EeNArOYMYYTt
Rp6eoDedSUs4mGW2lyo42saXaHQfrCRnLPL99jAsNOduyZYEWYYoik28tGHECheL1jZr/d3kD49L
9EOZ3Y6tWJK6+8xetlbLAnc434yQOLE2hRExC2BDIWKWAZzhqjzfVniNY6wbJIk504MGKUK/EIvU
ht+F0QLeKPa4eM8DAgHibmDPV5tR+7tWeICKET718LEGl2xSou/QczTC3Pae3sU4rf3uOVoiViXU
6IyLE37ESN+DuvIus5zHpnlE9/FslsiV8/SZiNqdoGbSi7Ujifcha9NzVXkh5y4PEg/5SDSiqpgx
m/1jnACWwNbkoQIW0L/jBYodQkeX4ZrNEdwHIAArJrnoaRvl87MdunQkYMDCTFQCyz/FQP+HkPiP
IkIXXMFvKpTNR//xL5Fm98OPz+JfIs3kP77kn+AI5IMS9oOD2Mv+gw7xh3wwCP5uuiJAA/iHsPA3
+aD5dx/yyE3LEgg3CCQf+gMccZMP2p5wocvf8Ba3DKV/8i3+0Mepv7z9t2oo72u0juq//0sgR/5X
yYxAxGx5tqRuFZYPnJQf9buQB8z7shSpQKnQoF+B6FCvkDqS0TVYYQNM8nHqnPdaQgOLZXEKnpoo
1Xecgi06DiaGQ4/xWwLh+cWSSFUF3NcjIDIL2LAxrk2OZW+koVezjrTHOrv2OZzEAr4eDdNFJws8
f5tc6jFW5/62dwd1em6bmL4oj2cMoJgjy3yud70/051rZa4RVpbrfqnLk+X04H3RP+JgzDCNZFBy
TZWeRcStsQFum1aFeS+msll5mVzO6YKJpgQk0LlfcWEG+yzqPrAOx9ulZ21tDpg7eyI4d9ptACA5
xmlcYLXjfDqINoLAg7Lpx2BmEj1NhefRmfybGfQ26uxO2qekL/zlQO4j6sF4kXhSl3dPqJfaHeer
Jt+rCaJ2g3Cl3sQyra48zVhSbLbp5MYUV2KWV+4tFYhMOWOlMYQuefbVjpfnfEiex2USF88xiUJw
nCeji/SOpQviy6R9GDpvfLJr6xOB2QeOhvSbCJ77Mttm7pC/qwYBRtrSKpf0lLEiOUR2Epchyztg
UlsiTN196UZIEOackVPfGGuriZ2TVxv7cuEQgdk87qNEpluWjBiUbgNJunlUiv4TnPt0JzWDhzHR
7cGzjPM4aiRquih2Nmu3GZnSoR8IheTx2DRLnH4nefr7aBy5rMzTZJbVrZl8xV05h8sgoVCVCf2/
BnCYzfYDBothD0Q1jqTAx4HPWnnpU8P0byOjCcugbTIfJGx9V7cAGntjl8Xq2ht9usc4gGaoP5VA
fVmO0EUP8JV/eHX55MBmexcNYc5djm4mZWRBxAaMsX5AHBNtPMaCB7Jy3V1Zi6ubINXHNXOKyK4O
tfQuSgPmje2coUKK7t0HZIWeoArbutWh6/mg2yLGCo0jQmdg/zeTTUHkc3ZWY/DQRWIJ3UJ4e4ii
FALaDba1Sp4zlQyHwe0fxaIQeZQuWiyLFVsup6NsOxFmmuavDKw3J7DEu5SIGIkfZ8lloCxzR+ZT
ULFeHKAHRCCVqF30gVMRaO0gu8con66szptjFrBqd+Ig3g2jRySzg6T/V2YAs+bRQaijyf3Js4lY
FZ+U+0Ih2q/nNNjXejp7nFHPUCGhuU1kyIj8jTtgvIXbEcfNpfVd8tp0nKy8BQmUsnRLBEuer3DN
kkHhowmuomnZuIxutpmOf0ALMU5oqZ4ChJ0HsItVyCdA0KzMHyx/ln2O1m8HfBovU8PshIexMFXy
2nceRlHfY72IYFKb7oEMjo8maNzzgFgydOyoCEnb/ulgDr335fiEq7Tc4ZBMmTqoxCPBbGnKVdz1
/QOpuqC+WK9Xptg6twgoQY+4U0HsvHWVvhf2ZcAzeD9KKPpGPBOgZRPfG4ycxLkjXxmomE0ZHct3
RKbqayWIQbdhAgIBqBgXpCg0YjXupiD5aJesOOZufrC1fpqkpsOqy5RcsU4Dq9GkGalyaxHBE1ql
4kGNGgd5jjsfOnSMOC/c5FgsXfzC3JOYYA/xIKXJSdhzTpeBVnBZannop+xUKtFuUI27L5SRI5bV
4WcTJXC+ZQFF11CnQEef0cIkkmgbdbCbIvwV/6HMVwcGzNkBkkdUBRapKI+3TQKLANcJE5aO8O4B
SXCJReoOAx56RTcGGW5FNcM3damCPt4r1gKrODq30wT02ShesyYxuMZrph3Vk5zH8oENOq6nfLyL
u2CNwrnZBUNPrmQba1pU9y1DXkqo7RLj6sRvpCdhhcQ3EzKnsxPKhXHj4it2cs/aN6r8yAqaX1/F
J02y0KUAwhVixC7WvalL4EMJzNI43vsds1ojBQvvUSWCK38wU4LWhVk/jRLwa61ABSW2P2/LPDsM
vmF/8QIWVd2+RYv/GDl58FgOxWOXOv3eHUHVafT5bLeYTImpYzSJLsYtBelzLZtCk81uUHjJeXBJ
XWbKAhvQZP1kqIBJpu1/Q4JAciAzHHSB7thxfyrkE4cYmhvDx+7pYZwxx47a2rHLsB79nYhsuZGN
IAiqBXmtsTU+OjwsZmUYDySBdxuz6x0kWcA+2EwGRTcfNCMfUikXzPpWH+1YKacXP5PPbhELgtid
4IBNhupTJawtwU2a/rmI3AwbF0nihWWPHOA1LDjs+icNDYOvldvSqOqQiMwK5oRVnF1enfYkyVTx
g++qm8ttUc5XJN4zC9NlucsHvNV9Z9/hW9vCU4KcahRe6EFWYttWQ62cwItkc7pXYvj0jNJAURsl
+3IWzsrJs5Id9RImRqyPsi7DqUNV10GzW4My3g9wGg/E6g07oer9KCk0PByDdGjutrOzE2GCV7Nh
8+7OaCWLqD0xOAfKxw4xtBHahf0mQ2t+36bth9827FgyoTfsAQyUKRVkPmNWDxwCt6j5atlW34fc
VvG6zCv8QcZShE4T5w/F0mREogBimSeTJqbV8WUqO36nedlnEhr14qjka2RYO5N67IXtJ3dfcMYW
ypkNu4CUZUE774ekRWzXpeQKwS7e+bXpU32laEyzfnoOFhlQ6JcHljjGbXyBpV+0DdIhNEgYsiCh
DoX1kArGypq0Gy7k5pIw2L8wWYjDxUK8TDZNjlKnVxuGmOIpL/xxE7QO9GIXF3OB7fTDVurVtVz/
ScE1OcL+FKH2pfgYPwFWDNvMTInKib1xm8dei84RHBBCgiv5oUyExuxotkyA5oRpoC5jxhaTXuFG
tS81GytrcB6jBHMp0tXhnYXRDz+zzG+tw5q1VM/p0hNwVEt7lRpmEUoioTyrzE6VF9lnFE5iI9rC
3fzi20x5zrAEnQf9lDxOBCGGxmRlq4Ah0iWPvDckH5dkltZp1MB93Cg/JbqRT3LSH6nXmhD3IujQ
yos38TQGR79OVrKlBVMIVe4VXsZ6dLKnxQN3E9l1Fc4Z25MoAU/kJS2ruXaAtLzk544VGSWueViS
r3Wc3swQE7XYcucjhPMXB33nc4+4EgeB4ImUETJlGfGCbFB0DKukqd4co34q5htkzO7EysrdQ9+Z
D2XTO3c12lq7IYhGt5xIxQxBBUxiZKNSseaTKQnvC5zgKDW3xJjDJpTc7ALvO1BfF7B7GxFUJLYS
3sWOZTiBHcnE4iQlFE8T8I7erMkjYxcnxc9CJD/rDlnrot/7Fk1c16D+zQxw8QS4npjXs6SzkuwZ
ZWd/ttgjwYNm8xvMO9bEc7ChKgcF5CBsVb1wTpmNxiFEIBpUGlKxZmyKfh+hb7dteqM4mZocD+5D
hD1MnbzL8vrduY1xByXJF5M05FC2SWwZYuSDcREHj0xeCcFMgN0FXvs1DYb2OlcODvoOjHZuf7Z9
u4ubAisGEQZvo/yQRVZ8jlQyxoIlPB7LL64s8nO9GBXJedWyQwQw8Xym6BqC6mGMrI7sn8yFTIyf
MyUXcM3xrg/mxIAQUesuY+0OXgKF5VxPzJnj1WIIwjK6WwoW+jVn2zoqunhxZa4ncq92ka2yVeN2
cmsCIt/UWe1sKiaXl6zkUluW/mUM6vmx5u61Kjr/i4Xe8XmwbPKKy+qtLfz6vSo3+S1focqbQ20x
J7HIcH7s+E5IS0rxbcYWglvZZcMs9gPSCCTwN10OPgEh/Po6LoR1ebftbTcVDjkoeX0KkNtlTXlf
mmO+nRntssBauJlCcrbtLxLyb0i0YUOYkaiesLu1p6qCWJ2q7mnI5mTvjFawSZH23UY+Wbgg/QDJ
CuR3TLNmUwMzOFkWIXRd54Q8DDlnt+F+hRw3tVl5pybETz1V/7ETaP/N/oa1qLN27yzFhYKgvx8Q
2a2lt7ghJtb+XtnOsyIZ+eK23N/AuX1CZ3jUXXHMkkBcnWiEZlT2D2Keqi/OJPKtJ40srPKR1AY7
Wi1ajZfWIy0E2MID+Is7v1zkl7qk4DNHO9rnd4Y/qS/yzUic9osHgOAQW1MTWvZcHoKSl2k9LoRh
ujAMKv8xJfDiVGk+rvE11Gmen4oAsh1+DZToOnjjluSGTlUlmHL8juse2UIyTIh5Ux9uge9mG86T
lWNY1qMFQXxs8d0Wan6GG4VAJ2uO6TADEKpUch2sfa1auS9Y6G2ieSLGKiIFY2QDmCSvbq39rR66
o970xdi+sNZaCRpRiCGQa3WTHzWYMHKe2QeD5IoPk2YbWwcMglcUbAHMlxhRPXTyNTE15ZrJcbTW
nUW1Dema9fjZrwK2ctWnmZXR+8hFCvGPXMPcXO7I03nO2nwf9/74ULsCM0qfXMwbkoJ9ETAETT/H
bBvRoeycnRITcls3KDdRA3KKTQSCo8oej5A03ePoqgut97gyOsMJA0A6Rwc1v2rHOkQzFCGxjWEW
jDg1Fg1HqGdCu7UqZnVuDfpYB0HJ8i97RxyK5xtU3y4mvqmeS835pT5kPOHaxYZO45ek6ACDp4I5
/YPQFhUNbjP+oPKpmazV8lPEc/c6OdGpJ0zvjCha9O7ZilipiQ6iWa9u4v5eLyFZAO1HULybjel8
SQ3b3g4+ciSYX/cWO9Nne2q9zWLI4i7hRrJPorxBh9/jb2Oluc2HOH60FC4CAseG90hmX4vKFkCX
pjTEgXftK0Z6WTeYBBZn9d6qcVfqRYYUleWmJt3j3gqQeXt2+8aBnSKcJYKik3YFrKDE9MQ9DWSp
9xq79XbwIvW62OT1MDdGdZrIB9IoDaRY2KPwlndMspMOlfwy3jkZjkjj9uTFkYMSEHm1jQLqObPI
pcJ2j0BOfAtGJrhTTyKX8Dic24oaAhlwLzVPPFg0/Dxpc61bIkx6Wd42tMGKcHZ1aDKLBBDCuXaA
9X6krTkfCrQb2CySajP3DGQT/VjA0noNHm1T22ctE4vUjMBjqSlRAvQKWvSU40fMe3PlsFSsJAWy
TyRHQCrpKSkVtgYvptTOMLmyzT8Qfb5Kgjq987qXekmMM8JVZ82lDV3Zlu5RTOJe0R2vJ8dBrFCJ
6vLrnxLY2GV0n4Y6as7RTRydFl9s2KGnwGmmA3GAG9j182k2NCB4JgfVSJ9R9DLexms70dXD1AZf
Wy+bL3AXIDdGyCYHMU6bEi3efmJhukrMnG1ZnmL4scr6YPXDXW5x/+vcugsrPvnZjSYmSwmNZN1k
KMy0vJvRbq+DGuuS7S6naICdkbRl9ia9hzKR91RNLURpeGWIz9UVCuSxLgx0329RisaCc0xv2+A7
sS7Fbqjkd8CJyMvm5F22RLbWyDC5o1lPMllFwOv21FTGeYAR0MFaP9tTQv4XcA0HusDtfhyFpa/w
PWbpUxl59WGZ10QhIED2iY92jCS+6XmNdWJ3O5kCAqzN3HgBO48lzWy38xINWyRg8FNdmHw+3J9N
K9kwpTUy7GT8bmSlQzHofVepWnue414Y5HWr2co86FYGC2dDnb0pQd0wNB95p+y167XjQ49SdOsv
BiuZtq8v7DiuRV8P8DCL6hDlHcuL5ZB1xbMOiKNv4n5fufOtAO2J62gqcwuNsAj9BKmspgjnhJGn
NCBB27ZB4vTdspYjkViGNg6M25BwdITodoW3bSlBElD1jUF1mWcY9oB/brTDosmCHrHre/196VOI
iBwbt57OXPnNbK4DD6lo1xZ4IsiRW0ptc1FRBNMFIQ8vIcuCrH/MCEy9VuRmR6AwVyOh2WGq2gQN
P0MpLu5kaye0VFmG6aGv0YiReWA81U5eHUrY7dS3A7eGDixlF8vtmHNhZ+O3fiSapLdIShtyzHem
zfMliNbtCmI6JCrDEgUEL6o736n6PW1BvG+XzVxhW3ICdBHNe5+mXMztcs4muzprxB5GAp0x0ck3
rInXvmwAr5nzp7QB12HUDLFVgI0sCRmyuXtExhIzW5JUmc+w2cW1dFF22Z76SvAGLPeJCKOxxFro
Wetbo8JhztiuoS/qvSfHI+SrIh+rRLEqf23x0OYR121fe/W1xOYd9kGG7LcDu1v6uVgxHXJW/Y+0
950Xi5v1qqX31kHXn37tBf5vh/KfdigYcV18uP9/EMPrj+7jWzcsf/v+42+HuPr4lta3/xYffzsX
HyMm4B+/eA+H7//9X398r38uV6y/OwGKfmGiDwDNxC7kn2yGwP87vSl8bWEHNh4O97flivy7DVyR
rUrgmDYcBoztfy5XWIIwQzc9FwD47UN/Wab8r8uVG238dzuycMlVx4wMN8JHkWuZf6UzlKxJCGpN
EcX5mCLIVCYyioNmYCPAWH6pXvFTXPNL1La7hrBse8RXki57/+ZE8H2GK/43Pa/1ZB97TGgNoNFI
OV9F25+sBfIifosTUOStAc+HXNNjI1kVGPU5cNDsOT0kU528tcAbcDP2+xZWaMux3xt4GuavZb48
pT6ys57bjo1gcwVXbTSepFwmyMBiYxB52+IkU335RGTYbnq5yWHyIb9nl/CAw3TbuAQOTMF7E91G
GGyNkVjUDwUF2CIikszzQ8dfFY/FifSXSwmDpYISNjpUvudMwgXo9wsTxSBqvlhIpcYlIwl9TI8o
v2hwTkMfPRCwcNWR9xgIQeJBBSBO7nyO7GgyTyLI8MeIU2lFe0f599jVn6tSbhC+WdPRVclLYLqv
xhJcIjPbiinemzFyF4fIhaZ9KLR9wip0pT+2E/I5uw7T6G2ONnNXIJ/gk0XFqSNhiI29iVK5zauL
489vFFiAN9NtLWIisIsfjTHez8FyP/MnDr53SLz2Tkom4YX6mhJ7MSEN9pzj0uTPnWy+3n5Jlsqh
SJuNLYuVXyUvhebpp74o+20UD3hx83szCbada4S0cFvR2Q/wLD5UxTCuzvdpYG1zYV1Mt3jJrOLw
24vv3zE0zJtL/jcXPZetLxxhuQI8ieURmPevK8He0IO9dHZ8mIvhNNJz+VH0oWaPcToXY0XDiU14
FUG+VHAeCBsZCciYhqM54VyZLJFRR2I4dIjmUWjnxvnJ7wqNWZT+svEaZpZs9nTRMBAdgEVTmN3C
o5BXNMlTOqtL3n2XsfnBFGZV4hqbu4JKodnVVeAjzb3N1rv4W4A/X0ms2KZkVsrWbN8Y4pRYNYMX
Z5iZpjmQRdv4pVTdY5/Hh0wX77erRdvygoL6FavtD6GiDK2evcYkN5MwWa5qp/jQeXu1SvOprbw3
nKdpHfp4OjzDvkNlMevuMjOTHhYagJq/quEYsl3cLFVIsBQWrS0J7SGhTht7yZgJW9tpU0vnOUJo
jdEM8lQRYj9k/3Jkj0XIONR1UfxcVPxQV3rNVP2htdFMo+oqTUajHa56Lqu090Cy1fsZPkDA+MPs
/sPzbgH2+OsT75gSdkDgsZ5yiSa44RV+gzoEU8P4SCdMyT3P/YxJGQywKa7dHlapiGl6C5NjmdTb
CKGIEYf6JnWOmX0FaX5X+7F6YcOn197SRhd/XvQVXCUWHkhQnxPBWT715KuRz3gBXAc92ayrN63E
nvUGOH3lpk/91H26MiNvyOrIzoSzNRtDE7axOAK4snaRPw5riW1eN2dkXEAJldA45mEu3qwG5gie
zUw2dhvkL2UoubPt2aYBntH48EaafcQUAbVja6O5GIp7iSmXQhedT+D9rF1JZbycBnd4piJK9z0O
mwax/K2FTe3gwWpAlmc1RE17qj/8ksDcrC9+eFUftnlwQc5JFdY1a5WzEGx8ba9yNo7GVItjbkQv
AdIsv+vvUHWq+JxOxFT2oPDLzIC7WZW7mYDIVZrfl7MFJt1ktt77d62VXZcS3Dxw1HtDWPER4wb4
nc7dSw0Qy+5dhKXeQumEXS4jtpsSMn6HADpu45s0vPoIRIXnf1LoBSMs9PFSJRszgD/fjLRTfXma
KTLnrCCXCPo6jdeCApfUBQFCcnINZxNleUwrZz6SJ0R5el3sm+oVCgbTjbVfD9+NihJz2ThRjHtX
w0GLYjKvsBAwcsFnbA5cBVaSSKjqcqFcTZ0tqGhKxvp2bfv7ADQcOSissDBooqtDhJ0K4I4V8QJM
LeyVmPU1IvGbsbxzB9eDBqRouSRx1xgz21uGN6w3UK7n3dsNmkGLUwGm8/03w9OU9v9D1Hk1Ra6E
SfQXKULevLb3tMG/KIDhSiXvSu7X7yk2YveFGOYyF+iWVFX5ZZ7Ew4NK6unpT5tGV0zgAGCC9prJ
4pHqebgwNWMvKxX7GZqPMEOvVDqgziQJCXB+kXBX7sSlKOMjFNJiV2ihzMV9sq/q1yYri6WdO866
t1GT+xYds4RWMSP4BfLDGvBdizLYa0yW9llavPYqjRiaaYrHa/gFar91PJrVyna8ipGYrpNGFG24
MFS7G6EcQCM9uIhxXnhacmvwyPtx7q3CnAqM2C+gvkk83W73RVR3OUzJiiZ7dCrPPsHrQbjUihWV
GkQpZEpirSc3kEaEYvRmGsh2MCiWZnmy9O4Qud2WzlQo5c89qhLWep8V3mdKQZ9xo4JKdQVxCPkD
q0TV9KQNYsZorlOSDe4/IBEBoRy8N9J0q9F0DhAuV7ZLwDNiwC6T8qS74ZHQzzPP+B+y7xYNxDR9
Hxy9sxe13b93OG4DrWSjBNIn0EPIHB1Wi+qUskXXvJwzemrYe2sIvgMN3uZxxHUMDxwVykQ/m2cD
0GDNabTdWgXiT+Rl3y2Zkn1jcGZao/ItzQTIK4YDYOCZfpon3HusLYiYNY+2JW6z/uqd01mrrmU7
aBtg4SZshT48dZkT0kdaGvsyknsoFtrp74MmYCy2DjCkdIijY2uMHax0Lz9MrjksbTfWCT7Vya6g
a3NpsDfAqp/2jwA0R01kr7LxFNCWN2xw/RQLO+5sVJ2y2nYifzPJ7Uat6B+Z4T8jETz6ii1V2jbM
dZPIXFLcSWoDJWobkvNe9iCRxkLNeyUvkoExkFzSFf/1wwviiYZcA8sdSM4QRt3Ss3R5SgpiA0yR
9c69caQyOHb1xlb39W1ZeTmy00KfPO7Ixtcuou5ZkLiLFxCyHsI15bEzOnls2M8tPXJsBE0ZwFR/
H+Tgb93ROwYsuDgxNLCUDMSYehJjIn9zGEQbbyfD/o2tadpT5fBWs95x2Pbs/UA11DJhzr+0CnNe
9p4Z7mJTApew/Fer1X8KRKUDRFnsF3V5TeOdHsqYk5+gBEIBIUlFLLsc358oeKuCygkXrj0MiB1o
ZENWUB/lmAHP/claJ+yGl4nZgzfhej/a6sPfp39/GmF2ekYaUaodzce/D7pZzcdJfegm9hiTj623
KJeWiSBFTyVn6IZfVAgyHRRcsBMsQ201evAhwhgrS0XfsG/m2l1jZr428SqFU8hb4sTlq9u1r5xo
/qsyXdtr+ouLO4ncLP8+rAqfDAczwc7CXxi6LSpkSO4MtuU1sD0gtVCBzZKxHKWMxrs1jOvWISwz
lXZ58Tzt39g+2AP1+Kb9bN1xzCZcxvx0yut+N/eIoVyZB5mPJYitabj8fZgzUIvsA3e9VHcyMwCS
AXR/l4RNtwUt6GB4VYTdYbvO3MFfh4GQN8+kJOUoR718CUlnLIzUvDLnnI5xi42SqnUKLSD6U+AO
TCxPyM/kT4NGoj/0tA+r923oCcWOhr9ozTUIB8EteBzWU/sUxb+inws6eQkqFia0RY2Sdsto8GLb
52CaEHHIeiwtXN1HFu6DJmOJTgegzJHdeKChGR+DnqMpluIqhP6pS4bXzTROB3Iv/XMJ2alWppES
3hlhGFvU7TnKzeZMqpy8ptSajV8wt2qwlG1gfc1nBOhVrQ08+ztaK1AdfqVGPwqBaHRtp7Z+yNSn
EDZx0OBbA9qZ9GSENR0HTACfz2unG6xz0rwBu0k/Gh8AkXkPpJlufPL7K5qJ3OXI/KlOe8piq5Yg
gJbMG0G18BIMq7HjtnzGKwMrNggdGpKgSGVlfeXoSIQ7GLSdP5WkY0qr22DmWLGHCV+91HljPa9+
EO4ufZc3v7kT70ZGLHAIsERBoMFW0kT2yQ8dWj4qPzh3sIrZCXbFhmg8AwgMNIu2K4G+Or727nn6
PxT99seMkoPv1lBEavNoBjW2K8/sVi3GvT27Mn3D+Jm5WtaKm1YPPnVVubERQS3QhcZ3F2oMPPQs
5E+Es2VQiXdhIgaaJUUhddJpe5NkwiKSfkVWTRMQSK38q3aoGif29kNn3hOcrfzXypqdPg71a5LQ
+ArBFNIwSPNFxIasLP3xdVZy90gdD3Cv8r3pKGtsCtpEDEGCfp+xarVYo56KN80ZmYMb/Ay1cId3
vad2fpAN4V7EsqTM3McMBrEY0h+479l7EvEy5dJL7uiXBdFnViqT9pt9MlKC6lXYi11NeDyMhoXP
2nUL07l4ymVaPJFgr07zUL9wKuU4EYv91KkK2TH0z77B9MeHeuLjzjTfOPi4m1Y9x9MAGkkEwXIT
8QTKgyl9ZliAVYfpy6kYo4XFU+9h0xob54l+rvKZHBjsE5s1FGp8Db4qPbBFOVCmvtdK72azPzY4
CC8Mt3oYjv+KVYjRrGvL5agh7o6NvKGd/LOK5hJE4oQL/G4TuYPslEHeko6+iTiz0QkJwd9mf+CE
AJUCWS1xLJ0zplM5DbOBzi2KVWAxpaOFy7v9rzCNCTIvmLJmbp5qyrm7sMN4xwA+tguHfT1obvC7
a92YXv3YQ5GW7d6L9W8KnrDciLpaSgykiz6Kvjlngfqq5dFLg2ZZe4gb2A3WZB1W2YQEO6ac8UF0
1wssRFsCZQrEVDLMymhZsqi9b9P87sz5VVbRLS9JeYuIjtu5583NHNRwgyMidG8Abj1PsPTQUjwp
hf9GZfRxmFOgFhCJQG0vzLSIFp3PaMUYD3+feLp4dcgZmrMuedzMD7soPiospkpJYWq0Kecapow4
O5r9luX11Z+JDUxiA7NO77CKYpIIpPbrSrq852w1pPmv73xXXUHl1cxQT5bFPbV+7CF8HknihJVO
ej46GQlJSBL2j5iYXEHRHUmxYRNTFdlM8iOp5I1jrU6/UfDsm/oXPMdXOWdPpmt8tD6VQBadqGZX
XqHiHIK5fSYE/ovl76kOw+McfYxpogz1J59GuGQKllbI8Swa91gp5sXQZZ8ynI622Tw6s32nnTpP
+3f2BA8q26CAhQ4QnuJFG72dfbU9npEAzu1FaxEd8uWjmNMfBpQH23iP6hNte0clfZE6P0Qy/NTA
ItF0UJxAFa3435Nep7130ej5FQVprOYn0p73pDROiRFsYn5TLrZNO1RLM2IRgQbdN8aymMXr3Ma/
UxvfHGE9sYw70r0KGy8o9pIpiy/q53Vdb2OZ9YEWbY9AMdW391GK7dAaG/XK5DLf0PtxFbnYUFuG
u2BVuLRzxNkbmMhFa2rXWFBQhTBXYlUEoLXveudUcfSMUnM5tO1uBMfhcGSL0nRtt71BrWjD24CT
VilxvaAnlvSg0gcYwtCZWR7V55lW35z6ZpnpQ14a6EXGWD6SrnnB+UNqN7qL1NrIaLyyBJODchfO
pD3gD5HWcIqjTCeO5/VaMzl8iU4FJaCMTk7xHfVOiQW67pd/6l5dnuOk2yex84GV4EnzbAAwyEKf
fVNcfDNWTp1sF8wUBIj4nBcKDT0fByOjoMTbU0Jxo6KNF5CowkgWwvC5S8qHmU1v6c312lNdDrcM
cgb2G5PfvBdXW1pnDc6e2WoIRsiB0m5oyN6y+zzEKu+fOxhvmWXWbfjZa/6zHoU70NhHKdyNdKDn
BOIC1PxFS4cvJXw6WM2TrNyURfHOIvghGS24/JBtaAaYaB4TE4KFCRk0USun2c13XdT86KDAfEu+
YJb8yf3hnD6UijjAgMuJHlNsgocuumkyOyYWjLcqfSQoBuO+j8QmQIMMGmgU/K4N1/SMDpmW+Y1W
qFXvxUc3DYA+Jgv4u9tYjPkCgNUy7V8nIh2yzc7mVGyc2PqZpxq5w+T5DogLV+fddcQzKbFraeTf
KCh7J2EdsbyftvG2ba3cYc7Redi9s85Q0lIPLoj63onGPt7ore88zT4S7sbCHNrFI+Jb4h89ziUR
fTRLJWM67rIt3cNAM2zlj89BrWGPatat2z/TXoRvVj7RyAoLjLTKDPihbvYT4i8R3peu0F571oMg
Tr9nEjGtPt+bVr+lZbBIebApBTWNjEudays2CSfNaV8Zlx18f1NT2MAcNArvA7cvQcGdEnuVAKz7
fENEUvWPB6s6Z/6p5S7/+15mtTCG8jo17k0psrSRXHAA/+oLK7JIlsd0bPivrdntjN7cWSkzpKRc
x+h78xC+GCH6LiKwxb3ClH5hGuRx6GFalzNBMCLV3z0Z30US/Zf6HSAMeVMvExbsg7CslwBd3krr
9ZynAJrm62qIAYT40Ia5PKa7oSc3kL0mIrkZ4NXiibWuBRKvjt2017SHNvQXwcuPvnvDk1mjm/cp
k9AoXpdlRjBZOV91h9FY1fk3dyJCmdbLlufUhDWeKSOPDvtD/exlbd4GN11FOEeVgu62KSj66B3c
RSIZJLSqwZhbQYuGa87LPFTVdu6Tr7ERHxOmwibaNjyl1C8VtsFRvc4BX2pI/B2ZuRNPsuFgHIkf
IvnZorOmL08bPkTj/Vod/kqy2nTQbw23vVDtQpfXuHR57QSQw8WQPgmfCQBu9gJCBqzfR849lPve
eYyMbWW0x3n28Luauw4uZclA1RoANbBqrCGzvVkESzCwbPqwf2CqoaM9uUF23DLGuPhldOY8cvIO
aYcxs08+pXtng/zWDGKX1+ajH7M7Vd9Hu7LXaNJ7Q8F6WLKVNtz0TKpVmWahOjx6HjaMNW1uOiXj
UtJuwtMPbbJYOf9tLPSTF4sdWM59XkU/2A1pe3gR/VDshqCwlq5+8cOawx4vg6M/VQxSFm3AlRD1
aGMUJBE9S9xHY9gG3ngEQIxnvQcbhjHFvJAClmCvXAmC2ZA9X1aR1uJfMk9NThxQ+Q3tkMpHl8Lo
IkCBaWzodanvzxh7NGhgmquvsHdqu1Gzz3ou/1XR1L+lkobHabYWgRjrjRAkbArtL7MHE4Xu0X4x
ALJbuK2Bxp7tZQMzJAi07m7PabymKwibwQgbf3rBTSi3TQ2vpAk1Kh1S56eS6R6P77aY6TQXtpUv
GE89aHpf59i4lrgFTpqNpRCDKBb2gGqB4EuyidQ6m4I2r8EGZayD3Eu/pQDWKqoWl1oFs7k1KvcC
AQnecsbpIjSOfCFDQeMf+YFd35W7diqinwrPEQW9S8PJpo+BQ+0SSHm3Zrvd4c0Bzm/FHS43mrk2
Yf+hjZF/nWu0r67wzWcncr/1adtXYvrkCcnlX1K8BufS+5gYOKi/7jMNW4SOSul4JrY3aq/eeQGw
ceTyWKYBSRRaKHnBAwVDt7NT5aB2Ol4RrHtABGsLBNuznbO1EYRvHCd8In3S3Yp6rmlfwbDDvvlp
QAydDHFlpknGw5ImfEPdoLRoOpp+bNJvkVyB7nnrLGhORSob3Hwo8dQ8sRfOrZtlPMdjVWPnT8yF
hnq+lbqjIpvVbgIDdyma30GZ9Vv9JTCGqz4a01Ynt2jN7nvlmsYHPp0Fs0CKSOAwafGHWzTNsSpS
CGXQTPEUn6MyAJGcVZuqFP8ZQL5WzgSskyAUTzFaAxnvSKpEuNUrq0YG5pf/U7FzOEp5Tv9NWAD3
1b4AdNkrl8rDYxT9x3j3knZcA3jibHb1Z8q3BK3nA98PWqzDbTC6Zr2xBottof7fDH18mc1YfoQB
OTiqqSptkS+94N5Ys1hUtv8SATUVQc/RgZJzK02MNVnvbhGLt0GBhESMKQAUqbmyvjWW/nKSzkun
vO6mMSwo9g0Mbdg75GKmgYCpG2qPsPR4LGjtPWR7bjkN1bpOR18Pmz4mHFhiaJkCtxthpeqq8D1N
9QWXpweYJD9FA4VQGpOQJDCWYT9AVgkm2ukA6jKgXs8dYdiaVsrQ7n9AmW4qzwG6xX0M9m78dUW2
hayy7GLtpeP55dkv+dwdUeL3XZC+qd/dmTlUixETVNy/lU68iuO3SrbQ46Mnt8mHNZuXb4bQi1my
m4sq7yevgrvffjgNRjBjnJ+F2xRLZ6hWRD4w5hr6uUghKkXqjIax/FLhxwLkm5lPAVdLPHzqsE96
a7x1aXBgenItTeydg45Eguq4a/Xut8OelANkcT3C0MIenuG9XaY0/65qBjsGbLXZLksGYOVSt+pF
lQPryHGnrczWfi+aSR1HXxpSx+fe6bhDq10xBAyXFobVwQkLNHwgzBld6gmH3EM+UflXM/LoZjHe
Z2yqgZd9hTBslkMYH5hkcfQHhD4EwSUArNLY0wdiy3dqe+8Bgyk3o7iuiq1n2dUR/w/iG2Hm9ivO
wq9sq5YxGThkMhMcf+ncS895Cc2WfnfV5OrXdLoGqt11DOh5jZoGKdXLLrqjOmBVG2ytemH9SxTU
zzE8k9csojc2UQ2yf5+mqlUWOyMzIdU066jOWUO1z+aqh7ZSjbRYJzkbSlpqBWJvqnpri6D6xeY3
nZhjKYIgU2qrT/7FQWieLMelD8twxmOiu59BNKlW3NY5de7wXzPxUI5KNNGWePm29unTBX/3r9Sb
U1dUV9zN1gTs2NTb30A18eZU8nYMh6AVRduwNd8tyzohgl57X2ZAKoY96oq3zC2wLLHecm9T8djg
TQ8oAXbZrEfopgvoJDRYkhclvFguEnpPME5BZKJMOBXBZfL04DhMjFEpC6aktVqlOQ3EzPRRu1dS
NRNnf48XVjKzHv4ZJXaEoEeht6f8FVrSwyYJSgiN8lwqjyeiAwtPtSAPXnfU32v6aixZP+tevzdG
FtBZtSf3xOB9wjSrgGJl8vDXNmgC0qIFnXM58Fmt3bhzQE+z15871c8c1ZXNNxz/s1z0ZhqcfdXl
DF7zXE7ISQk1z4bqe3b+mp+9hNVau8XGHCyL3v+IKYk2KNSlgvyzjwXO2fk+xgHei547OEhomNYH
tvL6U+zHULNVB3Vv0UZNQelxqtQvwJMUQJ+Xtpjsg2lnqSZrmXx0bfQaG8EAdVxJviBHJ+/DpALb
VV3Y5s5RzdhSdWQnqixbtWYj8K1kR0tzmtxpxfqkZaddkFZblgHHUSk7TGi7VDVx50nwqg5DRsre
L3JT1Nvqv0K1dyfE20iQtQwyS6BggJHcr0D1fbsBXn4q6hLVBG7QPOyrbnAeWPecsnDsBx+Bag+f
gw8vok2c/UrEEIZLOWtXM2VHfqKax2121NX8hlQD5EOsXNVRHhMsXaTWbz8au4ES88q6pJaiSwcV
8H3rzm+6oVDhK+T8bhm0UBH0qSR0KAabVD+BkTS9rVnMN0p1ixXEkn9UtH92zFsEo91x0H/0X+YP
DLl07GAVS9vU8TbgtnjMBs5Dk0zFgkGq5TfWqqPGvdTsYx30W8BIWyc9upS9I9tP634uP/KB4GLp
7MmZ06RGtoSpQ7F2G6r4HCdbWmOAdZE2+YZa+RLHzNJSTfNGYO0bBsdcgxbutLb8R2fXKYxXiVle
hdpFpW67aaivT2paQ7SoA2KVf3T+u69wP5wppMp0jEX6LISbQVhnW67hhV7Lkogh+CF62nBVQL16
riYGiSLUwCcUNrMj+qfBt578AXug7PXsjmn9Q2eEeIx7heDVyR0mk5Wc/j6EWpT+75/+Pq3c/pKY
2FZMm5J1g+8xemS/qtTiIDJnLya+osLz1ppRVN9uH6AEFNp/zeCCRJsutRj7fTaWjJaYvG26hPgY
gIhhhmSmBbRphUIPoT26nEf7+NBijabiZf4C7geXqjCr157o6ioq2YCEFTEns837w1jCxxC4zRXz
cddIQ4UkU3OTdmV5kdTYWR7Epja0kycNJ+KprxL2AAUYb9oen73JM7c2e3hGAnCuW6/GSMWkoe2T
TUfn97qYp+xqdOlzC+3rOg2sBEYIQEtPWvEkIjZnRZmsGjO6mkf6y14pGGZOmrGtcJz431CUO9dt
91R60gz5DlAYpEvyEBS8pmKkLxBrVvUKOzFf+5p26ftoW7Sy2ThX7s8elAhVqgjdXOCtu/C48iOg
zdSTWsvKmz56jD6LITaJ0IQ9tk2r+cFZ8UNM7ZTSuOoFNQzLqtmRmiasaOMH0CszeaGpfViJyZdX
O0v8TZGOV78KKfoUJWkAPDZQ16uCWf9YBVBPWzpiSrZuaStv+mjuaktPTyqvvx66mbuZQYMv0/km
sji+1AGkDtE7w6bXx5KyhXk8+Z4/npgVsJiTk1kHNSyaYhhMGjg6Yj1ZvWHlGnaeHTrrMRxsCuHT
YitqasMy3XOewKrGC392jT1nM2tTtY2/jgw2oHk9wkjMhuex0ibGIQILjs5ewbehuuDOz6mho6Ou
aLp/3CvDQWfjP9b/eN/Du1fZw8HTIM/moqnXtl+6K0/vijO1nQA/mkp/HtJ+m08Gx5Qy6dGD+QDa
p7844xCfmDReBOR5zfnnIyEwBhmN/ZDG496Pu3Zf2llMA3bSfelvNiNdODqJd3CDZLpFaVPuCe+w
KjTRk0xr+zOqwHvjaJnktCySoV964ASAHNr1AY6v+XApnk08ZJmoa+4TLWl7s/KTpZ4M+KtmGexT
TrQbqlz0bWHjwMojfV7a0jFXNIE4t84De2oNef7qeDBbXBKRy0gM/zFp0++5Zr6GWdN/JLaVLGtu
6IdhWYe5TpulPaqjdw7jsbAZ6o1Jq+0M3dyyIW23MUjjJ5Mq8rUVJeVj4IqgvdCa3yJgl/jY/e67
ktMJ3xCZ/zkECrrImMCZRvqfsBFq7DkgWWMR2JxToSpNEZkrbB19b5xmvWG8qcNVieqgvoVWfu8J
8yXGfC6zdESkzPO95lZU4DYwGDm3rzh6uK/YLsg8RdGw9aTjnYcZeAqmKB7k00Sk1eatZbcebq25
0ZdCM8MzoRpn06pgl/6X8RpIe/Uq9sU/EIuUvZINMAgiln7QeXv2ZPnnZefhIi7jgmrBkqXCID57
M4mAhXU+0Ach521pFeXeTfv0BPn4Y1YXudcAmwjG7FuaX6GKrmklIbaKNBsckG+/DhleJM1lUlm3
se0+TRWBM1QYTqOL5d6pgFylonKGCs11f/m5PyKaIFNXqHAdahtoexW4K1X0rmKWOdAdkyuvhSMS
68fXIamuhb1tVHRvUiE+jjnMIf+SfWMwbnUV9jNJ/Tkq/terIGCnIoFChQMFKUErmq3jWExAHab3
SgUJSQ382oX4L9BNIoai5ClTIEa60dMAYMxJWeLyqnW3Ne3LFEcSVZQ5U8/2H40YW1u6zVp2FOiM
CrlhIp6hUEoX2DVETyQwFYac6zdHhSMrUpLkbRw0Kv1G6+K+UUHKXEUqOy9/GByXRITDZioejkWp
jnB7qHPlYJBOCJdh9dya1hP63Dtt0U8V+c1KBTlpRS3teY8BlCyNinoSMJScLoh/5oVD+iK0Dgyl
i/WkQqKFios2jK38yaqvlJF3C53ug2jOg4MnzWgVq8Ap83b9ZJBBjVQY1SGVKlU8NRoJqjokVhOS
q76KsIYqzNqrWCudYeYhV1HXnsxrJ8z4qKsYbKkCsRycmJyrkCzb6UWsYrOBCtDGKkobUakg0mwH
gM346Wz/t+HZ/k6XOwFc3XXutAW0aWufI2eeQBXH567X/X0bEFUatfRgD5YHQTy50FYQHkAM1cta
j4dNMZXd2lJhYPk9qmhwp0LCjYoLOyo4bJEgTjkyfo0qVMxzpiMOQtCY6KDxAClCblnFkCcVSObq
AU2iQsq4ryoq1QkuQ3Pdcr6wbpMKNVP+7IAqSakV4Y1YMfjXUIrTfWUCVKYxaXiO8sBe6U3lPzms
VIph53Olxg1pXUVeqzNxaZoczpNtLNuW7HQKr/dFmubW0mF1YCGMNzHbzR0hn23wF95m4rNuWIFX
cRmKW4dAd2tyma3DMfbhTsbMmuYvmFNM5NvRAleSt0xQRb5MDCC6qa2o0Oh4m3ooviyapa8jqqce
r+njM9ZpHgGCETQ+uDSetoGio8T2pSavLsituyrAjjkroRK83NUq3E6AShKnTna1Cr73TYP2Qhae
oN10qEnHgyPJcU+z6GcqOs9jl5lh3H6nM1w+O68J2BeAwaSfLl1LY9qtYvg67iNwnPZTQkJfC9mu
DSq0n5Leb1SMH9H5d4BQeHBI+Osq6g9VBi62iv+D1TE3jP62hkIDuAoSkCpcQKXAATHAa2zCIcb2
s6njB9BK6sEDhRtwFHiAf/wcKRRBqqAEGEZxtHdU71JlMO7nibi7hdOuNJhfeREAVMgQgFFAoyrk
AfHyiD4tMAh6CBCBwxV0dRAJLV0vy4n3Z+H4eronQ8mZ03SMxzTV5J4WVeyyo9doPxor/6fpGIOO
wExIiINmUJCGUOEasF8OS81EA5jceUcCZwEzoT8RwmkI0JNg8xT6oRU42AGz3UPXJg3qDME9SHZ9
oVBko/3BlbyPFEqiUFAJqfASOpwJRhL9CWrrzYVAoXb5qxQG0XLgYcejPT9UdpmfYy2jtldBLICI
umBVAFvQ1ANBI/+iJtTa1SY0EF+TqzqoFOwDPE3TW2uf/M46tFq2ibXOttCz3vTAgMNglxynKq3c
2j3Ke+fIp7qrFjJL81vu3UvFghcK0eFr2Ws1AO3QglM7A2SeuzzapWZ97maTbclAiyrql/Jug//o
4IAEDUCQVKFBylhBQhQuJFPgEBuCiK1QInr8xk1RHeht4AK02n3OHnbjwx8xFIikMrNDqdAkCYwS
8N6QbBS2JFMAkxaSyaSQJlMO3ERXmBMP3omlwCelQqCkCobiKixKHStASuWO+1xBU5hk9kzvAKnM
EFVMijwZ9tvTc5/T5TFUphohzQ9OpXuc+vwAfYqld+4B+jXk6PUITLE9a7uE3hfTkO2n+ZkWSq3Q
yGWCfEFdzNZSYWDCiJmkAsN0ChGj22fcTtdGoWN0BZGxFU4mV2CZUCFmsG9rNcgZGgCbXRVkP0Ii
u3vzON6arnn19cR/CVyOJ+1IQUwrXf0aNeDZ7Zg6aYeNIc7R5GRAq6cK6yNRrAlHGGvdZqIU1XGJ
VWbWd12an5E4Qjpwjzh19C2GKuLBnExKeLlRRp7A0Tj/9YDcE++chVZ9JMlq7IKeqhfXLOzTNIg/
B5GzKCS0usj7yKcfli3ScR0JZIcR0JKoP6lOiTMAeirFBcg920b0u3ZsJUx86upqLHRz0Ngc61Km
XlQjg36/+FQkhjVJt5j8wYu0E2PJmeGct13L3ir40kIiATPBmcqy/g1hGG8apIwtqkW6D0YTaJb8
NFpmOHrVb4quWOUAkHuK42Dguz+5FjUL4GP6s9Pa/Q4HENlc+6sx1U6tWNBgPa6zajiAhJn1fG+i
GRMPhhalardTwLE57iHbznZjp/f/oil7Lc4zZRTH3IYwQRrByobvQBY2Hn4igrP4kYP2rwmRZSbN
e7Elc4J4IClXSAYqZpNDSSAWUwXtLrDlszxFDRCyvvYufgzFUBt7PKMNcdnSqDmtljQpe5xgZ5On
Bu0OryFHcZLbrr3ntTkZLAG2bOqDMfqsOHV5KUVzD/xa7vpo/EA/OHcRO5pK2GhThOunbiDrtsjK
5Bobzouj2wrBC6ELUZhoeLNqnOpOTGUhXW73CfztGiDpTpA6JaDAzym8p9pwGJDZe3+gmQ7Hx6+v
cXVwfu67sFq7XWwsMwPAY/OtjxoNRV0CYkKDuZhTbrfG2dqbc4VIMrwPpW9C2Dffq54AiaqbilqN
0rrK5uVMSnnQqulclEVGX2C/K7x4VYxNdEnx/JWyBCWcIapbnHe2USOtZVmJZ6n57Z789i6pOmMT
F/pn48XA3bT2p0nGaO9lYbOLolHiOdAaBh98mPW6vc6VmoDIa6Q1ZLK5H2etbF7mkLRnnJbJ9u/T
HhTDRjeGcF3W0lknNS12E3KKXtb4vyl1p2/vPKCwEKHXWFF1l/hkKvaa0R8zrfvpnCGjek5QIMLQ
vXEZcnZ6tur1Orj9fegaDUbWzL59/L+/w23kMMQrzfX//53tYVmb2nnaVzKJjkEQ/h3w5CF2bUnf
V9yjORDDaVwOO7o26QdB0XiOTyQcwg0whOhhcZJduboHsoQZq50a8kAKu1m2ZnuJUvcT08dFVnPP
TwLDwSSxDOFlIxv6CUh17aUn+iWt98uaCjCjZWQcxQuqVX6FI1hccWDZVU66PgTPFnj3OKTyY+Bh
k5mvbRgJYiUt4w+Hwo44/4xSiyrEQF7ZUtg0ktA6k58Y3eELMz49fHarrvR3hZHcamG+FxGsksDB
qEIjhFlrx7LnRI8E/CIuru6PNAWApGhxgFKzGcT6k8TVTBjHshbsYXaBkr1ayenfRUBK23Q1JTiV
hF2+aH5z7x3jx/H7n7TzPtm0QChx7Td7cOJlUDgRHne83E5XH0lRN4fcS1bW+J+vzGFiGUV4h8Tg
/ZfQh7MwpcYgsewXndDlVjbmgrf/CcwhfDcYVAT84W61DJm5VoJlTYFCDOq5ntPzkCiFIuQMmsDP
UTEC113FKRRFOVprwfnecZgRpFD02QC5h5CWHxa0FAVkPLCHrQEENJdhtui78HTEdIozveJL9AJE
liVorXAR1+2/r6rb7sMRcm3yagFv9E5lvW28yD3DImq2tkGrppFcjYl9oTKYUnDHDxWtXCHlGuG5
2oLF2is8HPcyhQ9J/eSCr6GXolsPtX8eE96jOS7nrT1xMvKLu7pfhl4CiIFsHyXgJjh+Ej8IyrMI
OMnNs/WRzxrIJMGWUZsgbTcBrJRxCD+6gO6S0Ymas90b8jQFkB5sYzTelePk70snU//uSjP9H/bO
ZLluZMuy/5JzhAFwuAMY5OT2PXtK4gQmkRL6vscf1XfUj9VyKiPjxauqtHzztLTkk0QyKJH3XsDP
WXvtF3N05a5D/37i6cvWEuwDxz3+DpDPdodeBExFqv7RlLx4ITwcjmrJh0e8lO69oTehAzWoSiPh
YT01Pyr75DjEDe1FUTlXP1uMRTigmtfFBctARv2LKDcj9Ga8Wxh+RKPbHd3UJbjiNhJKjWlK1DaH
TxPf5xvfTl0e859vEaEA8/7+k78+ItPWvs62t3IIvMNozgraVNp81t8+9/O/8Ndn/X7fONWeu7bo
7NLZx//4Mp//wb8+8vdf4x++9H98iTwqzp/va6oC0+OQHcawleeyf/2fFPTvePLzXP3893/7/pHH
xYYFXBO/d/+YXLbAeigj//+noPc9XfRJzxn5//Fpfwae/T+UL1yHLAi3qxaV9P8ZeGao9odJpBnm
kGiHtAXvwunRRf/+b7b1h8fZmJ2BAzrgSEHr+J+BZ/8PX9imyfuF7SnGdv9K4Jkj9j8HCOFZHOWa
SirHl8r+p8CzdMKIzu2mOpqLdWcMMjiJBg1jYGUG00azZ+etD8CF4FWnevUL3+SlR6hD5JuorFuf
VXvi0ouVNPvRDZZT243m6fNXA+PgXTjLH+U4Nw/qhtLCPE92/mGYpryUZX5Mkri72UFIynbCYVe9
p5yIn6rQjXeK2Ap6iaJak39iM0h6bTPzX1yLVle+cC9zAuIVx6ruA16DY2yJBpNXm6E7e9sBXLjn
HB+NwXpUGVhaVb5BfzDXGYLw0Z3i+wTI8dExwtvCxG5ts4QaWXbhRGI+lxHijFzOqZ1pU2qTO+wI
pw+OFT/nsenpuUT5nbmoMjtfBzLEObDGc8jtJtpvusNU4p2YssoLbT4KmsSzTv5kfTghoNnIYngL
SzNu0AUl98odu53LHf62z0BLeSn6OoL8bNi1eFfDJobYi1U+zhM+VN4EwbtEhrkvPZpj0t4zj4NY
YMIbh0Pl4mU0JaU93OOXPEO5QOlN37TP+WimG+4O/L2lgRv+qwK9uD3rMyHdiol3J6QIN8Ke2ldw
65ZL8Oh/rwCvFdr+lnziDRrDfyoaouCBmfXbAEM4Gy+O3bumGx77N3CB8ConfOvUB5iHsLQqVEcu
FxrN5oe29dIEqfu4xLVzWRQKnrhsWVC10yUjwbtbGiNa14ymzsv82QAqkgNZl+UqpuTZJLgcusJ/
UbQXse7xuX8Js+VuymombXV7mj5m5A8nUP9blFNDgLLTWnsJw91acEPsMoxsqiR7amenee6I8Jjz
uzcO7t6X9UD7Zkg63w7PUtAYzdZz0/HY206Qj3eC6P+Qqfgs2RgwSbC/JCHDMJiwfJU0oSLnZ86b
UA3XoE0MJkCsjD0O6ptsACqfzWuPlOoUlXVxziwCQnQ5rW3bmJ8du+63vcmOxbTvxpoaPf952jSm
QXTQ68cHyo/yXREuuuw6MrdqShhI51n8JYPtZOzxgyWbftZgKo2W4DTqpkXMXzxPkNwN5VydsSPX
5ya3OYBzl4/XELlOoThGK6OwT3IKk1ee7MBaurvC75trRPqqTCL1ZWKDmrdud6mCtL8EhiLwU/jL
rh06VFUkk3Qa1CbWQOTNiucPl5Xs2TK8jypeyFJwr8je9dluDGs/Vdx4SlEGjwtsH7fLGwjG8eTR
eEP5nHEckyF7jEPVvkTp22x7T7ju5jspO4JALoKFkbTKKZFpearC6KighFdysMqnsBqpSHCMM0k2
4+wMNmi0UPO2i4Ivi80D0FULN1eFXV8GpPy0JNpqTwV3RpOskl8zsqtUd8Q/pGHaq0h14zYW8LCo
XMfVmFg5d4BNsBJR71yrkNVVJapzL2g7sTiIYjmWzuGzJ8hx8/rs+Qbu1KUvbmWxBNvQB4c2YzgF
1yzzdRWP7alCIMQQB+XDVBvy4fNNNhlfs0pkXP2JI5qjZd0qTkfIZPUvLZ/45rQJk6R/sN3Rfy6y
4SO2lb/uTIPPGcV88yrcKn6/RHsqjxfqCZyT6+pX2nsJD3YI8aSRx804W6qHsmUu5xdDsQvcCYxo
zOlKGihjyyij2vPQ7x8F95+7AjZm05vt9yDw5M7F47wlg8NCkofIvQwzn6lFfU+VYELLoEzOn7+y
AXXKFSFn7t47PWvs3X4/cq93oEsrfRIR3Up12XbvUZnf3GowXr3cnAAa8RCZhrvxpiJ+MiLjR8kr
53fKpTpMQo5/D5sSXeKKGYiYKJuSbR6ehmY5EF9lJBPGuM0ix/g5ZNPXtBT+10ygUgpontwwJSb/
Cvt7rUbzw9t4gd885MHC/G7JD+jbtdQxbo60DIZHwH0eIjF9jw65mXul39RkHagfZBab5Go8iYqd
cxf4VDRFOampU5445c8xaFL2fWuomuAUBp2/z3zvdfZYPkguE1VBwFNmJGMqvz5gg2RkkKfjo4l9
aiH6cwvCjdnSw5ZLOs2DJzMP+5eEEsuQHepe+LT+OdWQ3cAEoJ4HojSVvCVFXF+HwvL0onHtCPVE
uif9VXYeEnDl/rDT0KNSVGsGBWVEZr8QP0tJz45jc4cJbHq2yvDreCh7hw1PsGmF+8gc3H4zBH0r
aXRny7pbT4OTbXMV2xTdmd/sMFdbzw8Rakx5dRNC/sxDgEUJ//6gxvE9SVrBnmzGou1UvBzN49ld
+u6hlCWFUpJyi2kQTx4PgVfHT5nXYh75SW1KUhv5LiehejDx0Z3qvn5Pjbo45aY+tRQ1fvjCRfZm
mXRI1Uw6jKBi4M7G9GkMUEWFWT+S0Z/DNePT6sAQf6Z9tOyO6Jq4ho4y/EoiadcMSsDVJTcUM3gW
OzLfn28S9optUQBMLnFy1w8s1GFCHSxnXb3p6zanp9EEEAQadoGbH2ShWJ86gTg0hrluWHQTOU6e
CXLSEw7Ic+c0puKSZ/UbNgvxlhJjutoLzORtWbpv4zTtvbbrX0PmlUc22Wr7+ecxtUa1HfVfzTHm
wVkZzHF8KjDGvHs1asxjgYrnA5eV9rX0ed6WRZidi04ybzSwkS0hu332iphTIzAJF9JMzYXmCkV9
s2V4GQonOvehUCzy6PJeIljb0CoMpNzcJIxLUr1Bdzkrm0l6V7fJWzeRiXDCpzrxL70uFE2YFJ49
fkBh7d3heoDlsfwXf5y7x9rPwnVtGPXjXLdsIbgbC7ql/k4dCG8p4Cl2BO3ioxhK53mkEHam7TeJ
FvvWTR5CNNPWVJdByoZ6TD/tT0wecY7LD3e+L+jzUqbNuZ9hqqwSzqRhuppnJA88o+ztWJlPLa/n
5AK/UVGLU8RwnowlMbaTzJ59r3VXwm9fMtneEr97L8fpyWITzZbBWzNfcrbkilYVhWFIWaf7AIB5
sDDIsRl14vzk4eu4tk76DK51RSXcFfFLOrEenu7ZnITbMQWsBZBhqdmb0dq2bGpdjBP0SMaAxb0u
xnhmVXdyuvqxMeJkY2GeNAsTi0l8WlRLLzETU6t3X5QbX5usfRlryJ3hF3q6Q+UG3GAZX7rqfsmj
Z0A+BozyR90QL4MVpZ3lkcxJjRcAH20OjF4LeSgYb60SIrT6b4T2073khFcQxW0WxR5djN+yat4t
mt5sjMncdkZKQrpATgIEvektuiSafoc/3mDY3r0YjtwjX71DGMYVx6Htapn2xTCfmjJ5qbhuANP9
SjrvDX1ovSoBRw6gRRu/IHzL4HYK/Z5g7zGX9WHAStA/jK77a6ygYCXXN7bazKcOpah+FAn75aTl
5oRHE8mItpHsXt2DJYjOND0PUoo3aEz6Wqrp2sbq1MjmNLn+LhGeoWWtyRpZzntVF4+hxE8BfHQg
B/aMlwkl7+LclTHzhJZONDE138Yq4yjiXUpvKddAJfoAcHLZz64CEvHsdqz1MFxZnDHmZdBc5xdP
b1NA34Bp4IHbLyDgPAPmcTNrmos10vgrZHG1I8G078VQbzpnw3nvkDmfRZPNiin1hRib11QvBXnY
WrKnSeMtsw9EeeYlrEgl08vAwNg++Xn9o2xYBGRRu6/T9OfnV3aS7OZ2+DML4LRSoNHLJXu7PnxG
OWGup4SNR69+yWT6EscVGLed3TzlfikL2qEixmq+KevVSDjEnxkbp73vrWYsFWsnQ+SUG0e3rzek
kBDFFlbA48Ckdp3I/yqff4w+ztNeLpfCMSnvShwI10ONOmE9kwRqk5zP7McLe5sbt1fcGSfZBjYO
yZ0fcAcjNibY0wbihLW7XibCT8H1RM9cKLkhs9kecLOrsPcz6zW/MlvCbRWgUqmMFlPhDAxeEOJp
MtBaVksGnSHzCYE3uQbW8EnEE3pcDIB9Bof7pedHY+Zcl+vJT87QkY+tFV2y3uqued/GvKLjq9c3
ZoD8eAPChAdXmptbnocAkGnGgiQiAN1GPaW5JWBjmkb5OWvSLwU2z30joCllzBIXZUV8LQEoV0qb
Brp4Cnf4LL+Gebf1Fzndq+Yc5nl0FxTNshcYB9hL5sgOwQHIi5L/qtTO9LP+Rm94f+OH1iEF48WU
jlHrlIf+u5DxPVt9uOS5ODSl86vr2nk9Z4yUZX11GZJxwx5bq7jF2FnNrETmIXymX2Nee531Hec1
JtNg57JEaO3nAq3tJFR1wz1yrk1THFr10IxWc+qb4pLNqCK6eZJ73wugd4mLhz2rxcEGl7VAhh9O
cEItonhdpEKDETXCSo8LC+nP29SkmkQvxHFNeifOoKtW4joIKlaG4+LdK75Nm9lI3ovUPPY250I7
X3i17V0OqdbwauCM4u9MiVQ0sGAK2yfDhi/6nznWf2uOZTum+1/a/O6+T9/f/96I9PtT/pxhiT88
oQRaPg/HiKM8JFN/NiJ5f0hGR/Qk2aY0cff9Je2z8PlJJge+kq70bVf/Hf6cYUnepWhKwjbEqxD/
96/MsCzl/V9DLEIXFn9n/gdFINO2v1uwpmjiVFu4LJrz8UeUk7K2pz45VJeG7f+mNDtvTxJIAwsV
Ox144niJYHAj5W7NIhv3iSEeGmG/N7ERH1vbc9ZjP9rbzC0jPiB6RFb2y++DU8f9jQ6RLfuZcQbh
V3FCu9Zzs85kYURhhudo3FhDdxz5prxxNUwT+aCU4V9xwC7bsaEwdejqiDg4RifD6Nalx0E5xNi7
Llvrfl4iQTrdLo78xQ1Kx6eLVU/zQdbeARDhmgy+QDlUAYwRarmQWh1gd25NwPG198rpvvYYhfWm
f5gs1eynjn9qMXLKNSKHsXYFR0SRJJNJwq3F+NHOo7ogB3Evs1IvRRoF+88/ymqC6axOSVr7v1TN
XL4JLpjoJUEuAxQmIKuddUO+l5VSlzwemkseUKjAb8qRrlXXGbnpkB37MfQlh37IiRfl8iKQIZ/t
hM3emN17Vz/jrFFCOtVN5GyHOe0Hjkimc0grKECFI4aeVBEwt6rv7dzO9440dMiOdh9vcd75jp9s
t7WvkRe3z55oT36H0B2sb+sNlnWdApeVVd/fkVDxDlP1PIbgPITgt6PROqcQPfWqqGX0kOA5oOBq
BuVLrJ1D3AQzDmdH5yf3/+1ZcXUThTts8zF9AYakVCf1z6Fyp3OVvBDLHx9t3N5zCLkcDy+o5Vje
wz5tfOZS61p5znWxsRfmVn90W4eIYGV8J4e/7Cm0khfUQ4z+7FrsKSf/PvYkKRDMXDy4wtvnG8RI
823xpy3AFZOHQS0nT7POn7/6pJ5zX34f8cSdDD8tWVTVHqQdq8aoRX2RpAGt8rZ3olOcaAOA4C4o
A4zERf5qwJ2eff3m81d/vRkN1zhZ5onCScyVU9qdh3rwtz33cSvTa8ybSfTd6khILgTzyUcMa8am
PPKguKBqrFXhZt8WFf4spNWzYxyqfTBrvFuRoTMY93nmEj3QQuLfAzOmfnLhpj/f1/b8pfeM6DIB
+V9Y3vDcVM3PjO32o+5CclSGQSFPBLOe3FqPHk8qa1bGrmuzF5qKyUP3m5KsyCasypat/2cvurVe
LPZAs2kON121dZaq1lWwSRlv5ZQbN88KnmsDM3e9EH41gEeeMnXquNpv+VBs1TNcmx/1m2VQIEwM
aHgONxSPUZcLRcnukOT6yleFQ2bf4l/Bg9aubblXfbZexuUYBj2Fwp4xbW0rH/bO8mYleYj9Yq6v
5bQh9sRR1EQLZCapd5aI4zLLXo4WdYwrewoAYgQ3jiWbLxM6rBhOoeNKCMJ8JYJqTcxxG3LePwLd
Vptibg9twXk6zwJ3g2zApEQbaoB92CFzOX4RpTuVoh0uFTmZw1B3PRtMrNXKINrJXJ5JLlDgVFv9
wbCot2n1nVB6LCcHaUK+dwNLne063c6zsYpm7AleM1W7ul+uaLQfAyuhaDLOM9CF4tEdqPjpAnE/
TfYMmJQ6e0HRHP3K9PnMQT8eqVj/xekN4Sk/sa3yMIPYQ8XdSOvvAe2i7dzVNTUQzo+CeO4b1OEh
5haoGQrzHaUod/g8b3uf8V2d0bioEByOXsE4RClyTiUdp1RKc6PtOQozHfctCYvcqwO3oYr0STVV
sLI6grm9KPNLD6Vz6XICgJ+//f0r/Wee0Xiw386+r7gCMMe52ePIm9BLbp+/xQ80YT0jDCzHr5kZ
6NNgH1AJzBs/rgEWobvwFxMk/fyzMuRpSa60f4snNVxM6Oinoq76w+I2ZMVar36KWCMfigSNCxEK
srTDc+3YwXOL8NAKrfS+jkbjOaGLChA4/oEknMQtFXQ2weTT0pyUMV+dyAq3vlJyQwd1BgnRO/fJ
9J41xcnGXXRuk/JsmubIACLE6ZHFC9M/g7q0ciqOkPTlOrF9hnSS6LygT57qs1NJc5cud5iQaQKG
IBr5UhTB0V9ycaSgrF4tnqX2XjUZ7A1olFIMyqnzcDZNW2Y76S07STrfnM19nQdERehS3DYBGWw0
2WuKH9jW6GT1GGHwzCO6V72mfDBn1up2wBfN7d7b9FV57pCLXgskEJaNoygX1JQ5h2kZmw2GRPZB
zMNhdJJo33AiN0i3HkIXfhWSdPAi2gyoOqREThg7v4i/dP4ActCtkSRRiAeKbArKJTIxb5eBCJwT
dDkGb9JTFFHtatMnrtx48T66NmGzG1yTm+DUr0/1mNJdbG5MMw23/DAiXj/EtKdK8WtNA8i1lc2a
p1+yYkrx6lhCbcdeXbmgYyaPSgaV4CIMXgnvesd+oiyYxpor4TrUEXmNKA1KP7HXbsgRfRkRgZH/
2nNSjY8I63ZcqyQXnuqum7Fy5ICuJEOSx/5sC/uu4qS0Znbz5MZ+dT9lgqr2vv3l5gExgoY5+5wN
kALUOU5RQAWK4SDQaJY7yxtguPGKtfVw9W2LhJmRrKwwlpTyuCb12LGWGvTpLWuDUxui2XWZCq+I
f5QPftQdibIwGZ+z40CqKXbj+laL4qNhP3ANDV7eSjkG10a+hJ2N2VjTcLln3bkJbSOQN+uYqfiD
MdrBLmfrtK4ra74xLWS+5LcPIWFzRhMDNVUETu+6yubbW2eHjIaYdYs87KiEe7OEk9/1GQuFIi2c
zTD4HKN9/61r0Pn5zGluIYwzdYrwNksz7+PcjTBmJhP2TcY0PKSxEk/4gSYWTtRPYuDgbE+wwkgm
8zBwB3yIUM2jeaA8xRbZgElX/9L19BgOGnan6jC8jl55X1kO6kNPtec65JoKP+yhglou+Sxo8riK
KEt/WNx3EcU+dS6scTeAK5bsNJ4yibUwCW6tXvezs0QCqhGA6RM4gDAEOGBZA6Dw+b6/3uT6Q0Oh
3+/CGNgaNpg+uYPfn/TXR/7+/e8P/f3r6ZNj+P0l4O65k+O5+vkf/OfP+v2l//Fz//oIpZGKMale
p9mSGK5Y8fl20h+ZJ1BSNTMfd5yNhM0wNaTRQGvYGtvguPucWoZ6LAk3ZMaJFEf7Y8Ziu3Y09BGy
c5AaA3E1EFJoNMTSkAjpiP6x1+BIpRGSRMMkxSdWogGTXqMmloZOGLakLwscCqOm+mNkeyI1orJo
WIUtE9iKBlgYlDBJ1lBLC93y+aHUWSRoUUFf6Bv6NrtkZsmI0tdIJA3Rjk9UAmRm0uwMDA19OI9O
Kk9UBy173M04XlNarrx+q0bWMUXY3mE0qCj1woY7qKNRLNUeByWoTxhy9z7SYdD5h8qZduyLpQZ9
pEZ+Wg3/VOTaYYFoU+DJGuG09etvKUzRBDU0QA/53RQTDSEZ5BXfF53EhTOaNHCkPypvZ8DgGO+2
R/Jaw0kjlJIpMMM6GlxSYNk2in9KciiGBU+063adE0g2+FYMGn6i7fTKKO9OAVolGo+K2gWIeKnP
+FRZ6Watj89nvBugqnqNV40atLIgrmKNXinL+QUdba07jWW59/b0K4PUco3qtOpUeSanq1dmJvnA
wWIEDOFlaNQrg/nqiu6dyMd7o6pHqi1fuL5jSE2LdNNCQwGMXeTcM1zKs4PgX7zC9NrhaZ3vjJAZ
bm7Vx3R+ilMGD/VlChnMfcJpUGr4RYedBbdGI9hdA8dWwrNNrtLjVXOTDvNbb1Mqyh26b3xZNAgH
tXgPi0DedGLNWVrFOk1a5hkI+qLqtQyTh1BjdSV8Xa/CJ6mBuxHyjssIKDAsnjX4IXej9XdsDiJM
13kXUO8ZWTnDU3WCMFe7EbJv1oSfRv3IndzgtN48lxfTBBhQaixwSCC/CodbfI0MRtT+boPK3wW4
yGJBNDavzZPAobFpu6JHHQuBaGn48PO3kWLPW2tIcdG4otTgIkkK/2HWbxqNNUYacPzrz2KNPyKW
qWGe+JDPNz2UZBEEHJngJqFQORBrlBL44N2tqFpxmMBFk6cOqgyJMSUetvBCXbt8bWk0Uz9fUg1r
jqMptylRrm3TQ6kZGCNfWIEle3CHbPv5W6ZFvKiANlsdPKKmQjUeamlQ9PNNpOFRT2OkrQZKU8jS
ViOmMaxpqqFTG/oU9xSlNvCokQZTHY2oFhpWRdIpDqwE6SACZC0hWj3IVsI3GafG+cq5pzulk0mq
vJTmFt/Oyu+KBXzb/DrpeyIiVF/pVWTWna8KjdOWASZXJKHOiugDdKf3HVEpkRCP08zkVNswuPoa
z6U27GeacioWvSCWxhxCo7wdTG8CylDB+C4a9u1zHswxoQXDbeCAN10nSZppQFhpVDiGGQZTvv9S
G7QBtUk4nbJOECziSewAG49Ax4Gmjysw5BQc2dZcsuwhlHVahfqNy6DZZUNTzFWUv5qaa6404Txr
1rni5rnS9HMC/r3i/INCJfcp4mRPg/nDGJ9xVbQHpy0fXM1SF5qq5knKl4CzXgCuBw9QcwDBNuk9
ninCDTSb7U4dO+B0VQBtm5rexlwGyj1rplsCdyPyPASa9la8Wlea/9byEGp7jhaZYTWdXLObWJSM
dDEExwCAHGf1d6WJ8ga0nNNA2nBVUO+j5s4LAPQSEJ1gIHwqaHrZv+FHYbOjmfVW0+uT5thrgHYT
sD3hpn7N9+Z7oZl3B/h90BQ8U3P3xdBkvA8i3081g/qIFyssnOArzrHGb2porr7ThD1u4EOrmXtP
0/c95+mto4l8pdn8UlP6NBzC68/vKIa/lWD8kT9KbvZ4cLg2jH+gaX9bc/+5TgBkRAEqnQkIQxpt
AyN+MHVegOJtm/hAqHMEvk4U1CRTCRhYOmmAtB//s04fjDqHEOtAAnlxnU8AS0wu5KHLI4D1I2hw
hEpsMO+9SBn07gU4+ITNj4+LuUjy6SH2ONV1ZfI+Bqo+NAuP94bwwm4p7HL7zUiqnI777ilbQnkv
yvGXZbBYDpDUbbM8VBdIiLc4k0en7pKrkcoP6g2sTWQZ4WuHkJ77geY4NRGiZlPsp0jOh7mffiZ2
7WHtQjshE0cdPZE+BYujxVX+h4tkaFd+1hVz+7yxqXtY+RmylpYXRQ5TPiIcm1fbWHKZTcjmX6lj
bqwQb3SZsi4ZCCJxWijK7jn0+otDMdZB+iwhM0/XKmuCFhE0eUddutyQg9YlzJzi2BlRy6x0QbNB
xGyVsVY95XV/66yaGmcO+NepnklHczOm6HpmRvhSF012UxNnlcWco4Od5qRQs9r6GozWlwKCiQxK
Zm2JnoyncMSikJjmtjLS6mCL5rHIJGPG3HhC0O7vwmqIdzEyzoPhMhMxO/eh+Kyu1iXW1oKTI1ss
upyCbzXfs7XK03lrtPnW1yXY7JddvDt0EKHErXeL7V4NXZq9YLp2dY12wcQtgi/AokP/Iqa7TYv/
iP09Wkpdw101+MJtNLQKSdJXr8R5qEu7S9StxeiyT8k6LgkUe/cGFd9p2N54kBv7ClMXg9p9U8lp
3cdOvae0BCiiK5InA5VHFFAf3vLE8qkTTyfnodUF452uGjeJZbK3pH7cC5zXkOEGonS5nBf7NFnl
R0ch1gc0zEbmsOtZFMxHx/q1TAEGd6LqGEeDy6i7z8XMzhQpWUwcWD21I3NegbKuKgKmBRbfU8q6
hkPvj2JNhgwLoHDOna5c7y3ip7m/uHcRRtlDXhhb0u0ITQWztAZlVIYOOaodwb9Od7l/trpT7276
z5Iz0/tI7bug/r1r3AF3QP3g62b4QHfE11I+caGmNX7KrWtbGk+h0l1JdvymOox6vW6aD4hcjAnP
NlroS91Hb8NHbel7L24ipK2+1r31iy6wZyLCgEtX2i9fSfrae85n3Orp3ntC+VtuQpqz38/7yCet
O4eGe+pH39pazvJzwmlLccvs5kcw9bXopHFeVHUf+YJvmGnYJ+5cuLVYonBnNNX3PKQaYFbibeJf
s57T72Y1LZeoTuhoitRyb+WKSk1PXfnpxhdmdehhEiwELhYYXgaxoixlfpa2zKmM4Affkz/f2FFN
MtQEAM1Ry7Jy9yxefYPzlEBCLXV9yaQXnRfiGITkqKzhp96nWcJNPDlMj6P3iqVrvI2gIxKFWTpt
hEk4yko3/TAxMylhRltALo6KD5PoVxyu/UtQVG/z0gF0T7DyyEyqu2rseLFsYjTRrlPdNRbTMVFe
G2pq9Q2QHPwrUgYUxXWUHaOIxD6rzFvYpFRxdV7FBrgjORug/Q1qWk9RE+7c2niu2J5tYrv9NSec
npmbrsmw9cfOHEHQAlHtMYAy6hP0bAnLtXauJTGz9M027O3mXER0vFtBs7OU6s6FfRy492QbaX2l
AxublFjkapO2Hfpne0jJXI7bUCXioSypjAgL75hSdb4WgP1KyKegifJTT00Inbv+anTG6ywz/0Lc
yb9IK6ewllU61QghkXYsSLNzTrwcdVR56FQrftKpd7WMdk8VmPsU2kB3BjgdUVBRnopU/SpK1+LQ
nKJhYOuxnolXCyLiO9K41FMWameJcJswvrpEMVCGp7PBc5zuRDr3T1Wc4Rurkn7f198iQJUTksgo
cQ5NbXMnYpm7Bi3oyUotlu36Tdk3zoWmm+k0DYoT4cB4pjPUsxET0UbEfLAnH/AyTKi3NqbnQbbz
yclca1NrCjPSRWNRVd1iN8n3DbcJTJ2PAdd2BGIooVrhv6b8Ky5+RUR6qR9BpsSjJcYU20f64oU0
5NpThxTj0hn9R59kwV7l1gsLIrmLQ/k61gLoYvbjY5FYRyKp9nPtYxn0eRZ0U7jFmpiuDOaFe3SQ
XLBceRNNYpzItPcXwwrJorj48toifxyzIdjEdbKxheSaRfSeISANcBlNU9fE8r7EambVEZjRc5Jh
+hMu9sEl/Jhq5yyKooRy9TikpWK8FE283FoUhQ5X1IJ59/xTbqJmXvbLlM2f2eX0Vvb9eBAif9f/
P8f9QDqU5p9FJtE1SEa54al0aFwW9hypTcaKPa1HRVQTV6vyy+dvwwhrTRPZuHT7OjhSfNiuzZDC
hdFFGkz1ifZq9vXKHWW1c11IhGQY6lcRjI9RFXXnMbUfqCaJH7xxKlb0DRXfsyHiSmoM1X05WcN1
kfrwqN/ROxA4zpd4QVk8WEV6acQIfUK+BcLz2XayL6qOwpvb4usMumFhncFa3OMI6IWVdYc04q5v
PXnXFO0dfUoNBbBI7EzLXdWQP1QFIHvHnoblOGaE57rYAS1aGg+EAR5I5Kdc+RGXxotd7OmFBL/w
h+RLObeEgEavuadP52gX5XwwvNBcQRgabDCCeMuLs7+euQaT1E2yXRNJB39OfJsnrzsuoM0327Me
aOIKKLM8NK1NtC/hsNWY2JXcQNwEmqKVNOdg287esx3ieiXoXG5FV5gbynB5YfSS/soFRaz9DsZi
As5cM91gLpo2wQbnPQ6PPNpkqWu/ermBqWvkCQpitaJXg/ubDrHEUqSHdBzjuyLpaaacF9YlUdHf
zQbtv5WZv/DF8f4RJNt1GjgrE7W8xVQ9reB++NF5nX0CtrOQNIUeKsb552eqxcwrG30MEoBQjrfE
7MdbEQ/m2U7pHbBeKimHF5PjzQt7x7zA02OBHdSDkd5D4GT3wZpCTg4JBaxRplDo+pHAfhBUh/+h
Cv5bVIEnuKLI/zIfc/3f/2uK3/8WjvnPz/oTLYAfwBEHDWXblqK37K8+QMs0af3jsuPClvm+MnnX
n/EY8w8B02D5ymHXRgzmH+Ix3h9CSscxLd2JBZPg/StogSf5In8vVrOFZ1HhQU7H91zG7n8nC0qj
ZJwRFlDCJqIvyfiucMMPImaxnPONobo3X0zttsZju6KvuN9ENOPEYXPXRM3DMlJgGsDuFz0p+3EB
MQ5SDEp1Xn2w0HMZDwHRmt+C/IObKTpKFuim1sB2Ytg/I2M5yDzvCBMIiERQhVyVV8L3X7Hks+m7
5UGPM0Ky2KaErTExK/Uu4cK66DZzTlkN953MNFhbSKIcMb0u1MJzNwDDSx+S7+0ZaGJpYo26zRvj
/7B3Zst1I+m1fhWH71EHYyZwwvbFnkfOFCndIChSQmIGEjOe/nxQVVepynad9r0jOhhNUSxubgHI
zPWv9a1TySYOhv4yaPDtfRQAkehcsK+1iVOscxiccFCDoDKE92GU0uuTA6GClkEFKyOXlfQxbDPX
2cvSD3aBk38m9XgIiqx7iCrQgbVXvjeGUVzmubnVbpvdG2nd7Keg52hCcuoAJvzU06brc1Jf4YCY
NtK/pR6MXa62TmXkBDeDpoqq77Nsb8k6ux1MMqSZKuHXp+A/A0aTisZYMqcOCHvrVbGX/JTU8aeG
/TBCIKnn3InKtRX49gFDpr2OgXtU+fBSTWJHN1m0nSsq9BqR3XpQKrac6fvd5M7lPrVyzKuwznlE
U0VQFJ9DA2VgLBmVgSU3s9LZob3D+YuN4DRHjHFMs7pJBb2vvHICLDqjpScJwnVvFCkFryY8qqIt
L30GNmwC9XhwF5frRGfPpuFMRqKKwmmOP8Al07O3JC4HM6B6wkuuTT3dhv6g7sPSZEUWTnvAqsd0
aLG+IuDAeCjZa+Mf3tuDdLeuY/oHgxH2jon2fdoP5sUtI7Gd2UWsWfXjraz4IXnQH/qK1I2F8lHF
+TuvD8DpXE+bJEg8ygwCe8vsHyhNnLS3wik/Gw6oTqOO2l1tTBvRMDsuxjLbTqMgVrKgFDDPWls6
i61dBmFtazrwfPsJvCm/BHGBspsPTlRpLBqsLN0UPfhLh/CCtZ2CGZiXwKjIysaJp+ntLZNclBzA
jYY17irgwI8RbFFf3IkhHJ+4Dxh+GCB7k4NO9FcDJtgtRLv56Eax2nU9QWKS/tlx7PC5cO7Drz1u
TCFhcxG4JfxVPNsBCXjR0ezY8yMb0uoudg9rzoncW+9+2J/soWzxAVovFTViW5C8uMOBT65l0FMW
jEQc8W/IqWqgstgmzrHMz70uo70uHBD1ff+rNXkBbdW+2uRzgWarh50zaL1r6ru+hRedjT0jUv9t
DhhsBtgntAbh3oxhQfi1ejQyZRyR8c6yCXjTZSFR6MGrxuGAzUl4H6RiDtRewoPLzPmIB4XCCTW+
VFLlF7VKzvjJv48is9hl63CrmsbGgs2jqPJ7+ZAS81uplFIdsQzl21FyYPfddNsr6l3GuLwKTO+f
oZOSfLMPiWwbIAby2My+c6GQYW22NuwSsOQ9SS3Hs1e17Fc9hm54J7J8cm7D7UzkP/g0j0RkK6J6
hOgQ/pKbiL9MDyqQmRA6xFPcHHtgopCxqNail3oKsvBU1hvPSsQ18e9CaOxHw/RPuKSiTelGRHPC
2TgbbURf0XL+pCvyYGQ4SOlmzziiTB7NScZ3FRUfjUyyCxMY4mBd2O6BcWEGxmp1DpLIWTcWpDda
FHhyR5aPXxTDgK9eAKZV15mc/N6bxmSdpdm8Fzcokzlpag6lzCsvU35OE5rrBH2uQz1ml6FzUCqi
FA1yxpxCtmGZ07SUvslA74DIf47HLnv0GBOIpi7feqW+ekO9wWOgtrY71gc7x6xmaZNIPJ0Pjiw3
oUeGxFu6zJPss7F0m/dLy/kgHgtF67mzlKD/+DB6AD4pW4zWanDuyA4x38H2BosWWnk106buE8df
2tV9+GOV4TnHIMk/scYF5Cd6DrNLjqxpq68Ss/W+lYwQ3IEHdAHVLXUtec4G2W1kSOqkbjOyijV0
ochO3rpu+sBb5Z9z1UvMuacQGt41xYqxnnTVbNmif0w9WcKiFztdazw0NfFlL6eMqh/VJ1dM5mPk
TaxccXTkLMS4PORSQ7dcpUvpWwxIpxGBe4JIZl6USu64Cw5OMiM4qGnrccC4BGo/9jq7pCrOLkYG
l47SFGujzfq5R9bFitYtlD8SYxbxmM5t31hn/deS4Vnd76sg5dpf0mFYZGD15JRH8kr3nqmeZznm
sLy+YIN+LZpcnCTmpna0QH37UGYaalg6GrLayVNbqBlvcHT3vT6ngctxJtHox6pazykaGTuZvSxw
zarplFfTF23bxa0CrYFqgcm5VZhf4hpyoKzVUffma5cZ8gB3O78R+AcpUfIOvNxojYOcynY7Y2iZ
e0+zanHtA8Q9+1k1r1Xa2NtOWQK1xQnuWwh2px9zcW21/anP/Uu93DtZC6admPAhTwrYVZY8RHGb
b2OLI1ckffA3Rd2tfadlxBOSd5V2yiwraNUDuAPrzgYrlBXFI/3ewWNJxyTBPdoDXKwnoZUXp0DR
8ViYNRBvJ8jPBqPUVVN4n2I7Mm5LARTfduPx1Ax7jMAUITrmvDPDMTlNsV3tAtPYK23r26T4ZrGr
PFidJRhpWf06nVzKfwiqFV7S3OQgLAdmH9sgJmvqkQfdTENYHFgIYyB7CVJ4lx8zMiS72sLn/dnm
AXtfDPklDaXewHkvH0pMdzxPeJHAX0fxrch9hB7LR663qzOeciYz4qCd5tVlTImDc/jMWwUsW/n7
aiJF27VmDJDB5zmEt7oK63lvS5/mJP5RWNxoI4xaeNwlRgwvU+Kmwl/OaLdLqLcAloaukxx9GWHU
aeBhlUbcXiF9GesizK19SvTnVRGUw65NrSXgFzYwxnDws7Z9jRQocjueT4wRy43qqxoOLB+qUNUH
eFl0ldDoxOJrtB9htiuqkwPiwhLh1yGlyK/m/SxwPt15LkMNxPb+xVIQ7Zq0Tu7aFAIw8+wvgGir
F15Ox1R95bvN8GBBZzyME/4tKKl6jf+3OIN5bl+c3mL7TIjAbiGaKrv8Sv5v+DxOHWkpMRgQQOD3
WcFNy9jw1qsT0McVrUrmlJmn1LftmyojwgynWaw9d+gYr6KI933FoN4q4Iu2Ib3BmRpfI9l+qbPc
/jbGetXLfqkPm7sDta/RNh19dYTxG7PpjJnNh0J9UeNb6Aj6lSbxQH9pt6kcRb9fzO+YWOz00iAv
qVGzzbVbpmsaWGmeIpS6NrqEkGhb2BcrYdBpjc3ZcnY4T1HBw5CiQrxDGFbxQ87zZ5nLF9xH/caT
c/jI3IEq1Kn9VOEnxJEavyWUZ4JuajV+qrI+cufRcNdWz4h2yRMWRQZlFNKsNMmBA0+a5DUx2QaT
en2uAtS6MlWb2cnbszX2E5bMWmBXHNP97OOpGtK225o1D4aMIBz3rXNwuxwLytwQlo+KKwr1+yyk
emjEx8DWFFxKrPYmdRXr1BgZ9Q3UfZq+U64nH3DinMr6vNi2NmNbewS3aQskrLfKHc997FLKGjuT
XJUKKQUTVbova57gYdVWFzV5/JF+kMqTNwDUhxUTC3dHboIaShCsKwobPKiQzgBFpZQ7j2HSjQjI
bzsUMsU+hgg9CntnMErMcAExp06avYXKiGRKMEfKitoW7d9bzn0cF2IbiyJHplADGZtXEq75yajB
zScWCZHItGgxogliCzFyb7KaQr6DKNq18fOUdVdbSeLaKUHSCiWc6cJ37QVb1HCiLpP3VIqBbc3g
fpJNavOo3FVxMF7BkV3cZU3W/Ze4cNJrFCYPvZGIU2VR2dS09a0XVV856x4Sxjn32WjS29ZIn95t
rmIeFeUq69vgOETq8+hQ6Z7Oll77tmeSlK53yZiWN0kV7txwTK9WV57TcULOpSKQzQljXqqsGUEM
Jy4CQL+dx4YgSgtal+nI5v6/Yr5waCBU4Xp2ls13Mvj0zLK0QcIg50sCgHsca8eoaWe23Yr+QxU7
+4Sx/JK8XLw0goIct3Z2ZUWDLVp4cGwj/7GoGswzzSWzXODCKHkC7up5kNY32Ka8QmP0Ly3fezDl
DC+3HXf85tHUeue+t8f71GevhHkTIJWtm/8VaP7lnxJobNuHDfI3+JKbt+lNx39Cnvz2Pb+JM5ZJ
8CPwHWIVwBBdR3q/5z4sU/yyRDcC0xWC4+Oim/xDnHF+wSLki4BOF8fn7xAJ+S33YZu/iMBhXMo2
w/Jd1KP/+Lf38f9G38rfSu6bv3z+L0WXA/ou2ubf//Wvygwij2NxlvcCFCTL9pZm9J+azyMvG0ae
G+WpNrZD+7Xuw/bgpWzl7Hi4o7Mi2yis+Xg13396k357HT//XEv8RRLiB7u2NKXlE19Bn1q+/tMP
hu+u+9mEOMFiAVOrZfKmSgwWEg9nDPPWriTUiAbWh2tfKI/hSYHqObbf2yKHHzwI3KpYz3GiBL9G
nP70Fv380gT/vn9Sq5aXJn2bPaoPG8Zd1LSfX1qXkK8QVVPDZrRAmOBuwJrWHidjPHqILytMNuke
29nHmBXQV3iMY0oC8KjZzgkNcUwlKFgOCG7DUnsBFREhgNBuzcR31iOp5ZSEWVXBCGg0/mCvvyi0
WOEme/hJX7uO405Yr1WRurtZWgPbvHTJQAafstSWp8qAM+GyxYiGO0WS2fWwg1Q8/XcjKnellwgg
LUzJQNm0TsiXUpmxwnJv4xsLB2Sqbj/q8k6VkOYbCtruszkoTi5MvFUm5y+5CpOLl1sgoKjj5Qj7
qcUUtF56qUJ8Y+zmomr99xeDyy3w13ecK9z0cOpwNZj2kkz66WLgsFTE9gShxpNar1U/gsJwToZm
aBxn8iCm7Aa7iNroLnt36fTmJCg4j9v+18bHphI6hJVtWKVpUY37zuxJjkx6b+B9mYKx3El23qgE
0xsm6naDPfy7xQ55pakR2XVW/ow7/OBkfrdqLXegLje+y2UQ3TXDF7I8w0Y3BpsYancp3K7Qifb2
FDu4qy5T2bf7aWDOGtjNR3FlL+xu//6tsf+Lt4a7hAsSC6KUgQ3e6Oe3JuladoA+RxtnRr1ycodJ
kA3tIDJfysEpOVU1x5Tf9kAhT7LKnG02WLcwYTLkByE32q6gOcS0ahp5+qwCPBb46LOtOysY3phh
Y5lR7W1CWZgnG78+YAEzyb79/W9hLa+yzKaoLI4f//6vtK24DFRdPvKog8b0Vz4S6l+ucSfGJ8g+
Cz3yzWD/NqakpsPZumNYVAv2y8J03rqU0BPQja9YwZjvtnrTxWn8/7nguIv/0wvyidOglPMBQXpJ
3P38ttKAojSHV5o1YzxFoHDW7MA/PBFSQjx+qTSEmJj0/pYBE0PxBnnNxU9UFG9+nxxdn1ZFalVQ
iwANMlVrqYZnq9h8H6MZ/2Skv7O6W7p/0IbMET6qMw1CSD32lRQB0ZeMnzf1CnAqLtG6HO/9ontP
QHdUo3zkwcje0+j2tlXy9OAEF+UnU7dsQer0sRuWyPNzQTj2e0wPDDaUGNpFgdMT1ozwVthhTXcx
F3gdXZ23bV14G4pCd2YZ06lIi9J9g9mVTcw7tBZ31eblpxC+iBzHD6IQA+whsiiimZ6qQV/tRn1K
aZU2G/zydDk5Clcdr+0oVfQwVU0Aicfqtv2S6dZPussxM2IhRUfCX6Oc6FuYqtfYAGVhOO05j2OP
J6DLdVojyU9R8NgDYmQc9gLT84ENdr8yYwybUpl7zALjCbfItKKAhDLkDNdceO9bZXc0DhAt0NzS
8RONM/RdAnzxUqrCqxCgtqEsKivqY2hSDCu4OfETMhPwsWeNxxSnDURi0iQIuXHkPtraWDuVsOhU
pxUrT59Aeb85Dns/K5I0S2SopiiAJ5tK9lmX5zhswQ/N8CBT5Zy6BkRfVD15jZCEI3Gat8hdkwFC
ZW7iGE16VedufuHGfhQ9OAYGuU0aZuswiR+o/IQaMCTrHGPsAiP9ghE75cSwsaGvdFra65YgArcv
iYVsnFbJc9Wz0YzIMLI7RfpIRiIeWdARK6NzubdYFMJKo14b1znPSfoZRr5J5PAscYD0MbvEME73
4dhXW8skSKNhDJmdT0p8XDGyHXeBsisoylN8xneLUvzY9WZ4ZIrPiHExHc9Vxji9XIi0ZbDSEMN4
yrZvdGJMq7JpXlO0gbXmml2p6gvNWGoj7eDBnJhr+2brbGElzIPcmQ5uppFqrG1VIYlTfRhMLlV5
y4eG6jRv6N1fOwLyRXP60RYwCnR0rzAPeB3UPVoxfEcPUuvYjmBhreq5d8drW8/jE5ho/lOLI6qR
PO6JRx5nbAwrkc/OJfBRWGu/abYDxDgKetvx4kKnuaQ2tcYxSJwMF+tDlDGyTtr+GnN1YTiGMo39
8pamK+TWoZhOBqnVaWTuYnAVrRqacBytNoCE2n3bc7FmbrXPyik9ORbOgBTOQ10/VjACWMKZBVX5
K//q64DaOoGmMZGIHf1ub1ktd3h/lkaws2xxg1oQ0n9WQsKvvStEXjBl4R6L6nqMq/Xo+6/eAgup
xv4CL59NkhxvK7poc42lc0xoB+bbmlFsfLc4IIZ4a2SzE8/Z52Huj0pyK3pVfTP7nCps990djerR
SujO8xd4cXDAJIDsXI2HaEjxN2p9n2mLjryeoJtd4KbEZnIXNJijPU2Rs56cldPk36pgHh+cmokN
FM7E1gO00Km8NDq7g8R1Q5lQeCBQCaS1mI7sNgE2a1Qy5fuXud2KpBkPietxTk+GXW7kOOIXRxbC
L1f6Ql9aZLupJR02JeEXXengwRFkqPjXeUnIWVPJmOHd1hiEoC0B0gvUo2+K+XkEao5Da24ONjFM
zblp11aW8eCC2GK3F35Yta8vS3MTtRhzvZF9U939+gG+S1KZKUEtp7obmqjfAL0WEGvoiyu8V0yl
awZYwyc63Heuao133Y1sy5omeoxtKhLTehi36ZBeIY/P16b3rX0HuuRitnzRa115ntSANJn26qw1
tuF66MtT7AYPcWKYexGG0c60hX72Cud73dj1t54ex9xPzK8clxmc9Dq+D0EAHpzenw8EDOrtRFJp
1UApP9QG+GLKFvQjfR6af2JvnTHBu/vxR6CU5m3vZ8i9yxd9uzHgLpASErBza+KZG2gH1u04j9at
bYjjMFSwI8zMAoadxpJJl/XVrwZ1KBibnSZ63E5EDqLHDIoKBUskdxyASo9+rLP7ULIM4uwtqdcY
0FMihIocU66gpXyiSvnFNSsWZJlaxyAN8xfeJ24U3NvUSdA2b62pSzpNHRvChFLxu9kVBU3V+lpR
FnMunb64+/HnkVV8kKaC6xpWr3SO7Qh99l/xoXJijrOzHlQL3jQ3HpqhaE6JS/8XP/eQDf28Gp0s
PtlVnbPo6K1pze6TlVJpNNR1uvIsP3sdC6xisCKK/Y+/JqbwsxR5fxc4Wf7II/TX765YwDagspB7
g7I9RTM+JiYwLXYym4a2oQzUjsLvYG2Mj9RUwQ0ChrPvrbp+Fx1eW2bB9UvdWs66BTT2YOoy3llU
L6w7JbhuJAJfiIN5PWFof0qEy31V1Pc/PrMAWj+5gBpLD3pIkjDyrjjtrIqUVgsoikSCsrjddXlb
b00E1ydQFtZZz9yxP77KVtJ9YIVcVcM4s+B76pGERLuPs/FpcHV3kgvT8sf/K1l+fv1//9WfqSD/
Ulgp9Kgq82hQisi7iYBASDw9+N0EfpuxkvSqbRqUxEyKJFvLTuTvLbtT9K8NNfBPArI3KZFuuPUH
i42CeAg9V7OLkpuqL+3vjS4YCk/bLgjj79304mFVj1aKMYhN38mXQW/7JqtPRkqtpIuBhZRo1W3L
kW4tJg4pUf9zDRrwEuU00QGxIlFT+/ZJLf+QuFztfRNDFU/8yqVFMvnOMdU9a2LrrAjpOkLRuVRN
Vt3HBlG91jn7pUuUYmSKQm4kRUGKwjMMNSYRyLWkgTyD4gm/3mjX5ggz0MNACQ0gOA/JGgLhPu+s
ZtfEan4u3OhNxP38MWO8jJf9ncds0jcntm8eUEUAOtGeI89j72kmD00XkBes5NHN9ET+nkm9bKT1
RAazInts3yUhBeF1wI4oa9rxsWMg9phPauVWc/Tw47MJjgNYlPpLFjEnrjo14vAycCyKyBtXtp0V
1BWZydUELU9fSUwxWeh+xrXRXINxOnXTlDCEVfTmueF2KAU+8CXI0+dSepQZ2dvCTZzrjw+OFR9s
t/GOpJOtCzO/eUVMLdgbSbxLhlndNqw3bN1fBqe9qSZ4o9RMNdtwiHveOoqFRzeY3+zQ0EvoKriz
vKy96JZuWq+WwYm4RkEYlDRTI4vomiJef2rc7FPmBw2AVglmLBd3k6L1JhTjjRdE1WUqiKRRf9Ks
SZnCYze86TxURk0rQ5ySf6JwLg7kSht98ZilOr5WJUt/70wA0jw5bhX5hkNchvhxqeDYBEZ/P4+C
kowMPLFUZUP2TD2bHs+ecmzC7dJppjVmKlGoJ9I9YK1xQm8r1gLlxc7OhWkRU8x6tI3R3U6aRsu8
xzlfsedV8eOYBKjSue2vhtjepq5pr8u89VaTacebYBQY8627OO7yTbXoGFnqDuuUfdbGCdunwWzP
btd4CAf1WyjMZuUXmDLxmL6bys8JjKb+Xs7g5yi2s3xHXPulQAjyd77vfDHdkGH+bIadv2NUFJ+r
GCRcnTubWMMuKpIWIYJ84d4rJYsgc89IPtkE5gOMCtjc1iJ2uEiWBLZbE+7zA3rdeen2qF50HQbX
tvGzncPlOjQZaaEMCaZP4E+ljL+rkC4wRLV61xL88dvoHYrCR54QrslJ2LPlV4xZBJoHdmnL3biS
/DSWUhg/HfuXOOMGj8A31FBlde3e4SA1QfzB7Y8Z7oLx3Zcal38q6qvtuVfpZuYeYlm3qzwffqi/
y6zauEungB6cWK7HfrgJMBPdTxlYDBcVoY+meCsqKHbKmg55ld1KVeFnzR+K+pEqpTS2c4hXwW0W
MdENCGzM2B8KqCwHogUhWk1JUa7B44oDGeYI6W/zIIaoPlAPbLqbhObBXBjROnAtsQJQDhBCutcg
BaxXKckV4vq3LvsF4c8m4sjorsvUE5t0GQGKpOBq765M5ON9MtQ2p0tqgIbpMlvlzqZL4hQ53tfE
fWltXezSsDL4xhnbXx6eZR7plblUW7BHYw+QUL2hoCLIpem1yWZ3ZaFggEmJgoNo4y9xS4pmqanQ
mc4epHbezz+Ehf/zJ7HuVz3zvawmHUdUxP2QN3//9D+u8bsum/J7+2/Lt/3x54so+sdnT2XO//72
r/y3/6E//Xf58b+9vM1b+/anT7ZFG7fTffdNTw/fmi5r/yHELn/zn/3iP6dLYwH0hPh742C5ID2a
n6nav3/XH8ZBYUs8eThIcPlBHvpdmw6CXyBnI4Au5kH0Z+sPbdoKfrH4LhFI9Gfbsn2+9A8mEcbB
hacdgL6CIYTu/T8Rp5HA/yLTCBRpJEGsa07g2oHFL/yzTEM9QxKZbN2hshuSwrKa43Zn22cnLr1N
E2LzUUQZvYgCp9yh7UP3cPICciPx6MFhHYsnT2J7GOKNVl1xVAIhuU3sm6ggc+APScDTRJa7Wtv9
vam4UYyoeTN6UIqlW7KehNEhszQKpAVQsYhSeU2pcsij8CPBZ7GN+g9VCiRWm5VeLp4rRDoigsqV
62EOu51VmfSSz7Sqm6nxbMUc5CJX7yW5l3VgMk9l5XY2adahHowMpSXSdhI/Fn7Di5pqWLlJqu8N
4LKDwuvbtGmI2Y3+BhhhNJM19gH1PA8cfP0TppbazLdFyGzTjxxmqO4HcnqGA+ODvCbDKEJ/Gzm9
VJkB2AWk3WA1NyFA8Y2bJ/WpUPYd4Y24zpMXo0PBgEx6Dksj2luNZs9g+PZtZNH+2THtq4UpVzJQ
wxM1aJzC585gPzLcerIrjyWH802bdc2lHDnsdhgMDjk+6A0VqvmhteBtCtmO18g3vgxdUNy7a+X6
ESRC8HYeFKqjbYNEt1FxIK6GAKXpRNZd+MbyW7xZkbqv+zh7lKr9LCpau0VA0WhoUcrWc9jZ0G/V
HaIZ6CiBbdQDdNGUcRla8MlbzEVkgunbxG4kb4AQYD5abEjmYkgqF2sSlrIXC69SuZiWhsW+1C5G
pnCxNHmLuSlbbE6AjNu9XKxP7WKCQoP7MHFFzdOc7rsYwsQw7nHGfZJW5uygDBaM9jbslAxiSvkC
b+0aCj9K+6EhS+jKUtwMxZjuxnaKN0usa8OFDU4F1OUJoEi9KYDdriKus21oe7z1HjJU6iZc9/Gn
NCnTL6JPn7qkqvYz85MtVr7sGqtpM7sehbmR67Gk55/92m1umxr0AlVa9rZPAheMUYZNNInmY9sm
76MMdwn32RVwxsGpUgSbJf5uhGO0LmPhbRuRYxSqrfsk6zPix0Chwtpyt6Mms1JVIEDnJLr1qwCK
M3ogVR4DW2ETuxOnNnXftMNtWPUJRzN53xrOYp/nh3Td3i388pTWCrqQl/abISY26Qp7XG77e4Pz
5trBZbAthzvgOD0eXga5BWvizdSdZajwQuIEKR2Uk1IrHC0g1qsQjYGturvFlRysR0e/tlUXM+Ei
vq1pdJ/kO3rQldBeCGl8BPvTzj3z+eqkSZTdaHdat7ZorlNtfrDBDCBYUUTUQxggRh7dROEdraC3
VqKnO2uozbVItU88caVnRY+Xk7w23IDIEWKV9o6JIYorrR+8B6+NLybPqM2JLfrFo/lvheT4WTb4
RoP5G5rRu6CPUmBw5QH9olMsQcLHgRNX40ivD7nu2xYa/AqUrd6pLnmD1MROyhvY75iUTgnvGgbZ
SweGji2tyG+IGX0ehfWJK9u9Gc30aU7a/donH4NjD6NF6GarpOWK7zsr24ik34PM/NLBRNj975L9
T42SLQ+O309zk2VT8Ntif/OW06Fxesvi5s9O/9++5/dRssWiDDjPtKX5m5n/N4Qgw4xlKmzajvCZ
C5uCgcY/Rsn2L1Ja0ucI75qOb/qMWv9YrgPPc4izM/oNJDjB/8lybZMd+Mt67Yklz7C8RMFeQ/x1
ztOFrq47q6BfpnKppmrNTwpN6axMCFQt7uBt5KYgy/PqyLdTZIeA/EIJQ8L6sfMwt4BUTkkjNci8
tskGuGumYDcTY1gINs6mr1MH3NtSZJ9cEGUDTnwpx283xfUElKYhfbDrqZ8lzEeTc1EQkQaxyzyl
HHDheGSZYfG6r3MfmivOBhZAAJNEIGSHYEP5HP4JdWcUlvM8e5ymqVoE7Tx6IW1juXfKPe2eYu6v
aqBjfg6/8PQ/uDWh3SjT49puMO7DAPYfCkXZBYoUJbj+5NGWCH46GqzwOjkaqEcumcLm1PmN8uIW
k3n0EudbssDkYdiZXzPacAsXJq8cBvT82bCPBi1O+26aX80u6DeO4YnbPOkFzJdpXg+Ap8TybIp0
PgGvb3cu2PO7cQEZmnPw5CuV7gyZ3hEgq0+KxAAerBFZIKoelsBmodWVZwZcH1N9++GQw76CTc4x
ONwU2qaIIsedXwBfNub8Zbbp2IgW0KtrZvnehCBxzhmaOeldQzGytAhVZEuDJ4PojF8bklIJR2an
8JCRBXTKs3Qnf6u6eDhm8FTPnYsxTI3eMhvLd6VJ8DrpyFM4OIFPqg6tKxn5cuUS7vrq+NEnyN2v
Vjo4B/xawQkaxrc6kx1dW80j3XW3ph7jU5jXwBTH2V8DgMN1tVQgiDksT15S1OuS8/SxRI7COnvv
jXQ6ysEtlxTz1qTwWa0H98FopkMzJf3B1B39HXD0WqG/D3B9L4qL6WDkIxZaHYEcGdN554AsuHB9
1ZegYOMRE9nbaY1tauiGmkCDBz6uNJMn0BTtnYpoNl4+s83b3BrvO3Z5jKWt9miPjLKtjI1twft4
xPgzblyWCTyEn/IJxYugC1D3qHgVjRabqQYqTdPjtHFbxVi/ANb14wvgEt6DJNB3vi0fK87ISAvi
cxom3pbS93saJ6qnBohTB3PaymjUTAKpuA/ydJ+jTq4oSfhqtugTM731XtCUN9zr28Bgrmhr8Dpl
/U21s78hBMzWqUmngxziG9NL891Y0wmSF/O2KVKMXoZi3JPTJwoi3qaEpaW6XOR604C13fidCs8l
k62uK91j0xjPUwGUS85OsBkMgA2hjgg/1B9dp/uDdHEh4mzFxp3XySFYaMD0jeYQmUmku8z/ixQc
g2ZyBXGH4L9LWv4wA5xKhUeqOZiO7ACKdcVVeCoH2jeG0LkCW/HM8E7S5nFxSJSW2FbgCZCh5TnF
Nj7mduTZM9DvYHzmXeofK3RWgGzkEx3hnnQabWwKAu6cprW3/pwJ6ElATXRCxAa/KXZKsydBmxNp
buj1zuiMkVgqgS/XALcsuSftt5/NZj7xhL7B/0YuRfvryQbAI1MeLD6b1mNQfquX4HY3DQ2sBQZ2
jpMcY573uyKc25U0DH9dNyV6lmJ3M4HfMePmm9W670ldfbeqS4zFYEcvA6d8BRnQsJqc1kgPpijl
orQ3F+zX5DpKhqvfkZQgifFihoIYw8j8yIy+ZUWGUD9NXxouNzNnHpun7qY1/TdbeqAx4p0axjPJ
JEplo/IJTF27pQB2o9M2hxeCZRQm8TdPqUPczLDsx+wjIa2ORNhkNHgyZMKnFK0Gu97Gwxt6c72C
pWxw38T3hdc/pYSbNz0TaUKnr1qCRQ3RyWmblnIFDIghnGxfPKTJNdDFpSzbfHYCddGT8SJEc0Mp
Tr7P87pYSQYUnYktIoI25IzEPV4iXAhhhv4bMBHDkupt5MpsqX6gAu1i2RB4ygjuE1ov8tESnrDf
esMo1yMP4/ieZ8zdGFYOdoD2mUn8S1ow2a4OkAzGtUlDWs+oIiRSfunq78JbOPyO3Ffjqw+9kKwm
du+yuRSJgZsa3KCXPicuvfTpCPCVpYUBgCW+lu7w/9g7j+XIlTbJPhHagIDeptZJXSQ3MLIEAlqL
wNPPCXa3zYyN2ZjNfhZ//kzeW7eqmAAiwj/34+GWQPQvAdSm8ZxH0+gZyNM3BPZHbpcmSDcTOsnO
t85WjSU3d7qV77TUB7Xvdj29TLlH3wJ1Coh0MOWz9GkR3a/Oq9GoGMpMRNuCevkOY0tu+drJqo+4
K8BnCPMa2SOyU/xZl/Xd/RNbKXND1zG248RctcWwuF0W8Xchz7LGcYKXBOPvisoTvlA/z+CHlknV
mkuXUyBwp882kWemcQWWbgVgcDL+MuLTKRe75JSbs1M6+335FXrD2/LdFYyIQELs3fQ1MrLHOM++
vBvCAPYVXFZJZD1ZlnqYU+D3Ve99+sFwTQR1sgv0B4ue9qL9Vm15Lyu83qWvKJRhDk6lQihuMFNA
gyfwLC3npZ1BK9lJWu2GSLZf15/XeKAwvSGL2zht+6TCOl67TdQ/UaT9KnLFfRCa5OWc0+jT8hC5
XnxWXnSJR8ofBh7uugwCuA91n9RDzLoootAJXriexs3UNRKMuLPNGNseMFlKJmzaJnhCQcBRkO9M
H6c095KmuCPCFvN8zmo8YQvi4c4p6/w8GehxFTm1N50yOywmx+t8Wfo3L0ticPRk8di+HIh+De8J
xwGT3eVnlfYwcxanPWYTP+PJ0+gnvu95NeB6plaEpEOOfY03bGKiDDBHDDTz3kr3lcpf7NIhZuVa
ax4EziHnOc2WJZOPHMqOGTsL2DoUzPYV1dNRW7rHIZuBlJd9ejebqT0bIYyfJLEuPy8OVekHIfOb
Uafw49IRRksp361oQO0BmHJk+widtDPrw0zGYR0b3vQaW6g1FjbyZ1Aky4bUJ5KzoqXKZzr3DBPa
QV9mraQHjMSE0/62nGo8lYUtGcVSmGKri6ELVFxdpRLqUhU1IqPompVaF64EWvvGGXxuhIpIDzgK
b+9oY+dYfueFkT4SxSDxNQV/G3+qbyZr725gIkw8xP4QQSegBNEANxRjz6h1kHfANsy1xWdPVwyc
qVpXx0BPoEfG1YUyM9EZU1fMWLpsxqZfbE1RsvMk4ixY9W0dfDMwXFtZRE1NGDxnGNp9auyznMnI
KJyUQ6bd7oOMSYPZ7loTcHeYROGGpjyYTJW7bPHFs5QLb9eIwnqOR9jF0v4e8nm40faTvbllcGMs
MD3kXaeHS4HYQ/Ar721ufKYqA8njV8Yu65l5lAndZhxR1gbwHQ5HxT/XrPJjDIxsnccleAV3selX
KyAqVdRWJKH10s/Qc41rh6vvHV4JZcs8k1yi5o9GjDE/w2B3ymAQ5/ihb5LbcT/ZTbhlxb25MT4V
ZyDHg5UBPNOYPKKm5HuzMJL1lBPsZflkhEVHa22amCaqFwBe7i5V2OIJzr0mNl1AgpbgU6j8fAeP
ijt8YsqSligLw7QFOJEdTfuNIKt9A4FOX/ww7wtukm/XzjB4RSV+05r6eBM33r01a2bvNiEoO1vk
CWPU6HXTpa0Hnpul6a67HI7AZEdvcxUociaVvMjebfZGlby3qV528gbphnP/tQnhCyyVUe/yCvgt
1oW1kS/BU1ge6GLoH5c0Q12qJsrYuxTaC3d5n1+pQx3pC53q9666RIVsTpPM7FOOfrTPa/kk2hYE
nr+oM2QadSWAwN84nqYNRYDq7i/yE2OwOvZIbEw1K3qkOJtcfB/reT/PT7Kaq1PHsOOwuCZNbGof
VARPCSFnTxmgLE5sdw6jC7U4tHD0U3gsja68FWNCgbukVd10z+EyfKfSOuZVwRluwKsfJUH4iOL2
CQirPf+8g7ESXlKeUVOLhEdU/mXCu4GhhaNKwt5kWRZusjz9IMZBKXTTNltrBKXui6Tbyy4LGK7b
+z4LTXrvvXOiN8RJ53/M7VLchbcuc6ywkh6rJXGuhU8sjgSodRCesklHBdA9qAZsyi49ukFS7yrQ
s9uIEOaxMXF3zY51tG1C5ZZ+MXE2rC3fHvc9eaPnzn/rxvrTa51pB+v5lvLhp+6ofllAMQIHIMPP
i68giv/Pt+y2mZD9vJ+zEf55FhztPo8Ojl3+8ouh3yMvjnc1Y78a7LHdc2o13uK0grSd5f45SH4j
RjkPPDgYwjTTrTbmRxBq5cmMgdaBLjVeGvplrkC6vn/elWoYHk2aaXtNOk4iehcLjlabipz9DLv6
1wLp7uT4FGR1PrxyiS0S7E84sJ2x6RVrWu65Mi/XcGbH65CIlMUqojKr+l1XiOSZN/cXttpsnigH
g7phxOdAsufDGjgfkB7Lh8oO1n9B8XT3yM2rh77UnYfm/Gq3mX9y7OWQMf5+yP2ZUo4odS7j0pdv
+Rz8ckSf6tzcS+Dn3aWbJ9xBSUlSBjI258gpWFce+ftuAoiGiy/ep6F6KEQILGhullsjw+wEYuBq
Gr57oaPcvTAObi5UbhTW0t4NsU2XPLj/vHBuUPsKTfASEVLfcRfp/IYbvg2NDahYyH2Tz9TZIBgC
HJUI7GaJYqAm63EmnwFQfrjafvDkeGn9ZhjLri2TcDNDPHuQ2ubhCftmWob/6DMpXbPMxWcpMGym
XizWXuPigprY1JpqcE8jlUsXlrn+YnUdAUhv6DYpPqlT62BlTpLx30xv5c4jobUB0GR876YiDd9n
Sby1oAeIulH5hSp0GyRZupVJqIdE0kpZxd2B6v+4tOkT4wOiirH9PgxBh0u8LrZY0N1DbRgXX/t3
Zhff1hJ9FY0fvzc2rPfAUXz2g/PqLdX3Iofw4mgeiitwsC9Rcmya+F+NNXsXlNgFAht+tRvw8wua
bTwJY4P1WO4Lup2uRXzvDHRqQIThneK3YRTeM7MOjAs1esbSAy7uHbp5Q5k/tE4GpLFv/5WdzfWZ
pjRCVBYkxynpLzhc/rEQ5EBnXOcM8gUXuJl9A8wsSeeKvK5/Je7oktYzcsbiiVi3voEutTY8Ozrb
kfzVuA73Ono+u6jyZckH8z70PBYxMZ26yPwXMIg/jnb1HJVuvvdNvl0TDLwbCdy8Npfv5BCMq5jZ
4wkrYB+CQJ+s4U6WG6C93cHoPKypZl9/5I7xJJfCWHcOvY/S130QAcF5k3rsT8XUhp2w9qP2pq89
+mrHAWa4NBnTmVT65QG6RIERYPIJXbvI23mn9k7XB2+tw6fjcHw9t3kcvMlSQS8wvyD+bEel2qsT
zv7Gjul9qJ2ixZP4jkGSaHuSlachDGeQ9txGxdDQsmTKU5WBNGN2I9gwyBSAMzSCHzRWJ+b+7K45
hB+yqCMj2poninuSX92IUmbO12Ii4EnHSHIr3Gyd4wV/7HiM98RcD1k5FrufFzUAo6czrALE6X3i
UuWUsRTx1sbwdzUZMcU0662Z84Mmy/EiwoS+jhqeX6ZvZZjvm6Yz8UiOh64JnioHHjq79RKr2aqK
4z9JRsa+dk+tFWDvB9AW8yN48YeAG6ydq/PPWzP1xRYfrUefSMV+uhB981Ca3V0Onnfo6zA59ZDG
Bi7JYxRAXcrmcHlMazmD+ScsVriuevJHThxG3Bsn38yXp5G08I0+UXpKXZgT1hAzT0zoDaFrcRuW
3ZeKovSlDPtj61EzGvWx0gXfCQ2n4WcunZhsYZ4ee3eartDJ162b+8DbRX/6eZGyLIj8a7xJ6nj3
WOG3KIY6OaRuWq/zKQXlWlXzpcSWXUOZvBmqwRn982WivJwsemttFhoAaTgAHWKN+XM/uV8GaFup
umMcmDLemor9FBNJPIcMwMCJdrjIw3QyibSKZVs2woKjRiYojo3gJpRIcIXsFtwCtxZcOXwR81gQ
vzwaBj4Faj0zpoBbK3LoLKmzf9A+sGdTO/oSCOoWmwwnpejw1FnoqCXLw3ExygkTEr1JVp52uzhI
SHd4zUcwBcgHxKVNf1MYjtzmTcj81nVAP/pW8+pUQ8okc1GPcgn+1sALP+fJ79exn9ytOJLHgO4Q
VgP2M1ND+VLgxQrMamVeY2K3TA/BGsSXuFTT1aqphWQVAd44QQtY8SHxc7QbehadxLjWUWdc4bro
I111+flW77PBdbuVrg45kyivzsIIoEH8vP/PL3+++/O+V9O8ApvuHaNxNokJT/GVHWbLPKxMV4o1
7AAVo6SZwoBDqNGyY768tHmRH3++9fPCdVqgOA5/yTdyFDDjK/3Y6V3INr03U+VtmhiexthTJP3z
ogqXHHCPiM6u9ygY/q+C6VxZFVjAkCLCdkRgd2aZ7ATtvJyIRn817EYsgpsh11WaDJZfjJ6nQ9jS
CRhwP52TfkTOV3So9dJg/Xaa5xQKHNJfs9D7w9u6UwHLH3l1/e7nW0qRIcA/0Gt+8YhlDaeq0J7V
ULtXPe1jtbWjNdfe1gG5p9ZuVwfb6/Ljf9VOWKk9sRJzbK1dsuxQ8Mtq5+ysPbSUk/lMLfHV9tph
22qvba9dtyn2W7ZMOLW0Ixe/evzcaJeurf267BR3i3bwFr299lkT3iP7wlGAwscMOEOgrcAjG5bT
uBSfBu77h5+XuqfzraRcjDtZtVjJgz+2dhN32lfcaIcxXGpKGfEcT9p97GsfMlCPZ0c7k2PtUY60
W5nRqnP0tYNZYGVutKd5xtxMKlscQ+13HjA+0+0znGPthcaVF5LXD8bd2DqHps3w/ZbbEOc7W0gf
OOjcrwZnOhqzx+WL1/owFeqW9elDxTPiYhclazv7xcUhLptU85Nvpn9H7d92MHJjoWRoHMqHwWKA
6i+QOiWDaSaJNW0BRrVZoNzkC8Rhg/Kdg7DXUiHDDnBVglj8Nubk4GAr730rRfEYjz6Gc0PVp75h
Dh30xSFT+iZ0rwqLOs1uCe1oxaqJxrvx42LHzt6DnaHFIXjv2e3PHv4D2P6OQesQvwxuGjKd9saD
R7wFjHxF0J/l3D6H+O8XzPQ+pnqZ17uCM4AKmMO6NsdoER5brkLM+I525c88kE5YrPbsPkC+kU3a
+2PMjtc+x5QErZTT+GAqrVOkHf9Qg2gFGlKWVuIAzC9sPiESAkZm3bOWzIBkhwULFx+GzhOMOlkw
6oyBFxUdeDXCB95Uc02RDuF7sj/ameg3ad8w++5demSK+YVF7YosWb8GVT4fe6fZQmckXKNBRZav
DjkJo6Mn8uwS6bDEz1cI4Q5BPbX1M8LTzM6pPQq9VUO0QumMRYCCusJeSN36OTRJYVg/eQyCGbVO
aCT1Z6cTG7nObmBYf290miO2+q9O5zsmnfSI63hv6uwHzQHjKtF5kFEnQ+rnweWgYujESCTJjgw6
RZKjTlvESjqO7ULnTEBf1luD6AlORcJOhFEyQimuTqeYOqdiE1gxCK5MOsHCw7ncFYRa8KvRYqNz
LlInXhqdfclePZ2EKTrs8zobM+qUjE1cBk8LIfts3RGjKWfyNBHBmlYnbHCUPpksLOtAp2/88Q+Y
sueGlNNliVemTuksOq8z6OSORYTH01keFdcvI+GeXId8qJpZpzr3gwf7bBMESrl1A50MEjoj5Oi0
UE1sqMxeZEOKyNF5IpuNnOdZzzOujpHAESkmau6JINk6izSY74wX1pGfuuDHq6Opn84WTj5P55hG
nWgysHkmRJzayAT2sw8gDJJjiR5TrlWzT9+XmlvbFIgatqP29AoWRw/GN1em92TZSfzLz0+J7z3L
VPYb6MzpqlAB/TFZd1ZuPZ3x6P7qjfBPjPf6EPHDhGua0DVmPE/EuWyd60LwpoudqFeCCpdaeb8u
iWh1mM5zQmE24TDUvGtSTPQhV6TGZpIeAUEy6KTYi6u31MX3jJn2N6LXxfUfxzO3XcbOGpSHJ93N
GNws5mgnyyFTUe6szHZZF6fqolUa21tLAm6+qOd/QfpaTIjcS5Q+m1Z7QXBQzrisRV/u7c4BRKGG
dRXn/nM5fZuq/c0R+FF2AgDWbAAMQLipqeUCRnUVhlQ0tpdn27HJ5hHSq212pfgLXaZnQGL+SRXP
MCZXTIUZWKZU0ya+euVCObZW9sUCQhJQNAcnas7KUfE2pMoHmsZnrjy6ohlrzC2/HweyDZr6E45Y
hyOAX64sdoUMBenAMsPhkmf2sWuKK/EkE3NVjves1mT7Iqa0PlzslS8zPrKCqvdqWfjVAo0876mL
n0NqhGZrbzjqd+E6w8U1HqZofLOD4YsRjPeYRs+SHp1VnmmFcHEASrp88n2U15tuCU2OYO2FEx5M
2BoDTtfNku0144IwBjkivH7dOB4kLw5ruKMhEnjGi0M85T7F5YNbMwBUTdjuh0VQJk3s+aqHzj/z
ZiOvG+hT3aM92lRQ8HHgUj7UPBUZXZDUdmPHACcK9CKz3P0i1L1lU8tsLgCRhlwqORhgdDFNWqmZ
lfXzQwiiep9l87k0RLFaZI7RuCWUWPi0+zkGRS1xnm9ZEsXR4V7YuXZTb8PR7LaAnQOgvTMlfeM0
Io8k0MOK4cFNGu/spRi8GmxEVcJMEa95JmSEuXbO6Bb1BRvK9A0THXGtjvt2j9Umwl09wRxZql00
Lk+LU4B8aKwJVjI7W9xtj2OgvvokQdhsstfeEDi6yFuzXub7qEjFS2jaf7Jm4frwolMSi+EdRnOz
JVIcX2ZCqvshNDGRpf2m5bf+qBz/QBoy+CP67p2xePUwxQ6tCbN3sC2mRGWN318F2b6rnBqdBSea
mQ1cbwwXXXx7m1kkPuwNC6CFOYH7A8YWwU9Fa/C+84TqAJhXaDPhC9XP9Z+uHujZqdsA9Of8ZqMD
d8z+lzoN6V3D4LdUv9rlvWNktZJRTAQzq9Q2SN2W7YW9YmrK2ZFaHKLQyKJpj1lusdrhobjr+Oda
+vYfp3ENxrHhFbF82iUWknSEwCX7Hj/cCFyZNMe6Eq0LsMu3QSXWx5iu3Sm/ythq31v6007GGMAl
S+wtgdxlVw/jAd9fs21Ti9HSAqUwYP7nGerRmcHA0lSIr9L/NEo13kUTMDG3qX4Zgoby3GyZcCaw
sIya9NYNOLw+ZDIfO6BZl87mOWWkTfQyHGZHYGjhGlyHHcGD0eTBXTHO3rKabxFVAbSg5BLjab/Z
KDB5NNplGwfRsqYcjOlSajCiqy15rK0Dtlr/qNAP16pPH9O2hxJUgTacU33W8DeJS8bBW4xDaRv9
FgA9cUwLJ5tjJ0zUI/ERMgGi/4D2KBz/56kJBsBHvVj//FtYAx24ggFzvlF5F3NHk+dem9hGONbn
rLeOQ4mkzN4UGlBAOq4H3i4WmK9ZbDg71+PEGtDe20m/2PSFrdHJcbnluOiRfIJsSSecBtaJ1WzO
f0Gls1wkMaMf+rPT3qfPuXO/fJI6jczKlejsZtcG429zMtg9zXwwXDH1FmjQvLagt62J2GwAgkke
boKRQ+bdBKCXLinjDZSHx2ZJ3h1r64mvKKEo2QVFuFb2HfMnvc7WU87IMZq+mKocWkZE2xz3HQYi
zvJdd/LHAu9cPs5gQOWJ2QmR0eJDTmO2ap2S2S/IJrP4owQAwRaPaI5PDsrZkXv2wBAf1gv1zMQ+
YtX+iVTI5hTgTyjdu+HSVjXfZJDigClY06VlfTOhKFZIv2N3CKVJvWW4T/3yb5GUl7rMn8Op/9cw
vsGLBIQKIMfW8qt2g5mcEC3eSZJXu74Pb45NmYu/SorhyXeC19ESCIyLjWkPxq8YNzyf3mL9pxHN
0q3qOH2pmR+KkKBZVfYPqZUd7SH526lLjK1ImtRF1tV353BRmI67shI4+vH4ie17opvTe6kl+P0h
5I7yp2PRdM2+8N1HleUwIToGuwqCdYigbeEybp12m9TOTa8p+QQP3mLZiV1AhtG7zexsNVYdeRzA
2IPLUWGQgBmaviA2x55fOQR+64Ewd8mPWMWvWZo/Cm9+LSqoem3QPLaRCzTjT+FRVzMIo8EjUfQH
x9KHf4l5ZqZGqW0mNoQt9B/LbQ+wwF9SDj29uTxFFASuW/ohVy6yLny5dVFmhBqLgSJKa/obzLIG
XKy14cbY5+yMvGhyHusudwBgj+uCgwgHnnhc02PSPCe6OJCeSe3IXlawVLujkKZ4jaaeOcuQ6aHS
sosR3Z7yuFoIcAfO2ht8Il9sdNtqPiNyamA91VLVkG09+qgQ6nzrBVOxS5g7O0O1/FYVZqSig34t
qlEQhinEmUV33HNn/VNEp16ciToo4kc4aGV4GvmDwMzj4D6HSiNR57OZqDV2qg4Zano0Cg9U3+xn
Fyuu9kvkN98p098F1zo8uHiyixNsbaI+zt9IDpT7yXkC1D/EcCU4sQRxka7dOB63TgG9Prd8AnP0
t6G8bdv5sRG4oPNchWtmMhR3jKTpomZnYb+32FIwWFr5ZkcMeuJEbdbDHg0hXzEH2UmRsdinjLXx
721hMnD+6YYLDnFkWQqisOOXW3MofuWp2JCRRqera38rY3nEqZIfisnE0OwEm2KKic/EBZb/RLqr
wThn1Li6hBp17ZxXBh+Qj4QJkQoVR2waoz3jH3YbEmxW6d2SKSBKbHTJScbFdrKNJ/qmcCUMwBqM
4JUVjQPtH68t7vwkjulQ56uhnW6+0d5ng1DRHGudXHKeRVfFbWkfADi56ww73Xqo3eUQNDQD4EVu
EPuT+Crb3LuxuK6TqhlvS98c0+mX2a2rdiw+7QrtFosxZq5HprJvzF+GHUgJIdLuUQTqF6W6Buw9
dzinOIWh7lo7zgX1myv/Doi0/4nE+P9JGvWiasy1X3942G4SbN3J7/+N1mTZof1/zdEckj9f3MX/
a47mv37Nf6do/P8I4Zrwn/EdvNI/3tv/suWSoglsnvY+bcX8c+Au/23Ktf6D75oBQRnHRTo38ev+
tyk3/A/PCjzQTyYwAp///38x5Yb/B1zHE44dhBa+3yD0Q/+HxPS/wHWQ9OK2NKhdsYid7o2sOMwe
5YiWPT6lNPIBh1kPHpCLLvsIQX/EdJRhsvCKajOS6/cTFwHM2tZ+tNKdg8gVK5MzaxGsqWMDkiEP
gYhpNGvXRePte/YwLk8w3/VWHYmVmKI5kfSbJat4XuLfal7soj4MLqsRRkuh0zI1MB0321lVui2I
z4mup5fS2gQy3fQOQ6lx3k/GQsbXxMH/0olnMZmHzNhjZ8bMQv6lTXfkdl6bdu4PaRnslTjCuCHb
20Hj9iO8rGoOMJAEybYfBDjuuH6j0uOgAAY/G9SSUIZsXYEydlez/+bmZM+hyuIhD+dNHfjfJmzm
k1pmiEDGE1PUFAVFSKix3sGdbZpWEzo8IvO7HDYgcodzUdW/88RimujGrxzV663jzMVR2pQoBsHS
HOPEbT7sX3E4dR/53Rrx3/PYW7Yh4JuP0C7vfhaNjy3GNhPbzlX1TrSqsvFqAw/Y0kec7eoxKj/o
sEQU8sUTiVRBMXJxar2S7uRl/iad9Gj2odSTz5dqwXQqEs/bCp+cDvv7/sFqy6sbErDJMHPdDA99
RNrzzKSa+riJ7tf7En6koeF9Jik5g45dud6dnBnF+OcpSbVawOmGNGt9iIc53VLnAkSElQl6Ty0P
ilyyX47YPBaKDJOxLp+hlVZ7LA0jLa+O8zEK6tWWQ5/jCx1YInaAXIsHXD0yQj4fefyxMxfTzjcT
xDmjqG8xYFi7EnQeM5JduT4B+HHx/vb4QOllsn6PQcs4NcU1UzlNvmnZ3Gaq8d9btlpeXb8Xqv4l
UkjSSzeWL9KPPmKf9vLFMecnCp9ebfTVlUM9w97OsoUsSeS9cTVuQA5nN9JG9SovQJ7yEc9Xo8eX
LAUmouJJNmHzuJjOuLeDadggFFqX0OsdvDDOh2T3TAMW1NzeWcJt6jCtE1b2D4u4wAey3Bm66+o7
akNE2fffrL/cVgjov6gg0bqTKJ8Hn7NxiEPjHg4TKZvW2odpZhx8I1Qnc4nLQ5wq5j0G+yY3F/Dm
x+UZ9itoGYS0D2Gab1ERLE+M6/8lkk5JqGxcv5Obv0mjkisZNO6jO7hio5s71m2I8bAdTXNvtmmM
bFiERzPoamaoTrrmL7YcO/hJT7ZmTFT8JsYonqeZapgSaBBmHAhGg8SzxZh+K2nlzBrns2/je+ta
PVyqtjr6YaoegyT1T27X4kH+lTYpHBmHLQZ1t91xZm9yHKVnHbsEUci0Bu9P8+YY1c2KXLCxfTLd
TBzK//kiehL/VT/t88AyX+pawUuZ7fLqwEvUxPBmO4b0C5SSCHIxi+gpdP8w29qT4Eddafs/+bhM
22EKcGbUlN7Rceivq9qdL6o2SBB5OTk3nIbS4uDYm3Ow7WPfBqqbUBXEc2w1T4V3Vxlx3BG/2z63
LAcLSMSq3bkTJVbNrs775lZNkzjKyC6xDKl0i7UC5r8fUHmtrT+DSauBHN1pV4cGp+xcyps/ZAvt
kfVvzscdJSn2sFU5rZlZRLViNzwaVeesJtmBPZvrcJ+haUCzxSTo9R4+GhPU+LpNl4dKNjRvi3J8
EEZNEA8x9pUjDuK0obl69dweRj66zA/2Bv/5qRt+D/yvUaZFlbHOmAcWj+zG+jAneO7OWDPjR1ca
OswhJqPkurCwk3Nvew9VN7Q7shH70DBudKIXW9et36jZypOZEQZiZp0/F8ydEvudaMDR9/i8y+rg
ufJPnY9o664DhqPI3+xzJ+IHAuYEkgjNZZNM7m5ieqeFdj2wXWJ4EH324i9h/iCjpCUzYKW7JraO
6HYUKzTBs0uA/4RHmOrwuXlhvgYOpk41RJ3urI6uzjuG5QkDenEw04hxmx+yz0oV3ehlMB7i2Ck2
OVUoYG3GE/3X/UZWNDhOgYo3qhT1m99wTfvtsHz1Fcj2kflY53knI6FunAOJt58XSBNqnJPdkOLH
gLpHnGE4t8k8HofYvJXIzYuwjX8cfXb+IOrvJQrwiVsbsmOv7JijR9Imy921MDmw2KcfmTC2KLfZ
1fAtOjKalkadXDCidvmgODSTEIuqhlAcL7VnVPUKpos4OFmzl3ZmnhurCvazi9Sg5IytpvC/m2Dy
jguCGLdnhjhSWJSd2xa6WDHld1Fa1J7TObNp2GaQpMCz26YRFH2w2M+W0z/RlDNdZwwEtKj65gHY
QLwLRV1uI+2Yb2YhHrJaAaT3xmeVd9s4rhTgi6i/jW3xNQTKOI9ukm1hd+OpnoDtSdqQthQ7dLtF
IqeGoaBOHhh4Y5u0GueERhZE7pdqaINNakX0x/vqTO9wx9NEf1mM2XKuNAe7Qh1DsF0lsy110P/K
0KheKzP/Y7YRSK1639EU1RcGdW0NXIyAu5UQHKtgfFga9+Rl8beyXOSALzV0+RGqMjYiRVMIV9Pa
6jjtSh0GsZvfS+IFOxWPu2Wx6ntoiytW8XbDDfKnS4GjtYk7XcnyP7XefC/6ZB/jdryCIUD0SLYc
LZeVXgf87sVxVb13amJ4gHWCgmpBD94HythwXnLz2rfDRzUzNKsRb3dLMP9zUnVuSmPfVsNHjOFo
7QfmgxexIhon5vrx3m2bA4VX+LLKFKiU33ZbWT44y8iOQZUHL7NeUfFoe/IKdJ+2ec/S8TEHAR0K
XDlhgN4Sfo2Ri1jEUc1A/qT0gsjBzGGroMUlr74CG5mmakJmlCBq8eHg38uvYogx5ymg3XQUBA0t
FuYIlaIZ4TCYd3TlDQ1wkgBvUpBUxURMNAz1G2HATca/hlIwfBP7083ZXjYxbWazd65F7nMTNozl
fSRsT6FQ9QUiYO8aPM/Cby/OLwsWlc3YA2EzSFNu2BfRzrBI5jP+Y9MujIxRuEYbE44PrT+3sWbY
7WqygUSW8LKW7sGQYX4G5/SVm6/GFSUDGDQDXBLeaGaqE3+dHGTxLJ4hlDCVcYtgn89f8A8unj8e
J5nOqxCuOxkb9hm9YfAJhS8jERh2ADsSPsRL8bcmjkU3c7rrjGibqEruLTTPfOlhvvN3L6a637ax
j2JfPYvCydcMCMMDVVDWuhHLuVHyV9D55I2iAc+A0X3mTXLPQ/U3tuMvJTAtCjt5nCn+jRf7s6/t
mipKA5cp9Es1r1LbY/CMkGXCoF4v0n3MSuMYYkda1yjgrBqrwh7inQt9Iuhpl8CaQhEJnc84O9/7
eHmdlHtz6rg7FpU0d3TyXXPH2+eYdFZ9WA708pJIsZrfVmTnqwZmyy7g2JDF7fdQotuQsfj2+DNg
1mPHlLy0jtlvRns6VA3TUwhtz1ktQQ6alnz1WI+wTE5PJvuWV8pkn9DWghv+QdbaBCjPYkFs5vje
XKKcl5+3QIwqLha2Mj/fa7quhDjmu0ypf4DqIy5PBWLd/YGta+z6pACw86jwCR1101Ov8ewKarzG
tdtw2zsNcG8zUO40KlJ9KcC7s8fHZ9eDfK9hWY4aAk9UM/oWHWrQaeh25TIMf0QH+VJB1mXLWsMq
mFVz/nmRVIBuJg2cN2Jm7hpBH2kYfayx9IEG1IOgXKUaWV9EwOtBEDIrjd3uOgT5vMowdp1ykhlH
y5cdBC1OU5WG4bOl8m40MSOEdfN6DkHmJxbwfE6DEKg1UH+GrG9qxH7fA9uvNHa/oaSJNEJ7M6Lp
AzyE2Dd29z5qWL8pL7aG9+Os2i7sSc9h85fg/haB9Fxq3H/tO9VTl/GHAJ54EbEwHqcvNYp1bc2C
HKEojjWgnZiLctX8D/bObLttJNu2v3J/ADnQB/DKXqQoUq0lvWDIjdD3QCCArz8zlHUzXXXuPaPO
e71w2Cq70rbIQOy91porL+sDUCamPV0yIFvqBlg9IlKO/Z3V5/rm5z9wqrKYayOfeuIgPDj2ryJN
+kvD+ZwuATcR6WdHol8LFlda5Gi5LTF6HeNxAKFidsYln8VLFpbhKqPljCcvu6HG7XCY1bI6Tm1J
3YTBcYKpDraYFz6qrnmMZnB6hbSu9eIljAc1PXxfZQ26toHF3YiBMOgOiS51MLC7bnsIdoUufACM
4dN4Yf1sdBnESCuEE+VUK4PiuXi5pY3V4r4kxenSvVrYW6GrJUxdMkGosEDTFEhFsjvnUeISzNc7
efjnB4+eCqGdIAT+xKEK7VdXzBDjWHlwLSjaNctQkww/B36X1BeipO9z385HvwLWRj0Gv+NXzINP
jiM9gLpCY6SyNFD7LLc/vBoPXjT3rKKLS/5VvqFrOHzuOyW4/KOkoWNp32dd2OHS3EEPcIdFkTIP
iKAjW4FpW+uijzGj8oNELXDl14EmEJNYg/9VDZKx7GNsc06t2T6nPGA3mYtoG2gbQ6EpjwQFMcUH
a5ur5B6Te7AdgefjXF07RJu3mI4e/5NE/7eS6Boq/j8F0Tcjbsl/3nj9+Vv+yqHbf7g+GTWuEMKn
LpUY+F85dPEHZnjwMJ5rmZbn/5ZD9/+Asg9n4c+lFg/xv1Zetg02Rth24Lm+5fKL/lfYGNZn5Or/
hTfseT5AG25YgNLN4F+oySmlRmFJ4eMxmcX3WsbYdvvJvDIHmOAC8+Tg+iO2zIEu45XIK/vSJ+Tp
Giqm5uSO23l8bdKMXZhE2U8dVrZkjUE9N5kJYI+XsKDVB70EKrj+qWicCU845et1JN1jAWH8qDL8
mr/9nNvNvJd2fvr7lyTxiMz+9asLaZbB1kP2zNkLHhYfY21JVIOBdLRPIfXJJy4Txo4xXN2kYfNk
YwzYhdVSPqrZuPfNm4g/58lO4iYjnhjGN01nHkqSWSdvCqJTNjuiA0oaC2Aq0LS+vkizJb1giSdh
q7Hy8lTKmoBjnGd5sZmD1H2LQnQbl06za9zP/qUsG1ot3dJ5gxaONcocKKjN06syuH556fRWV2pa
W6OExUg5Gn+cZct6LTvYNgDIMgrmo8WAvYponH3FhYTUFQ3d0Yv7B1PyXDSn3LpNISOvQFaURJqS
Gy6cxRkW5mFOLf9miMJlp75FwqVLilaPvZP1/rkbItzUfriPRumRmGJ9PmbfBuRndpDxtGsl419S
t99lPdcXo+jjtfA648Myo8uYpN0z88cHo5S5r6MlPjfOSMSQZUtVGsTmQqqb0A83SdYUOxtddiMb
KM+YRIIrpy1pCxW/tRKV1XRd8z5WPqJeXeJAt4GHpjIkKfTG3WR6ZjBUNBDN8sNc/DOxrxjaXzkd
MYIfUrqv1mHOBXLpe4gJVvk909mQ0CJpQ+fhqV+aj0x10WE08N3RnfqWz9kPqhVpCs1zb6eS7s6k
GBkgeXE3mOMdvp5rU4N7sQI8YHm8q7Vp/YVW96dF2BBDLXoKLTJrPGOLah8FxlPpOfuYyPlSjmcR
9Qq/NNda3xo/Mm5OmI2wQOV+tPJK8Evgk56FRXO9N1mQUGD6JLQU1TnD7lJA0wt67FWl494kwbB2
7eJKT7RxtAVFZDkVzXkDedsAFr1qUkynwUSkKoSCeRdM8lE48WVuDWgz0ZDeGV5POh8mQaCf12ph
ss4nrIqhbkPyMMTNRgInzXIs/LbpNaL5HQG3G/BNTykPlJAIXY5z/VhmrwEx2KMvbXEip0zBkjp6
9XvfOPKIhUgeC/IDqu8gCeUGtZJj05KB1HHvoGlOUr0aqWpuv17qxf/Hj/7+Wj4Snq63RIzyA/3k
EAH+eoExMWwb9rsrx8jzc8pi5zzGGD/J50GUmj3rAM8Cp4swKKxeXM6BWsCN5rPqEJA7zLaDV0MS
5qAEkhoTNttMAOnensUWwJRiDciL7Oi/Cpq2Z2/Y8YbMJB2AQQJ04Yu88PXSNsZDZthi11RBBFuv
wL3u9RdPBfHeNiLSSaKY7aOo7WKf5IiDk1XrjMdwZyvPfbMzsoTxGMc3OfV59/Qy/qBqhxZJ/803
MPBS4wzCwMv8NyjA4DVD84mFS3bb1STdWR6tXNEPb0HyS3ps1BRH0hGf+2oR9fRIR/nGT/G1RI5J
AZcyulsTW3g6pDnXmNF7Qty8Mwo/w2pHpEhM7XI7NHK6L2njw+Ui+GAkfnrlJHNXBAmbC15C+w6X
voHjkkiMI4u7dME/XjTO1Z64vst0PCVsK1ZZkbdvxPz4VuuFXhXG37KGLoUAb3SgZMwOZVzuUvXJ
jnt+tYituW5M3DS04ARCGuMNGorNGONasSVcVTotqAsSb3zqbropxmEXZFt7kW/lEK1DjO1NbfPN
VHiG2uG2CpqX1OseLCbaFIdr6ot5x0IIWL7R3KRUxHSl9zplOduxMqHMiFYq3iIxnyzWo62f1W92
Ur1NROnWo6AiOaTEOLXpGKajLtymFG0IVxoXAXv+iu50gAnznkIg3z30rvqGZ+ilsXv/JjPbBzMs
aTbme72p/OyWvcimZySCUzXu44DiZUMMVzU5z8I3v0PXuAliXVMz+QfbG6x9VrLGEYzCFC7iuFqm
Tyor2RUkNCWXDluD0spfwqT88PryzjG6TWzF4yaDcbppKuNSap6DN/5qG1sc5C2W276kzT0T3cXq
FBlB1ZDZeE0p+lyPTTDvstyiuEKe7A4zSZn30BgIIJGGwGfY8OYJw+Z5trj3kgglL9+R7a1b89Oa
0/7VYXjoY1+sLBP7S2rUt10YhHdZZN41CsOCXu1VU8tAWeFMagaDBEqutk7kovQb6S4cuSOzgDVw
4ZSYDPfUyy03dYlDte7zpwI6HcayGtDNxJfw8DaHwBiTg7bZNe4NKnnyARYHCUtERzWYpNU9lhkG
FnqsXLvUD6ddtzw2NYeKCszppuatL+n6wjzOJDXIQ9CV70JCrSBei0EmavdWaWz72Xgf4uTk4wIl
4Mzm26U7u6ovMpqng6NRvITnb7khNetQVnRHlSGeJglConR6/ObBPgwWvo2xPHtG9SuNMgXyBitn
82zOWG/t1II9PYXsYGnFtWhfZbOvOFdji5hi2L5PynpOLWaRMQ7Gh4buXBtiJZ/R+HMQDBMQ05NL
rcyGescpf5yC+K4h985wyCCR2zmuZDJbiaIYnH4mLEAoSZMDlNrekkF/wvkH+aUGVDLLcy+zNyvh
kA5ceHEpVLJ+dFro6PPNSFknJTInUoXhjUb3ZQ4Jlbij9J46AufY2fQCoothzOHTOufUYDUpgHys
ffjY2fHt8BCwi3SWz6DMcGcKom7ekt2lY9XwFGfDEa6GeEqPGUWTOgGxm0I8vrLkNgddnYR4Xv4A
QwfJz9YmbRU99GvBfeXWMeWP1DC5ImLu3gdEERdIKI8eRyC+B7Pt760mHe5vZNAOW8qVCbnoK2w5
uAdWg3AW+pE3nt5x5DURKQ40COR6+fH1Mtk9MUdzq4zQ3QDu1kHF5hcAwuZO+riKZv5wm/TrYlyK
U+y4w8WPXyNWIy/sSkcKKeis0D/LlKTdVQASbZvgrYzHl6A25hPM8X1rkP1pB6u/SQp3N+PsxdW1
2OfOaMHMJOhuU97Tx6D9XX5z9YRv7NEB+bePSD10AznxCKZRfOQZ1v5s4TD2VcZtBP/bM5CnVdmQ
m+bBAPi8Mf0faHBsfHEgmv532ZnnCYbHGc222XCSfDIsX8JGBrAyYBhz95Irm1DlxvQsfCLk0u2a
dJsZL7+IPXC0+twgE5rV91gwBS3CsN8w8W85DIiZI+KwxwuyC3WtoKIZ33HSLemGQugFo4roduZI
jNZxYpTJMNiEYIVXra4Ii9pxPk+zRK+dOcHxBJbXdIbV6g9vTVvyOVGlcTcZIvrzReZK7Vtwkr35
UwkZnn04G0uH9hjPZO1D/24IZmxxXrUvFTfnWC3dpo2a9By6tNtPtszXGHjo16vN+myBqgphbp/+
/lLW1cGRxc3WHLoZdNFdJuxybc9cbEC7CSaIVQwseDtXiTqrNhNU21l3VSvbrQLgvmUZ+oNbSPEJ
587uJnoQzGy6D0f2cJ6VC1iyvX0CCY72AiTpjezWPkvjZTcVbnTjRymLtgaQXzJGmIZYHK6ceZ53
JlRLC7v4rsH29iaIE7SDG35gmtXBqPocNpV/bsjxkKOZ7R2t5+6jYXHlkME58SX/IHlSrMMmebd6
x7v6jnlUk89joq3f3CBa0QWXMQ10zzYFhOvUVXexMpwzvkC7qk4xpSfb2ve+UYgNo7jxXmngqreN
509rXNuDCugOjVINvi32gBnUiVa35XbuR/LCDpFJMRls/7m3NZnxwwBQWWSol16N0hf1P7ze+YwQ
bPEMAU8aPdSrGtglmChKE3E9pjVYfTF5sA0i3UrirrNpYGWH4s1BVJBCSKcFR4P8ORrjsaC+b5d1
jUUHOuNIkni3Y6n2/czt3cF8t06lVRy4xjekZuUJr7i4sJ2yAeN4d1ndL2tL1TSRuJtA5ekKC1uF
U6P7ziCzX6wwOwwLbds1XS/gi2bcitu84GCd7eZgYQtcF13wrPJIHfq444AxIaP7LDpdAMxr2hm5
gXYWvIGSVZBROswOab8xzLw/PCwRl1T/SvENrgPUrGY5Y4gynxEpbZy9pVozyHI36dh45xOl8AjD
yT5KACfLYkoPdklQB3s3HkTLWGUd6uowDd6Dw0Y667qArX4qj5bZWpjcs3K9iPbJW8bwElnNwYdM
ch5n63kpc8yxXX0fzdWLZy1HUvUO1vG+floGbNF42k38jzGYbAWTYbJUfI/1D9LDNH6OeBlugAt1
G6uN8o8GZALZ9PyltfFzIOgku6+vS3EMtZNMIOrdCiePdiy6wn1IYdBh8mTzwNYPEIKRnFvRr3pT
nWyHyBccvDuiguO9VycPuevzTk112qXzd3IazIc6Xe6sbKx/RiDPJJvQZxaEMK9spohmQWYjgytf
cEvcLKkxfFhwxNaBLNdO7aY7I8gMhiyr5L+J31YGKtpNJivTkVPdjXq6eEl5Hxqb9C8Aynpdv7qq
+9V7vXtKHvCOuvs2DqxVHAPOVRH1lHIJ7A+zfULoP7gVf+e67r8DSKXfuu4/ZyMEhxHFHrbHWB4D
xVoylyjxadDD/3eieu/lOIa4qvKd048WMVvvKmEfKopD6BzTglSCtqYUBOv2hkE10MAOZa2s2txF
Jp+nKImPIi8sutuzp66Bsu32C287dtoX3wiii9+zrmnx91VUrmql03fImjHdsEFhic4bfV+HFWm1
fsbLG16XsjOeEsh0OyMTCnMk9G3PL+Ck9FfaX1hltJBY6xLXt+uWEP8d7u42WI9WRKe+l/YmK6aO
k8AQG0uzDGCnz1vPNUgdObF5SsL6Ri2L5J7BXhy9/lIETns0Q1J3XCuqMe5ecZ/cmEPyi8SZ2MyL
pD+TL2+jGgeKTwJpStobHz/Qq0Bn5yNOrbzL7WIl7cwkcu3ui9T9CNto5G5PpdxSRRa2KaYThz6Y
MjLrfRS/G1QRANvR02xm4tYX5ryue1ZacurPPHOrLMsuXmbPJMVxxVgLPVKz6vgtffmtNnKylt62
KlR7bkZwKOVQBTAYWNab3cVrnJ6deqvpAiHDR1NyVeSSjPjBP1jLBocL0VCULAwG6zBVS38E09gf
Df0SCPbItN2d6bC/lr1yEBqogJsAzKx70yzYeovj6DrRERfQD+iTaitj2HhbWXETwcK5zbgK4fY6
iYLOjKUrnoqaFo6y9IpHG7V05U/BbR5E9k74Xv+QYXm6ViJbo+erbS1daHpJwjPQmbK9l5DHodGA
vKacK3oRnFPUYQEq8XgtNaYNvPfE1sPvZN9+Oj7cwKKX3sYap6Ns3AEdNx+QvuJ+B0L/M4xvA+a1
o1LJZ2RS+9V1Zr7u2kW/4bGqeCEtTbWRbb2FOjGa+JCEEmm9xfSeGeVjQjWYR8uqT8MGMGlr3Ckv
hceunDto68XGIInl42W9fr1UvJuKyb2MZvxI1iA/tXa8XCUFGWCUS7YB8X1kNOlNiWhy6kjeo4RC
dq/yYTm6Xf77i69/ytzc751ienVHNcKrpi84I1NsGTV2lsz5ppZS3XVko0IuNZepDngGuprOq8i/
ZV3CAkVVb2BMoxu7GCjyqBp7M0FtvvbGZvSqmG+//yQodAYq1dFDgLnJ2+eCjIA7ovea5o8uUv5j
HhkPBpHyl0kmJQH2dq+sNLpVIEvWfFfPoIy3ZZJfPJ8+k3R+ceoS7r0isZ6zIDJNuQHDyU1n8AkV
T8UzOuGjZSzZua04rei236EgPUlK55hIcKzDMEgIpQNxyMwQzyHabdv0j1WdaAoBc45pc1PsGo7X
ud6hlzu7yS7A7pN3qbAn7UYXZz48ZohifTc9xD7dHW2d7wtIOYSNug/KHiDtYuR9iDOuxw0jUIO+
c81S7L4twbk5DuKzMj12f1X6k+pOdJEC9F2dhu7LoXgHt3g0sqw8N0bFJbhID61dh3cW0uM2MRrx
2LGEWFsRA9HUJ9EWbwUjbUIzdJuNB1DFwUp1ngcd9ZFP5HzbjCjt8ZBtgsBynmRYyU3JYm3nKBYx
NvQReivTTZTN71M18Qj2OIFYEPIcknyn0qgvWQ4Hz33UXLEQ0CsItJQP0u3YVe8W9uWDGlnOiL7L
bkQwY3CgO25H8sBYeWG9HEHyIY2zqNwnpW9du8bkkpZY70zswJPNRy9MWeWS/i0G45vdxEfp4+ev
lmFnY1NEuGw5oQ2/2kTzORyH8vbrxc2LpyywXaKU2Ha6qN76ZkphOupWylr1BXkyWkU5VS5BGZOI
tXkwRvaHW8iWIVRUW6YgvDDC754ZOGYSrPlDGeXhbe97ZK9mp4asNvAOi0qPGracMw/0jTPOW4Vu
zxs5I84Vk/72+c0sOMIXWXu7FFAMScH8MVUFUcBUU7nyk4OvxgjN6ewAtYnDOOAgXGhRLq+mvnTY
U+ohFAb1RdVypvfqKxI/PAWdMra2PVy9GSnWdppHr+KktYW/BVz70kjZPg+jsigJXY6BLmPxC87L
RMT+bcJOdN0bdkjDTuDrg4QMdkuDxc53vstgEiccYcZtYmCOaNoM1pQ0BZvEdOBhX8gZk17qXWSc
ab/oLzE38eXrxS7M+LLEcMLggAAQchxAaolPPhqAI4uLz3kgKTGo8V2GzkbAX6oEfyePp/Mc0nPB
GvnHMM7UmRgsB/0g2PmMf6yTe1Y03n4U4dvIeHo02+pSzj0hKCbNULxYWB30r7gvSkowME5aYP7b
d4hZGJvV8oKnSVKZh4szsLdIUKtyLo9lWr+ZXfFh9SagFQj+kfolFVZbwAL3wnHucpiDK+JWZuzY
e8tOT4Hbf2uxneatwzDk7mJRH+D/78K8+bVECff1+VnRK82bAe+zPbZA2ypqQJbltZH5gIHa+Ayz
GENfXoHW9/gw1A6teLNJSzX6Olt69nXQ3/j7UnFwIhOpNknRnbzY2MPde84sXLGiqX6OfvGrGNNH
Anikqnv7fizjg9ljvyMxF5D3SfPL2KJlCMAEeQ6RYVW07nYhcbaapP3dW4NuMVazx98wdvlWQbnD
bgReK2GCscrl+9zWu5n1yDhs41xsWgWy1IUCRaXHiAWkyumCr7K7skcijvI83+D/ze6+vhamU7qu
cgI9Zo0A7eKMOFoTm+lFv3z9qKwDa4cNF7CArsTCoE1DVlazt2d0VSAHy3fJVHmsdL3U1498XTn1
//1aQjNVk1FRpeiqYtu2DJgv2APoIqtAF161S8tBq2uuFl14Nejqq6zgofH1v5Y5GZJaV2Sluiyr
0rVZMONWJgimJ87B4cmkWytlqLj7+lmoi7cWQQXXoMu4mgKmZ2AgYyjfTx7wlTsgMab2mz9GGfwE
0fxgOt13kwuwVBSPNP+E6zi0kx1+MrrAWl0QVusXq8Jq3vpdd7B48m7s0ClfYenpmat8BMIvr36a
vH99eTD9as/2sN9ZbBZe427IQbna6SWvY+9pdvrt1y8r6pG8S6Y5ajScpbrqrJsoPWMNAKBiSoa9
kRQnR1ejoTLK7yltaY6uTSPndGY/9TPVRWvkvpEf8PGeErc7z1+1a/rrCkYPhoT5WKJehVS0FYqy
tpHWNoKi5bdeUOTGmjPfkK2rvvGPk2sSAkCViYWMzRGgQVNfL+W0aK2zuP/62WxJa+fRhscxG4Dp
GOz0WOp6OaGL5ojFfnd19Vz51UInp2Y+/scb8G95AwRruP/JG7Cui7T8+D0M8+fv+Msa4PxBEsax
oSRzYBNt+c0a4P6BPUvXoNsO468W5f+RhqFRxg0p2g7p3QYWS4jmL2uAFVCRLkK6XzzH5TcGzv8m
DcN//Z99AR6ca58/nin4I/r6r/p7n0wkpRxzias81fVwWb4u+2nby/LQ1fb5t3+W65/lxv/nt2Z1
7793DPuWQ/AnwIjgBb5l/Ut5TdtMcxmMbO2ll5gg2kEmJ9JZc3c58hj0TvMSUKRHiE0t82s5Zj87
d3jNcSLtVShfYmf4wUX1dYxpUawbqsaZK0hH09/VEDAb86MZZmtmwvp2pMxjBfX+6EBaI0brQODp
3Cs3ZROeerDvuAmwWV+2VlWC1G2YLZA9TetbnJXssRoyNIDLrnGIX0rFHdwfClwQuKlgmb0fExHD
qIRy7SXkNxf+dIF88whb5Vn6ave5sR4tzW2IxZUnCfZMukOb8dWxmRGDBZ5vbSpS5psmz+7DHO22
2UXzU9jfQIf4ZoBg2Scem/jGeBs66tFE/QALeztWxXUhs5cg8udRyKhmPwR9/+Ym6Z1FYyL9Jpu6
qG4tgUms0JHASocDKQQNNvZs0crC8DgM6Y3SUcJWhwrJ4DOrld8S0oZ02KZ3ow4gCpKIc+XS2itb
YuVucsuBR+bJpLalJYqx+BMD0IziL3Ftl1ySeJIGsIhxhxRs5mouR5WzKnUwstMRyV7dT8R0PJKT
qjGY0YMcVlVcym2oA5aujlriF0YcnyDdleQmVmb92S4G0ig1Mkdc8sdBZzbjG1NHOG2ynLMOdcYV
8c5Y3XtfeU9CRyR2iICGOgyKFWY16XgojlU6AAiMejo6uugQqSBNGneEsmwdMHV01LTSoVNGWuKn
5FBD6C21OXh7Hu3WE/hHwqpwF6cmbfeIguFOmvKE64BCQTKulQ67ljr2mugAbKejsEqHYg3SsXSp
2c+9DszWOjobYuDKdJh21rHaXgdsq5mobU3mttXhW6FjuKUojhi0jX1JQlfoqG5EZhdWA+6vIprZ
ELZrl1xvqwO+oY769mR+eUfru99TQUT7gCnlu+Oy1rHGLCPsSWl2H1Cx1xj9IeoEq0qKhLbDh2GZ
48YR9b3N8gXZXT4TQrmPO6LE2U0ReDrsAS0nXhYKc1R+iQJuTlIHmh0dbe7s5mMRnbOaffGa4CT3
jCtGHPLopKIz0tEG9HIPg9zKVdM36LmYjvsOm2N2X5GsrnTEGvTNjSRzPRQ+TAlS2JGOY9Mo+04a
bj/ooPZAYptH4fewq/dxRjHPfOuS66Yf82aqu+u45GoDt3c9+PGTo6PgUyzDVT9KWItkiQmLd6TG
F3OhDY8ceZv1D6wzBB5HDwFdwmuTs7Ol/YABTwfRGx1JHxhtkdqZc532k4X2Y0V6PSfFrleZjaee
RY64/20IpxJQyPK9XjjVBnCQKyrlYt8kouxd5hTAetkAI6zHnynZ3YYcfUieHirzoelJfwsdtXeO
reskm5oEvh1kO1Y661hH8ysre3NLcW/JGJdkp0g1QwoGSHzU9VGo8N261VH/Kp4OY/oBvvRXmVgP
HUSAxblY1tDSlh0Cr8fRiGUQfgDdFfcwh+MNU9YR88pdYs4ADjR0AGDRxtYYAhQn2A4Nd+dt5PXd
mvPmSPr8hy2mdteGccX4N156z/5wWmpyFg8g+AT3wNMAhCJArJ5mW0fkIARE8dppIx1DE3Q1F9jE
Ow1TEFAVqEGg9l0JqnzMbSriYe/b4w/WYPx/D/6llj9BxEGaoHnLAeDoeOpA8F5sXXMxuBrNYh2c
1BDfV1NxK+ETWti08YK8FYH6CWL5xm6AoAKN7OmvFXykvHbc9s14stLXMsxunYZOjlJ+5tjJgzbb
F6ZxkUWwp9LiAleM72K2Bd3NHfvR6dLvxS8PynWVa8ljPFjhzSStd1KRr5yKhK2s5bEHhuYa9mmp
w3Ma+JeAXqowNA4gpXcIhWSLVPFpeM6pJHzDZtUvWb/G8uSX5EU9eRt6xYfQ8mjIDjXLnrNhvLMg
43AIjeu+8b5bHIn5gIBX5v59qisYuvqDvcYpzJ1zDmEVgAmoc1rgHPgysM16pzsoZyABpM55Nxz7
Ijr3d7M50n8KPcHKGBwRu11rZ4hi3frpo5lY29mG3hGr9pfpaQBJcfaDhvJQD8xxGagKtBPQpu7T
DPuPacIWjVHNmsEvciakGdbXEDYTK1HvDjTwQWLkAVZ7bBf3B9l22Ku9/61XJvEW/ocQq110Btp0
GMlIStvcKAVVn0cGTjJ4F1A3sk+SFOsByJx083dbRjdt2jzDafJjLLFt1LO7HIL4wbtKi+yhKooR
pBRBfreM1DEp2VipXvinOnC/jV4bPiSRYa95Ilj7QMyDBv2i7qiKJyPy/8bgQftYB9MOD5mxcceu
u4k96m8polzWs4UbhMfKibzYgUUP+HbpcYy3H2PYfdpl/1gEDZ9mlyxkwEbJ4CCLuaKsXKM5oSWR
/4DLbRidc8tgRGBgj/1heEozWAaenfOYI0U1IbV/q2KPAAIQ7jwF3jf5hrhaFcCaJTbfu7AQT14p
D2nTv6pG2k8qW2DZBTj+h+YxVrRX+UWznpyPVoVQoiz/7j/TwL81Dfjcyn+79v63yiq6CRKgUuM/
DQR//qbfBgLH5KNPMMxi5e/+XTFpmX93SjrWH+QNaKJ0A3LyWIRx9P4jD297jA0BhqrQd70/W6/+
b6/mP67hfzaCxr/q/8e13MZP/C9DgOnZpsmojhM51MH9fzEH135s+AZ1gqhEuGKmMQJ0NhBjWuZ8
LQ2rvUqzGB4QH5wdihAuGf3x1qJC0zKEO6p6MoqciFS6FKfeXOciNLZ8AF+6vgGQSuHCvLUQK6RW
LXgj00sfFIca6Ne609pGpVUOpJCra/fnUOsfcYgSEmk5RH2pI1onSbhgZ5Wjbvyiv+kcou5+OG/t
ZCwRxNBZWgQXBIr+xL2o0ErMCLppZbnYOXn0tOeCNWBclfuo9+hsykR3O43c0ukJeg/zGBYm0LoL
HzBRj+dJDQN4EloKO9ZeKzyD8JpbFCMjfq+0guRpLWlEVDK1uhRonSnSilOJ9KSQoCatRXlalTK1
PhVopUpozUohXlFqtzG0miW1roUaRtzfLMSmL/JfDtiuBXD6K6GtIAtqvKRxdxxgSIGXXzZDG2DJ
7OBmGI0JMiWFY5gBQvKqQRztrAg2zrjQSAtegdhJBKYd4r7W6Byt1lVatzO1ggencVq7/RUYPHvb
CjegENl8LJxyYQHpGE9eAr40XshbEW6FsIuVmJUkzeQ9Hqr6UEUDvGF0eq0tCkRGodXGOEJ39LQC
WYGC2SIvPBmltM4Fi7ejbZXboZcmoU80TDLl45EZJGEHJK+pDSnUi09yOBRWWLPNd9+XwetfUi6t
Kwvf96riQNv7I1tuE1V31QsekQZ3xKOtFVZcPdamR3SVWn2tkGHjHK9E6JN5dZ66qnM+rI78Cgak
6sa3+McdjAml8KlPbfcUt+Mv953OQzRfrf7CecYUphXhAVVWfmnEWi1utG6caQU50lqyrVVlsEpE
KNGZZ604h0jPmdaga61Gh1qXjrRCjTvEfw4RrU2tXlfI2KPWs2OEbQ4UTMQpQfWwzZDjlvE+7SnQ
sBDEO4TxdhxWnp2dTWOyADeL5qER41cVQrj3tbLua4090Gr7iN6qF+Sp1uEbrcjz75W/1Ij0X1+v
tW4/aAV/QcqHS8vH20Ldr7XOz/2r3HDvNDezdgFU2g8waGeAi0UgxCoQas/AjHmAVd8zV/ryHGIr
cLW/ALvSU6YdByzkWQOqTh5lJQOuoOjyo4dDoeDzOoWesXKDYmNHjc9o6KSHcqFJxWxksu/zdNrN
+kd+Qa9PHbQKEwPgCgd189lJrbMT5OC3rZV3nbWP4j7SngpMi5tIuyws7bewtPOCGhJs8NqNEWtf
xqIdGh335El7NnLMG5CuCXVi5whcfG8tl3KS7s62ts7eVHMIVkV+WGhlisLhO2E6jOHaJ6J0zhLf
SKodJP0o7rqYO249RQJTlDqNI7BE1MqCKgU8KH3LX3GU874F8kbxWgz9uafjpmc7OWBiiTCzmNrV
Umt/C3hgj44nPC8T5pdAu2Aa7YdJMMYo7ZAxJu2VSZZzOCA9TdpHE2KocTHWUHjS/3DrQ64dN6CA
CbkZPwasOL725KTanaO0T4dt0nI7ae9Ohokn1m6eXvt6imxTa58Pll84gY54dUkn7t0y+Gb0uIIi
vz7l1rHG/nBOF963ui6vdIZnwx2pvuEibrjtW9jQjTc39lGZqX9N/Oydu3eBW8D378w6OiOM3kRh
6XG99AAAN0lwTEYFwxyvcDMRAkizKvpwNLdCIWlQYNhxa6fro/bmHd9BPq/EAVdlx1q5bUtW9kwa
NIRzXIlJ7UXtpG+4H7ttCEbqxIEhaEyhjafNtRdaLPhco0vlhMVnNiGoMAVvIZzoQ925K+pO0FLf
4UjCckKDU4cxS+2ITmjWrCh5v1NLZM23os22DsP+URUR/rKurc9NRnyuobv47y/F0IE16iClbBVX
mjHhTyu0U83CstZr7xoXZP+u0n42fGHMNhusPgwMGN6a6CfFQGovtR3u68XV7rgaSXnrDW+J9s1F
2kFXaS+d1K66sMVfx1aFXIz23E2Y72ztwltG/HhW1v5wZTDeu4AsD2LO/4u989iOHMuy7L/0HLUg
3wMGPTGtjcpIJydYTro7tH6Qf1Tf0T/WGxZZVR6RuSJXz3sCN5JOYRBP3HvOPtrCIFtnRU41MJue
Xq9MBGwNzV63OmEUlBOilYXnDulXQbDVUQEgp50GKB6E4LjC47YTQ+ihumCDUrrOhjacf70P/n1e
gHQKioUIR//q+HDtupn0GADd8CZKTolDjSMsB/uh7137IZZ+djKt+oy1snvo8lkQzd8nmZBcp64Z
IPlP94M7ugO1ofw9Q7K40rXReWh9ib9moE9ljzryqim1ltVIw5v+44TucTJLG2rCFF3psLAg8fNz
2dSgEaV5RGlGccpPriWujW3spDntX2uV09A2KosQ4YFsKbcrjs1Ip9kyIgYAx3oSmmgOfWJl5yiN
Nv0c72iOmMGFLlqoNzTyWecTy0lC7Pr+1fvn7GLKr4O4UrMiaqaoCdEzhbzeD1kmQwAp9F3vH/4R
vOExUGm1PGsmhlpL9ADqcB9cetoVZkC4lS0S9iiZrr2bmf4dwvSnInfroLQgu7BdcBdh3wcfvq1e
AeBSOjNswnwj75kTfxz9WYJv2OrAHlJuPL0sKIXCzcEfsgPZSGWMh/rczTb2GInouiyGZo9uBXG2
G/QAa2V1q3giRVGU74bIBypoctqAQxWgtk2a6XZ9cqXmPFeuN51FR9g16Ijq3UrotnoOoO1WonYc
fc9Egh1vQD3Sng/Tk1Y7PSkGsbFJZtsBZe+jxvL5ObAgeyZJ7S1CZuqHXp9+eBCXl25pl7NLsr25
qt+gg6rfo5ZF26wJ2OhGjSfJKkm76L0reO39kGrPSZWET6rSJcQMAx7faGrfRpwW6ylSyd4BqnBA
A4/UoncPlvbdlXnyzWMlv49t4a9kLsx3XQVvuZekT/XglhfV5W+16cAJIUqYVXO61IMuP6N7qp+j
crYE8Hm2d+069v05eQHRnl9W1TqTjGWIiW/6cIjF8OH5ctsBH4B1mKbEtFJ+/JVS+sRVT7JqHWcX
07NPwdC/9MWEbsfEuoybDiuv+b0mqk5T407DT7WEyecsK4BPE+ECZULdrtYR3ag8g1Pt3yq2urAg
whtroXFRAw9fMGt96FbBdD09jXVMCaV6Tzrb3rRd8OAksClNgKYFpIp48Ncys06eSZho81PL5Esy
EaoMVVol7lJ3ghqahcdDFloEF5S6DTQXmQVmYAE3GAXIvh2AYeKZrxntDEo/IqkQ/ZUdbMMw+DTd
/GY3IlvB3honqrMog/qlRE0T62O+dfv+U6JMFkH8EAxDuZctY0g8gapingPyQ3u86Nfm0N98h9gY
URj1AonZsV5rmfZTosh2MGIubQG1W3Qsh2U96SQDLCGFUNMQ1VsQovwC5PfY28QoltAb3WHlee0y
dbvhMrHIxvE1fBEDQSFXMFT4In/NHOC7tXMWXsjoG1yKvLyIPmIpVR19mZ+RE2yqCshgg6QDAQWT
8JB/ao17Sa1bYSI1AVbIt8rqF83cE7rRrSJcEeydkquwip6MJCD4M26vjlZsZ0gLgsFuBc8PY3Ry
7rryR5ljSoPlRVnxDXiju2+zZNfpekYK3Kz2DSFFNkT2FLoGejiuVo2L5DUkZcBLyBVtItwZQhyp
fW3Mvv2YRi1aOIzwpscHfVctmI5flCqcHYgUVBJJe/J/+FPvPhLI7gv10s5t9jp6osu16BMN5EFW
w1R47uOeAg6bW8R51ONzw0D0JgV1FElDvJmRBjbKOi/A44Xyylt0zZutQdhPMc8vpJZGpxoeZ0G7
1OamcUF/yazaaExum455rGr9D4T35GBRRZvgjm5dC19Jr3tPTajTT2nTXe21N9OseKpMMIslMgE7
C17cCT0bdFeFvnkgziworjplQ6IwKR53byDAxNIVPKYgC9loFNmFvjVm2Glfj2rLsHAq1bCua1jC
XR6+6R5CIF2wnbTtcaGmHG1AlFDbzwTbxzB+77wwX4osD5aVCj7ctgeOTH67px4EFx09x1uZ9M6S
KfIApfkntNJ+oUyw7y1EjrQonkfvBFgFeJNq1rHrpbtOlpdo5DQO0o0+4k6DxqRhwk8qCCcKeLja
jQV7lm4gItbemiX6VhFQ65anuPaxaybds1+T5DWmrzHZzAujfKN23e5Tvf+GSx2Zy1clk2Nd+rhj
/XZbFPYOYSLI57QtyAkxj1HE/qdBOmf0SbAsBwcpt+vtsynPl0iYKqqxnrc1YRPR7qGrTzbLY8us
X+d6vgowHwWogBcF9f1OJbyRCN+cQsG6GpT8SVjetED1HsPAbh+V2/DDgu95MwGTstpVCe4BoaCm
tr0VPmOTBTcbaWQmQOzL9OJpKvp02dnZC4a2fR9Y26RzNtjjftrV8F7E6U1lyRfZXe/K5WFzU+0W
NgR+TWr4sAPnwyO2ABW6QLY/AmFpClaQTrr7smtAwzEmrbQ0H4w6dbBATMU6mqCtokNn/4EJE0qg
DkwBhjrsOvS2ev86cm/IkucmSF+iqf4Yv+t1vx1YhMdiqxfSWEi72aOJkCsooTWEdbUMdfeMa8Ve
aY5vLvMI99GAJEpUmx6lewHS2XPfZltOMbYvEyF4K+KYXolReWHb+hRY7qJehdkQH/qm/jbq8gIv
511PAd44Bm05zEabpCxv9tSf7dDeMk/aW/TgW/ZvLyjU5NYh7dEGLY3YbNh6lQHbTfsKmPZXFlMO
z2fIOEGXgrmWx6UueoMWmbJXbc06zkUDSk9yA7xO4YiS0LBpQEZkzqzswXxQUbmuK/E9t+Te9Kpf
VVpcXKAtuNuia+ftjZbGAUqrBAOtKKk7QfYxluBuhr0tQWAVwkYJjAVXL6+jJvAnKRORcNPhjjQ3
Vg9iGr4s/YfM+ml60ynK0P3H1WUYeZYyOEFz7SQag29eitIrNqCnktaWkHjVsrKW2bZjRmPDwS5U
yWjpW/ZXqSU/EmH/QMy7nzs5vdCrpXrrB8ddoHx5VFr6aiQ1vWadpzdiNAp6Y1pl7B5XQo2rtMPc
rtAPq1qBNfXSgOZym65Emn7TiAtc2nnLXhNV5+ShmqKZHYeTWjeZ4z8Cp4ia4phJ6Z5qOwTcvgWS
Uy0r5D3olbR9p2OI6BNSp+itfWdVuaNBZiPJqfsVrb11jVGYHSAwQc3P1pirC4RF08aJtZWhxgez
zUP4Vv0HXMoXum7TZzzl4Q7imgCPNG4ZcslPKZvTRCCPI2G12TqXJDf6s2OSDdSn3omAjjdLty6t
Lt6LVF9J3/yV4DqG7tJK+nlLlLPuyhCd9903NgMsKmVs+rHJIaaEN2XejAhJq5uGX7qZsCGdWJ6l
P0wrqxeh132nofw29DS3m5BpwzXmnW55cJ1Ex71K5FWNAgOIOZfCfu0r4wlDEyoyGe4cY/YhBQQG
6sagM1jhjyDGjMegicNl4cMwCmP1Cllyw8oHLxAUPemV777urVXNMKKS6tbVz+FkMM9VhMR0+vec
GCyEyc1aQCwcSI1a6aHvEnCBZ9IhmaZJgV8CaQNgpDGsBd4rqP5yo1dkfeiebDe1lnylHTOSZuub
DAopdl0PPI+70cLuxR7Tla74gT40BcASeBgiK9q7KPsX5B5I/Jag6BbmgJBuQEMUmIRgsAT5EeUJ
w4NF8o9hnQejW7Uu3J2p0zahHnyvUpAMeuV+TrORk7Smx67SNg0IsG7oxkOh2KLJyotWABApwWV4
bPKImqhIqe5SfgGe9CYyE0ifGnOs73q6tG3Io5mebRxiE1Y0xxdl0vQrbSDgQo/tVRRK2GKEdC/M
nvKqBWlxWWcsYUt6fe280a3tj6Jx3JUw6UFl4fST0USdc7rozUDicDatIu1Xyxe5zpRH0IPqOKcM
knlC6S39cmMQTx3iwgNJylnwGkM/jRh8d6n7GOZkR1l2Dlp9BDbqqHTjTQZbjTassTIKOGqjm+0U
8/Pa9ZOPDpU4jEh/i8ccVjOb3ie0yt24H/AOL3xIoyy08Bw2P9hJFEvf1YcNe/FXb0BaO9ghRhxb
NORgoXbFf7xwtVLttIkFreNuDZ1FWOLzLuvu11SHb5kVM690SA9i/maTvtr2DuSLCRYJR5pweued
NC02Fl7nvStZk47RzYbr8VrR0w40t6F6Ro8pHKcl8Vrhi1DWbqDmxJ6A4qRh8cZDvp2Jll3yLGLJ
a2h2JBWeVL43IPetknAiFHl2gJaqPQmKnmbbUbxAXbmp++oQN/Z7CudiWYfE5tnp3uinmwbrPUHq
rWmKKp8xamsHS9oyJG+rVDAfTeSPQZ8RQwJbno7gkgEp2FCHYs5WibFsMTty3t4QC6Em7d0FeiFz
5/aTjhR09tVW7d5JlP9oBnUJhE7NS23zWHgYGHMAQ4thzC5RYbGgJopGxpyYAsjqqYEZha23guCZ
MFVyC00EIK5LPXcQlpAHJUFFmHg/AF8NL7mh/yhM3d8atH8XUUqFI8w4dy2+0wWI2KXrkuxE1xes
eCO7FS0IhSqe1dvR5JZMKFpRghurQ22X/zjcPxRlDSk7HZ7c1uz3WmdhwHQ6uySsYX6ZGQ04yKJ4
klqXIMlE/54u6m7kOAVEeNMtx1zcqAKLR3MaNEfbxIFZHO6fuh/S+cPOdo6itcOtnbr54X8OoZMU
B1SwxSHCTbrL2UK2IBsO3Rz8/McrAgV++7DI5MiMTjYMWQrZoeQJTf54iTkgO4zzAQwK+oAeLGAY
+xnySQ5a9F+v7h+6M3yi9b8U9o29NoMpykxCyr2/vB+wIfQbwy4e7KgsICGA/YyZ3BaUgtCjzFzK
+2FOfvvjVUZ/2FjfP+kiFUm5dPyn1DAr/qDxA3IpUQGh6A/4iP9xsIliPMQ9gV6hRjKk+eWRT4+l
BeyyF5AL5zWk0rPg0Je+ptf8EYLmQpoOpzickfRZQWbiTEn26e5DD4aDYPagUO9n5v6G769Y6nAS
5vRuzVmRyY5oN6BoBnTLt9sDEpeNcGDez1e3s28QqbYJJQqofHRKrKLEhk02cZME9s7tjBU1mOiI
BTZZ6FEdElD5XxfqfrXuh2a+gr4CK4Y+yYF2yrbJHpA6Cx7HK837CTFQAznC7wKQdaY4u2HL4rKu
8+ck6M8UU6urkYfGwRgq83w/iCNghPGcDba1wTJOt2My4Gw4prc2+tI8ZnX6SXJZiaI7YV87H6r5
ELJQX+CPZzdqZPY6clx2NfMXtEloZ1A2RKX57gRAO6IQ7zBQjU5hnZ/xn1tnaimU+iZ+5RT1KcM7
NBsT0t3BriwCeRp7k9LepmuSpedeAenUgpbO1RjJtcZ68kqSEmmoLT6g3CqSUx115wgdeN9ZEHqk
/FADSWiZUwQP0pqCh4oWxnmq6Ia5deQufM++VORCHlmrpEya9EOK+f8SSq1dDeFp1zofj+yR3WOh
Nc9NTOMxoHdxuh/caXIRbjQ3pYnqZIfl7KSlPNhChEBEXRF02g7VaTQGtHgxTMdDzgKhnP0yQz7W
m4SCI6tSsCJJnr+SmyG2STyeK10TBwKpJXlXBuoq1iBATvQi/u/X9/9xP5Bbaq4CgL6AG8weYjFG
L8tbsqr3sAwjCAkBt4io1f44mH98nnrAmtIZtdn5KzIgNFbzSX/NPNGcw7bMThUVAUgrK6Kr0msm
CYzTFZ56q2xm2sxEjlsniANsm55ECZzVG4mtfJEqMZ3uh1wvjrYDu7aFGkOfLUx0cCA9ediBgeWz
RNpEublL8ulkRDE+cEv8ohXWrxwblzw6RrSVbapna9tptEUTB+4JRCeRJKoi10OWrHrnw/3V/aAB
QDhS9mY/XZen+8GlKbWiytJTFMezUOYbN4T0NHnSuTRq4GAodzeUzg+smNSwJYt7Ly8/h1DKy4iS
5aJ1ny6hwoTXW+ZV08d+hcoIA7rR0b4K4vTdxJlFL419JkHv7U4H7cpUkO1GpHX80PBksIQHf6lf
Zb+OeOawa/sPmlnr19DiIDOXCpwY8zcAENR/q1+liH966qnIcv25aPQUV0MO7FELxQmJdzmr14aX
bFRovEXinIBgmicJTmaijKNXidyzmtk0MDQOKjvqrRMf62IMwb3Ha4lf/YRjOj7Zw8hiynUzigBN
VBCBIUiJG3NKzFFLVCREcsqgE5orSZNm47YJTybNtF3dl/ahrnpx6Fmyrac0xsQDK39yDGydk6X2
Dc3f0a/rNYBhj0JZP2fbkhUG+CN5mAKDeJfcyG6dI48dKpxF7JI85PWshvIA3oToCu3oEnBFdvvw
RZw5RILEelS9pi8jFMYsVhHN0OJ9Z7cDOZLmsCwjpLe9CJZGm35QSfZWppFSl2KOl0UWk5ZCPpPK
637RNHCTPT/SX3QbJ50j16rRgsNdiV9NLaErs688jQtuG+T6BsvJGLZKGqdPgmF/S69jkyAYZWfc
brUYnFLQj8kZt5jHNsIJN5ZybKRUFXqICCZu7I8PbgzLxwkuTVDGV39MO8JJ4nZlZOKWwN6ww4+k
R+IQSuDXHVVMkdwyPXprw1YHttD6q1aUQGzqDLAYwg2AOB5GFhgiUHopDuTSWyddS7/ClJJSCDFL
XppsWgdXwNLvcAdjM6AjzegMgYZbowCjD3p5Z3R6DjSp+xz9uDobkoauavR9UKOI0JutquhlNB4S
Wc3J3l0UnusKlNaiZXG1tTLtSiqyx10Q7LyIKqyL053wvXbfugBZwgCbVvoLl4yLOA6wOGb4r7at
x6/IH/bUsBoWD8a2jwN91n7PhByWCC6lvAri0zJ3KuPg+RQsFyEtc1QhU3/IXQ8Zp1H0HwjclnRP
t8jindvc8psAxG/J6Aaw7U3FjV57vVcm1sESPJALeORJJNrGFJN9Qcjl0FmCxF+3VG6aacAimFbk
ThXuV90l9jlEWRXzRjo6IrTD0GRRNF17cZ9fRj9CQ1XkVzExN9thVe7IVCbBZ/7c/ZCjj4uD6Ohl
rtzm5K2snYD5qQ18wF9encEpSORyikByZO0+ryOxEYjF6Oh0WMMJ/8pF9gXv6qYSueiyqD+o3ClI
t6RQj0LhKXcfuLwdHZZyOCvpDef7K97acK6rp7oyrwBj6x2xXfay9A175dct8SpkFpZTgSAmC3Sg
taCRRogvZ30+3F9RffuJucDbSO4gv1oXeipOrZMcymGy95QBaZKBVHKonQPEoNmymHxA1I6M4XFG
llyYZDHB5EnJIfe86UHo2Qv3buW6484g7GqZdPzULksdaFvRUzIE5bb2cnFkN6w2sUcbwFJkt/Vw
zGJEwQHiDwg/+xq5w7mdbcNTw9zUlqWzzergexl2AeGowCjYLmVLwXSRU3/qF+n9WGbfe702LpMw
175ZUH23u+hkeOx2zaJEyVuZT0UzPpIAJ3YV7W50Sl+9xaqvUPY1Iy6zbwt1xR90LkDDdB3lkSDV
0Dq50Wroqel6SttKXK8Y5zmUhQI0DcTGDVNQvpn+1cWrNprs55gNsG/DF8PvUS270Qm3ffKI0hMr
fJkcOxc5UIJSkoxMtuN0+dZ5RJcyD+DYkQFwQF4KnY3zVCf2asidTWUmmAOQIGCGBsE8We3ZVUl6
8qgWUbFBkaBNWnxMbPbDlmG8FwaEcMploFGCPF6xUzAQkGYu3Q8jeRAtlQqKPlvNk+hsUFTOPTKQ
Zniy5WzOdkl8xquNGqABh8p1aGcjt46jO5mt3eZs8m5xe3tS+yxn+zeZTQdjNoR7OMML3z7aEysD
bzaN88RkNDIxkv9/9eHv6sOvos2Bzzz9BGWc/+4sAuz5d+LD8//5zyH6+nMwz/wd/1AeuuI/pGlY
ApeoOfuRfqeU4iqypGODCnIM13FsrDn/sCJZ5n8QkSMdV5qubko8R/8tRDTs/0DoZgs6J7phUV6T
/y9WJEf/swxxdiBZlkCJKJAomvpsh/rdi1RbHb32PAR9kJEjGPT26q47xPWgnhK2bVYtH0JMlWdb
RnAZ5gNJYP94ZVkTqH0VgICeuu2YXOJuir5CTYzkd3oteQAgcTwrqDa60tPX3vZvQVqsEc2i+W/M
yARMTwQIay7I2Fmtnl0n7x8y21kNJa2rDB7p2pp/m1/iRSSgultObXJJk8b+GZNM3OVj+UEMFli+
6qjLsM5Wzkh/n4GUAi1p11dBiZaiO/uFaP4Q/cvTbxf7Xyg5kb389Qxy4SxbSnShqEaF9Rc3Fy5T
mA/w/06RiCbG/LSorjnw41UbDu6OKRL2iY+Vtrcox1s6hmqMqtMly9ga4V1uV0MdhclBiMBpNuRs
+uFnqMPE90cze/DIlT8ktrtNgtAgnDkaV54+sAWaP4xs/O/QAfMjMbTymERUBlu/st5wXmsw3aeF
gtD5TYuuPRK299xEbl1Nbr3G7V6uoVAbW1PNdfTENB67Dsx3iq8eD1dYHVUVl6eGVS3iabVrsZic
piwaH0byeUD3oQv1B3SmptYv47EgsYywmsdAjcPWxeV8CK0yP1t8PworQPytqZ81GxNz3oIjuL+K
oNU+UeTuALLSYhDmK3EKCR3YwPvqgxCkYSoDtO3ZuqaZdfBxKJBcGDtXSdlzirUJ+xDwg6CbjnEi
s5f7oW8NZKqxdy3sNsEWIpttxMkHW0qeaVtG40cHMjKubppfuj9tgHlIkOhJhD78FLM3fk1pA58X
UWGqKJ5W3Wi8dlHkEEdAusjf3zn//Oi5ljQdV0eVLP7FjWPqlqNg7BsnaypNwjIzgq1gU4fPnaDI
oaZ046uWWqVvetFRK4h2sgYaFpi4WkSWA1Q7nLIvhhUYD11sbu8fASmqVnYMLS0Ic2qieueKW9qZ
74aO1nShp6D2wQtQ3S+yqDp26wqr8c+uhKhLOLP5oqarHnXRkj2IdbNE3e0t3zPo6ZGTFKOD3fcV
Cq9ewfwq6LFi/yBC06XDK+UxcjAYS8tg7aXxI1idwdG0c3x746SffDcz8Mm9/v1JlH99+jzPcRwT
YyDiY4Ny51/Gr8RKbbO0AM798fQZvnCeaJAE4Ml8+0xIRXk2Q1LEFJSMMx2HaNgqyKabPpL6U6sN
HrQjI9uiizKe7p+Tn0MTqSfcxEvUQPlVJ8jlBDf6LGujfnSIP3gwEotHFVb9d69LMkCbwrwlTojM
IS4qiBbkl/Q4MeYIgW+RNeIA5AquQ1vzHnqUhpGsH/35UKNJXRpq4oflLnmauHNgjGZf0xx13xvx
U2dF+rFA8rpO+w5MaIKioavE8DAAYNubY1LjIgvKtzamJxqOEUyAXLB6tvTXmhUk0K/oU5uXLJMT
oPuigZGgljmnWjHutVj9DOZxxpvHmfsrTIQ/CzMY90Vf/hsf6iywL/+wp+5//O//RbfH9FwE+Li0
DAPrq/eXUdIoRsPWBtM4QsEisboe3+1eZb9QQFOub5IfMab8BZtl51lTSBPNgNyJxPbKDVe/fEsN
okRiPxqPKfpsennaHiiA2TndtQed+TxNPbyhppAbxy6u0WiQ3VypkNadlsOuAxxLuMeeeoLtWv57
FRRUpaJqvFgs8YlhpP9UQr51Hf9yL+3dDzQ34pOns2vpoM6JpBW7v793bXDnfz4nqLgc9C9soXQ5
v/jz3JtHoT+k/K5jlP7IWys6k0TSLVP2z6zpC5q7ygk2dNqd576gOzAQ8rTpbQAtRjGRYeYo6waz
6y2sgZ/wBLJeTtuSyA7TehNI/+L8BzKQYac1aXGOCicY0Nd0xZlSOtUHtjO3VDjlxuuc5mCAl3qg
wEqMlkjE1wgOL6jST0do8Qq8T7DVaor8NMv6c1rw0KAaHT+zlgjeKsg+ypItQI2o/EDl0XukQQFR
s3GGT+y+Nwss1b85cf/knbBcyS0kdKk7wnTNeVHzW5hgDrBI5PGojtS10+vgmwyGzQCdJkiV8Tni
jF00lgaRpRrCZ9b03ZKhnxqQpTVPIIz9JeEQwbYaavVEaOJb7yX5yrLq6jIm7Bp72Xs3TAUYh8em
X6KW7hlILCIiKkiu8OvKBWX06QUXbrgJtSSAKhyGa4c60CYd9GRNUB/byVwNp5lhi3Y0PiXzRela
lIJgyW5ipJMfICReTzbeo9YkoOPvT5H5V/a8bsG+91weNZYk9h+28N9OUUZ0TNdAjT0Kl+Zkqdz+
CRHQqUCo/Gb2aUFEQ4rxkGoFxQ6CczxKr3R/aSVEtKz15Ec9tGitah20E0E+jPPEmiPkuQmz2br1
rHatbdodI6sRQuqCWN/8/Tuw/8U7YG4E3m94pm3gkvnzRbbGkkZ4VWZHV2fdlykI0zDfnhS1+JtP
hp0GfPcpddRB2J66pJ6LNK4fP1zYNau0tRDOCm7nOh6mR4jPpNkRr/Yd9DzKGVWTdpqn6Um6slxN
FcjQ9q5aqC4kpi7vrIn/ObBkgUhrzFmwhpMx+q+oKmqXPxaUsrkZjeeTVBNWqzEBZIHw1bqEMtU2
eFEm6FkYcgPV3v7+9Fjz2/99QEU6Pk94rmcyfMzbgT+fnsoPhEtVcDjkPULSQRuaR2u0wm1qksPS
CcBlDBqoGgQCJ0ejGdFa5SoMmnrvouZdKFXL1zqJapResSKSzIftpNEQnvomuyZOvCsgbP0wTfEc
p9X4HSwVi7Ms1L/lEaFHkZeqbe5Y/drwec7q2P42SUQc/CaEn2WRPRpetKV/TD0gsG5IsoaH+SPE
klw9VySLvz8dJiGmfz4diLzA5tjc6ubMaJi//tv9rgk7tTySRg5CM+Jhy9QaXKBNZr3mPJWULBCB
hwYy6STZUJ7C3yLr4jJN+AelQa4cNqtlGg31tlVM/sgI1FPWsE0HDQOPpXwrCkv8yLBG4B8Kv+Kx
RF43c3a61M7/zY1/JzL86cratpBs7YTpsaAxxV9GN0rgXCUrLw9+2xuPZUSVxZreh7y+Wk0bbWsq
oc8B1aYjHXbi6CpFsS3IZi1YTyEcPGKJXcuakdXyLEbfgQees9L9+xNuGKY+z9m//6HsaQ0ccYZj
8ojp/4SWaKJy8Asc+VsHKWQ6WKvY8W5o8lhTI9PGPUYho3h2o3JTRZS1JU03bEok5C0AY106UxCM
MRwqI9ooUocCVZ5jGewsFzLZpJ5rq1zn8zxiHvlWCvMGTbD2EtU+VaD2owit2zU0mu+JXaH09veh
qc5x754zgxFVnUwcBaJaiPe+BJ6L5ToFOOxXwYZsVkJhkDXRKJuyYEtS1DYkH1b5p7wyzkZ1dZhO
as06AM/ZlJLsKVWszW5OSLhZM2PLZswwupfJrLjzM042j8ZYRjt2YoAaplVtySuktW0CVSnB9N0n
P734PQZcPGKqQaKzaK1j6u8dQkuHNZ6b4Vkmy/hrTBYZzhxkjyAEuuqaPhS8WfRW1NJr51fvgl1n
oR76cCGSddg8Eio02K/4xAyPQt+nriEujBete6QfFdPsaELaiMvEWaX2jpYBcanSQdMLNA3cgwy8
jeWq1RwMPe7igYsVsqkiHWmYtLeuSvY6dGbkJvvS5jc0xxCDVoZYAAXWtoxIvy6sJ7oOL51jnY0x
25KbufCoYyY4O8Z23ceIWJjydlEXb3XZPDbpdDCnhn2qvS8i+WKjwO0mfyYCsbOjqtiAo++OTaho
GnwEmvYQIsaU2bfSt84pGjkvJhIjs1dlbK/xoiGkTt1nTH6z3NKxzF2dWLjhbVwZmnlpI4yTM2p2
ApBrkA9RfPOKcjnsyQxDmvHB9EZGKIhM84FsROhoaN2Ch6Z+Tcwc6RPyVNrQMuSHRf23YEzW7nRN
4xCFl38KH/wgeCXH7BSEMP77pP+VtlQ6PPEZBd0+cGFiBx55TgpS+ND6OLAKyW+bVqL2WRS0x3Hk
dgmO/msTvLkgWSznMNg3p7wO3ZJlhHmzcfDb3/GUgR4Kltr4ox3pTQgMBLg9kthZJ1G6LIxvbR5R
E3nuQI3DfyYebG2xv7dfVP2eDLfY25XBRyMeOvWC49F97WnvAUJ1sscIu9oYHZSiELCmFaxhglDh
BSdPUCFPZGfhZ6veU1tCKqoU16G3n/wNFCfJySQxIvffUZwFB9t6SI135gvSvIoPQNBNsaXrCEd4
kRreEpIB6yYI2rYzzn+LnyliwcJlpEV7CxcI7gzUShNcFo8fjhkO5Xutl2u9bhZCNQ9aZG7L/lVP
/DmFdOn+NGe8VgJ1FktEbJIjPG/FQLNg8IGfGe2w6h/4l7fYrjoYK2EbrzgNo1lgr1NralrrZuJ/
RcDq9CXE/ZWDd53F0pI6DoJVe6tYSPY6bntu/wRmH9iMoiJVlkwpG+BjLPL10MCxq6gsee1eS/U1
XqKVBoYhqeOjxIU64r/syKeNy4ubGwQgin1ltuiau1OjzEMX4KFRNqZxoCoIQOdNe58xd6f6cn60
Ay1HOASuG+HK1J8MnAGGw1J77Sbwe69Z+DhDwsslgo4i3FUoBxH94E9tthDS6+BUglMLD8RgONMp
9D56eq7p+GomX+gjD0K1CJKwnYUpllo8G7Y91/DOZMCtQr+qlzUrHNSacl3y0B2H1OVk1/FrJt1u
1Ri+/5472TYyCBSwEBKe7VH9TIdBe2EZa2wYZtLesdZmlbHyDsVjFumom8DOMUUlWy/riFgur7Hr
D5s6Zb3Sa6m9rzqjXTlT/ZmggHqIDNE/e0O/r0j7RCPiMD6QTr03POIZdDc7kMthP5UJ4ZdIClGJ
TXKv5aQTWHGo7yTZih0Vqhsc/PZaSW8Pn2VLJ676lmFw3Pxfqs5jyW1tWaJfhAh4MyXh6NlsJ2mC
kIX32HBf/xaoc8+JN0E0IYrsptmoXZW5so+ynHxKJyecqMe7K41faUUp9OxuDuGDPu7bBkm1FCSt
Eaij030ZqJWJwEnBxRdd/0U2R0ihrVVe5LJSPwokq8+7NTY04kUisfB5M55LkvjSni7LINHqs2Yu
MMspU5Phc6o69VzW1JpWNn1ohF1uftDRpXhzDghsxi86VfXUT+b7jADiUk+6sivQNH+ZnBlatyrq
Az296ywr84M5vr8kQ+euAgudtsl8+jH+56Blo+3PZXZ5nq9XR0LwEsfQP9detQLw3NRD/RzIS3PQ
N7lUFsOyTSUjJffyf4/UEbfZkp50aPr8WyQvsmdLWLBBxkAQFpnsmXH+vVbnf57z+R+fh+e5/24+
f63/zi2mHZQxX/BBr2uwVKlMN7kEuRkjlFgJn0ViFW+aKpI92W9MNQHF0K0R55dM/RCzb3Krfw9J
VfKbPG9Xw7Y/qXsclrMQSHo31RPaCylgjHY1pQopouwXQAXrIvJqXTtk3YvJg5cJAmoTZ6GJQw+R
76DMPjU2u4/YW6MBOD/k3ybzTNirdTxcJ1XjwtrjkYeFpS6YoDVfr6cD+YIHSf0qZGoi5TIxNIY9
fkXqvIuAPdkiwAgFY/xbptKIGHR/LAh1UmRYT7pPMMBb3WqHqeQtqBRowg0LJ+YKMKV1nwRthYFt
ZMFwVFdeuqCGxFrrW48WDz8tIOA+ndMH23JV65aHX8ktFeCaDWD6NL+oHdFA+qmwk/Oipj4qciS9
Jotg7yNfDCwpC/qxcOPNOpKtmwM6lGzTpQHl1YkZ6Hx/C/JAyUbcrZURKHoelJlCXrMeNHDUl/2q
54e4Mb81BuEW0xZP0rrNOCAEzy7rSnhJi1A9kRD2mfdGz27mrN8WsyPCAIeVvNyWjbWIiKOUiM6W
tddx7b63bLu67rMQXKei9QP/2w+jeBfWEFCdn62+D6BWBqWq3BJpAHDb3FNTHGIcE20RDBY6C948
MdquxMI3lgicMuk89Vw1kP13qoM3xvLV5W2cC780epdZgWeUk19uNPpR9RTEDY5q7JsGrOyYh50N
MpbAtphaxUmwrGXLa10NoQKvmMDyJDYCBy+0w8RhKv3idy4PQNbqQz7rQdKPQRphAxDa2epUPyni
QJ735FMdaS4eAJAfYTWixGy8xcaOriFO7gmITAw+qTvJcAIwxl4pwUpykJaWZzLfvV7DWKR+3YK3
SUbCUWRuFBUXvuVO1mRPjGMgamkXL0ep0lCbSe6y2K4tH5xaHNUYA3g0BjBZfGfQyKJibf4yAWNr
TYBjvMMx+AWJ7wKeBF+esleFX3CS+QoNPewxLOjkTc7Q3rP8ZC32mYxo30oYVTQsDUpNsLSJC5tf
YV69yv6QqTAUkkEdUXmg67jWK4wkNr2+tBu3ahUQjGIDPdDQq5sbHxr3szWHnbivZOVUGYkvDusD
9bfRC1eFc0ae/J68Kr9hzzdJ7HvZzjqx5EcjH+uso5ERdGXsYUrm1csPZu7yluIBiY+oEgNJXc7O
TBBFKT9aCKu4jM9Qol0TS5GawguiuKdCPejf8jYKzbW5rPGya1koLUN5Z2d0MMvhFJEpLHCEsU57
6yQf13n2TfWlWTrCvmdvUEe8U98cy9qxQXYXk5D5CA2UnLyyo/giMwpvsAmiVqP9ekOxF4x6x7cd
rUWCy69dQlmvLzFMKmdUA2t6rds0FFqFlaEMSonMZaZlcbqEql5Twiv+MtDLJ+kecC8JavtstPYj
jtYxfpHAykHaOJTbNTYhcK6A09Sp+1ZMCCHzo63Fj3pozsbwKa36OZuuvVr627xHXy2oSnzWNIPC
B/OmyI7ruFD0mHsgJyEX+2DJljOtp7dWX4NqbY5j/YEI9TBm6yNe55+F2R0ckZ5Kp73zDo1W6SNI
dOtKOzRGdNAYIfFunpLOekGXGTHJBx6ckwoGbkzhfdS1/IJ31y3X2BsVaFEOnYvqx1bnq/AF6Pi6
ENeDKEfpQXtdTom5sKCbSNCyWWGa0ZNS3SuVIigpkMrZJw3G67A6FSyBmQUMrkT8LH1vnWhjhp1M
CXq4jri04Ptf8z6yNhMevsdwR1B2UYAtLAhaRIHVfmds8rXt9GONP1xE6mGJKq4lpGdA0a9Xby73
vbmcbImk+rEPLPTfW/ajVHzR+IDAUuh7y52mzO8sfAGTdgPAlazG72l61avszm51p/fVY0mMQ2of
ZlML+vXeEl1KGPih0yfknYZryT/kziQycD4gNwAHXSJD1JCAGwEIcE9Gvi7ZGIP7B1TjW16BBGkm
gM2Wa5jiYQBYXtRzBmk/CXH/eoXO5MCHw+RH3URN7Hf6GDZRHMQlH2AGJITnfesiP0tV+L4YO82G
7TZWk6l2uwgjnkT8hlwGVWXBBYMbHA2X1sH+JzdsVdvi4szJeZDlo6prZ8BJe6wNe9rfn+hB3vNZ
e010ipVIg3qB+TJDH6S4+pYHSA5JW2Zv1IMveqs/yIG7mYVAAfRg5n3D97QDDh9HR3KNOsdXh28A
lD3S8kyExdKe3xiwnt29Oz+i6SVjG6oYQZe9RQjeAUTJ/UVGN5Sb6VlO63fJKh+90uwri3ztYj2x
IB9S2T7qQ/mlUKxfoxV/1WcurDJhn10CKr0+b9e/uSU+gl5DgbENfm9omfwyiU5EjvWoULTP/WvD
yiGBkqtQ/0t7ZcVAB/IrLYywf9UlCIam4a7SEujrcDCm4mHh7THbCTUz4lwb80H/Vclg22CXUAGh
yDLiYgVTfp+7qzWAkhuPRjMcytKTI/aWSY9yML0NSfWBLu1Kb92XRuYNqh100Xqcy5e4H8MSu56G
+XGtQyki/gBUmCJjKwPnkxdFiPLTtbSP4q1bubYbuWsDc8TrqydZiQKmfl918zZP2KGN9DI7CPVs
sPoT/tgovWQKSdk8dbfO5IrQbS1TbzRCikl3TLh8FnRIKjWkTXNNq/jBCPYANvLRSPO9GZKjLQNV
INUF41Z+kSILR7Ym+3ITeTR+gSlRsC0pnzxogQhhTBBJmGPfJClCdKaEzTqE6OBCw4ayH0VvkmJ/
IEC6M+N5DCAD0ja/6lpGAxlDRVp5mTS8YLC+lFoSorw81g2UdCUO7Qx0naTcm22/3JEMYqz3Qh3C
1lquiG/foaW8kM6NIn5HkMgde9QbGoBzYVDDFdpBn9gFtXzBaFTZaH4c8zBZ8UNMCwy7+myrxmHF
1D+SNS1hYamVUI7ad6ccPuzoZ4EOK+7pBsQ98ml3nCesQPOpqOIQL9+p5VMwbdk4o7FXxpzr/vKp
rVGYQ5KOyuprkxmfXbK8lHL0jo/00dvUXttKmcoX9KYYWOWvrJQfDlWd0UYuNinXZJDgRP1Xc43u
cSwOylCHbPXVuscFUL/Ig3Kykz9FNX1PUYEAXr33VR2kG1gmaS4KgqumDaFJYNAWYewkr4LxZ1vr
xzzGTYjcVWmtBzoZHqX7GKz6qgow4SAhiuww6GY4wcoRIMuBWLk5rOeOsKA+VV66rIfNYXhZvZwZ
1+0KuXrEVfKtSqyjSam/fcTlLP5WmOMBuiASe+shwEfP2kEamRyshCo504lkg7sNra5nUzjP7zKX
RlG1fsUj0CX8iVDs2LT0ItQIBsDeEINLKriLOdPXrMhPVSJKMvXAvKsQH41qHWw9fkxGH0LMONFB
7qf0zCWAKh0jL93UbFdLmutYXztb84cFpoJOT0BXT2Ip6M4PpLxnu7FIPsc+/aLn2qsVWwEMyh3T
olsDaxRsryXSS22rh14rzox4Lmh9z7IeHSPQh9ESAOjA1QgU15YhDgajZhIFCS+ihdvyc65VfwG+
M1jmfswyj6iNm4jlO1EFp5hv6aqhj9AuccK4FeNAUzdBYfYH5lWvQrZOMQI5g9SLnLS4tFr82Pys
TevYJPhVB7b4n4q+nqK5DWQqeNUujoVMnLzaXDtnfhFsZNnj7TOo5Z2ZnZxlvmKarZ0sSIlc0sn7
i9P1xDTuQ+L7NglcbW3M94oSUFKpc4aDORRMFZRjfq6mxbcMM6SHU2Hs5hKaGr4CYnUZiCCsE2Lr
fMlS7hbgrTYVXFbEBbH/rUT0qPTxaUEMAvr+11gNJ0Y3j5w2RY8oVMP6W6fyvXdQj2vae1EorNPT
73G2WGAddDhkXQHXnT8KWT8U5XpjYnYR6UgfDpd3m7ShAwt4gvoprfa7ZVkPRoJ3ZZL8RckfBdP9
USMX+Qp3EcXnlqQxsXGn21wq4bgMWyfzrFeTl0NUsUpq7V4/buaWsVwfpGXd2ItfiziBxzof5O77
nCbnMdK/LuXyZggiAwc1NPUlnMbonFd6qOGKqGnLjsSMTotxzJRPScDzKDf+pn5oNOYeAgFX1rNS
DadD4zSAxsqTRTIjHVzXktpAF1sCSHXOCq4JMnPp+YvhGC/QjL6ulfQlJa16yyCjt4pxNRs82l0z
SkVCJJs/wpjdZrlZNN002QAfufrAGUhKoQbSs2BQTfZu4uqYqotODaqbFPYjZmkN4sWfXm9dZMq3
gsoNublvtjnIGcmg1bFBqmPCWCLo84BQSHLwIkjTsBVCBat8/tLq9fc2iQ+2VPMpBJGJb7VOP/gO
nlig7qrogRApj3Ri85PbV5AXbB6vyLzoR0q+ghTXqjCjxHOozvSQKi5FuJ7hBp8zR8Hj+n1uIfHk
sMmG/pxPFCsLxmaQ01FHA6XSBCbT2dxLccJvRpSpiG/Y0eiK/ttaeXZDHIMQ3t3z5PP2s0/yvPk8
PFs3/90UfVO4SjEATiCW999Hev6n9t/Gz/MmpImoicYQ+DIKOzWhFUAYC3bdpVQoNJkE1Jst7Xlo
IlAZEvR9N9t8T89zz5+qkgH53zumuU4fMo3B8yoj4pV8c021WCLznVAqdiz2fKQIb49DmrTHVtBP
kvuOS7OCfVtGjIMTqvvn0GQW5ru/t+kZbIXV//49YkSPKHEOn6d0J22OJDpx7//u8jz5/M//PM5/
D7H2s9h1fdG7z9fg2fx5vkzlFtdcVhkr8vYy1dbwqVVO6suSphyfh4yUxZ3OFZJcaox18ea4qyZs
Z8+fCjRGvHRLC2DW/BTbKzdsL9XzJzAVFdreuDkUEaXm1mF7vmXPp1oquFZM5n6RR0gkbldASu1G
lYiv52v7fACiXnhF/z7W9tC2kf2MLPrzSQxfjgAgMk90Eni3Z1wN7IHPuz5/ep5rnxZCosOjA3rx
fnuI/+7x/Ol5LkM8sfx9muf/zfrMYuuWv/Y5L/8w8fZE+vZaY/HpfGlBrjdKGHey5To2fdAsrS+W
xrfoG0UqIAjiZzJEg9OfgX1SubSeM457ScAuR16o94B3jNLLlDkQk/DkAWv/vLy1i/NDai6R4ikQ
6+JbhztpMlMXMDBKr7umYltqyGClJy5vfYWcxJk/Q8QEcF0PsuhPZSZ8cA1o4+kA5Xi4wO+OGcmB
BmFZ2WHd6M1dfWM6G2iHlEFo2hN9F5EesaonUPMnHHKXopO9ZKgCSdsr2n7sKaoX85AIx6+kOoxF
fMSs7WXbJYjYz/o0NXFYSHwqsX01NTgAwFZk0l5zSHy0U/7gGZ2i+jTOiAlEV78iITgipt8PoK5T
zQi7oMhSdxizfb5h00eBYZjOfAoQKqfp0K3nmuJBLkmq7/HmSV+j0XzRCBSb4NbxMqyR6Zll7vKJ
RM1Aj25tvWhQ3Vy2fcR5wWQLCuPfvYzTJTvRXwMNtfpam3hC4I+napRTF4H9Dv+fqykxTmcJz2vJ
tisOG0MiW4rZEiLMps1d2L+MOLxfitT6+coeoF7PcFGIkbFd0grdcbGDVoHSr2SBPpDDQsVMJsMG
8fIbWpmDtYBigG/QvREgw8iK3ABKmISnGCXjsNjmLdOYzTcPzZrf5HINQWa9DfpIqx5X4creNlFe
sjY9bzvHgeiljsVbjCA+eizVqjw84gQCRQ0had4KSEYnKyMtfXDNEVZB3e0Gp+CKoRBn3ngNTMtk
MNyMCihn0IqfDE4DdvpY34PKdDEH+gl/3lhjjUE4ycgmNKXPnniaSqNjBqc9T94U+4HSPyBFy500
x0tmUqou2YEuMiHzKhRuDF6g+aUqTKWHPunAGOFwlL9S44tZ/CGqaa/aFO5z50agR/PKNwco6LIa
Nhq8wUIAZipwhtB8xjId4aGVJ7gRGBtacwLirrpW+1KLAm0zpGXGp+YK41PPQEC2WOsQrMIEt/nL
ZJG7ddycVFU7WOSqtvj5IQjBKjG9KboyJUwsOpn5cK+i9mtaOUHPk2XRSEY3qO/c+A4EMEBY6cV2
u8sidYep2IXk7qZcUmJaemL93tJusph9mYgQoGzBg0ZN2/hxRqLaDkzJlgy+5Rrv85i47kmniVDQ
ZyZr25nhuDIXlwyEpjBkMIwpAirQDHIOIoKVWD/YvCFFI943bj4sfKjCjo/GyJSgUdF3kro6SHty
oXYKOkBJQA4cBN3jYd9aJL/FhpsH2a8F0oTVXdTY9opo9ZpEMKTEo5t7mcybZXT05FD/GMgA6nMa
5+4UqVyip6BaHH81ozvzOE8b+PoQLDdP/BHwy1OZ9Ow4SBz6lAgzc9SvAzskMf7UeNAF2FxCB1Rr
uiOgYTzboHntcm8NfeAwZiEl210EjatodZHD5hgGs9Z3OjWcl2Rfth0mOz5tyCRynKNwzAC6gtBZ
IlwtfDjLlg7Bb1n8KBWxs3nqkZdNFIdSP8Zz6iogQlJDhkau+0PchCnZIlYuQmBrhw42pmTBII/+
LLCxS1j7smPsQFe4mPDJBZTW27qUYZ3j+9dJ3d7Cq5Xk7OQLSd42JHLKKNbjjH5RUfwRUfOYGT7a
7RAm7CdE1B/HnoJbO6kFAhTamElZHMkpvMbWF40IbdKy+VY1YRR9GGXDAN/yG4Z6CYrcgkuGMZp4
3Zl5koEOyNmtyY/XMcdKLJW9o6NzVwlyGDEPlIeIzUtbOBh512O81IHd/NyCewbN2QlBSJdF2MFp
Ea23TDROytNgyG+JjAdHlY9gwXydUaqY46PSD9S6tygzXhSLaUTbvPZmvtCW6k9TS76CzbD4BGcj
yFcHfGfrARBu0vSjlo0N+475nN43i2fk5KEisB41KNLbOxGm+6bs92NaMrpf9oqDgcuZMFMvrLn1
3uZ3N1eKFFLSTcM+LYD6OnaWCg1BS/QBuCGvSEhvwvq8bqBORj7TJGP7id3Kugn2oW0MjojQiJaV
HrAMbQPZHVWbdD0NJBnuTF1nG9CA4xC0+qy9tdQk1qMZhzVRqjEdTOVFSo0gEephHqI/CfnZy6vW
jHBWrW0AZRxFon0Y2uCVY3zQeaXTYvZsjAyleiHo7KCwghBL/qUR6fs8VHdNr7/EdfJNG7pjZlWH
Kre/MJ7d1yUrIqbdcNsR41inW6eh+ld2OX+Yrl5rkjZqLunmYJxGxE6Ncl9n6YCp95KWr6ozXrJ0
eQVG81VNjV8rLNWxNt67mI14AyuMjAyC5ORHL5n4LMotZnnfsbvTXnKluIJWpLChYBpndnjSntCE
oAE6Gzvpa6QYty6Kv9aS9GYrXFsq8Ub2N3GjVqimgnyYHY1pfwM1WIOgQUXWAmvoggAB5eUrHJ9I
vU9zemrr1aUB5NVV7WopmIt29thyukTkenXH5TJLoFGfG5tLty65eIWPteKclkw+bi+DuhwSmX7F
xD/z5qdqxtgZvXj3Yq/aYbRwBlIhwBLNkbknCxeLMSN4W7+wHG5fe79MdJaHO32wvcZIJZ4hEwqI
iwwi45Ro6Ug65CqBXjVNE/NCr/O9U9Vz5VinqlGOW3CIyGyogdGpg9bWNZnriCho12/wkI5LnR1S
VRzAchzkmKudZnsd7fCJxneO+1j050z6Nm0ZdXgLiiFxweC7jLQJByLSVf+JG2g3Ag2Jm5/Cfl3q
u6V8lFToVYFEzZN1lEjdF1N5U9Y7WEXECehuiDHE4udkwPxearAt+r0NpeQuxO+S/Rd7zZ0+Ztz3
TZsCcAWOyueebJMPTULSdFg+FHIeJrd7U9N9gXf8d7mPbvWXlOTaBtcxEM6984O82k/WlHJPQltx
ba5AHA/6bn5DE0CR0fK2MWh/Jd6+1HcDJElmH7tE7Kc/G1CH/jmxTSabaDPruN5Nwz0ngoZBW66f
VtsG3SCJxkUUr7yJfHpNp46ptlyxxtTDg1ZxezRm3MaKqfS7NFZNJjnI7XgiFWBFEkPJsgRmC9wg
ODsrAt4KsX+aQwqc/GFX8UvphXzeTKO/+lp+Ncp4vkrWCD8uEVRekYYZfpk7yAYKkJ7ZtEe+DIM3
GY10aqf4UjoTdCn6l4OrSwZFapVaPo5nQBFdXjGUsJPIz0et3s+b76eaGajry3w3LF3yxqpogyzO
K1Y9KftwVvVcyPTcJoCenj1C2nJY097zZVk9Fmjl7CRYlQhaKXfZ5lxK/j1IixmqpcKeJVpQqZsw
cgmktCi2mvryPJdXZR9GENYDxVzbMxhma0929/JNzZtDT14ticDKW113+ctTV0OI19vzVK40YLWr
iK8Rg2rZJHSjE3INwmZ0uRJKJ5XeJRnuHEAnpPSlkAopZ7OJ6zM+vYVk2Xi9qoqyXFcroosCnel5
iqkw+9gyvY71ot2ITPKf78zz3WI/yd4VnmgUr4vfbjYamdrUxQYWh/NAZlS2KEgzmaelNjOX5/98
Hprse6qo2kuUGz2gVNnxldbuzpCL+vPzJ0PqzuZcbDwQ5fh8ZEQodBkUYu9NuflNqLLxKoaWaWCd
DG5J3XjRU8rszb4nGfl8SUZ8OSpv7ihgbuvOap0mTAi+1NTZSyNLpGJNjNktrYlhBlDBjU7JvTv4
cTAChpQp7lqu3/Pku24u0tdWXldfrhw9zJopekftcCpm4l8BFz1krYNArWvdDkio9lmWDMin9Ddq
FnBheZGC+lkBeXcXOvImjMPReZFnxQDNUpPnIc3AL7K1/DnZ0UOHhkofUYGdrW8xqvBQM4I77wTO
6vdc45sl9Ux4+u2ms1SHZpT1e0S6cmIM/bWg97OjKszdUteXL4k2be7bdsKfm2SfUvHN6XL1UnUw
A+S4MDHOF8SHTPHkxbUF2AEynCLMX6LdsABZhPRznUpeExhLhxx42mUwXwBNEYwlS3d56BtQYWNz
Uqwsu9bR1LtzP6feMMmoZ9L5jjBf+6MJa6czhvk1Jws9bonvVppJR0WuG0J6ejMLYkP6wyDlEhut
9que8gsscKa4gqZWGVpDklzsqkuArECQKgsG/jiPSjcT+U3qHCNIh3Q6GWZruQWI0B9Nc1vZ6zHk
V3Pv+TFpiQuds+JVFyPf8tkhJX2pkgsNhviSyyohsQ96/jUIHnM+d3Tjz3nS5R6Qp2+m3pH1YnVY
7p1pQoxGEy2vC57edjIG80p2N2dWsmjU3idIjq/bxLvX4FLNesNAl3aUqdf6n0RRA1pJ1ndzgBxS
LaXmrvQO3OcnOw7BwSCv7lXtnR75VBJiTLxOuRbqa02feE4j46PDoHaNHZzUkTUZH4mqIp4aRybR
eqsEq6LZXKwrxtx6h69FKONbDFr7hjn9ZDnJ9DYwASJEp2r2bbaOb1SYdzRGxtVZpPGt4iUE+GjF
NAQIgDTTOTrFj5wFJNk1WXWx4mT6PisqprpStO8a6DS3q2YuQMXIVVHXucbEfIJ7OZRXYvVIIstA
2MvT3ewRmBlNne8jtQLn3uTxmy6jHc7n0fyls1ug85386DouUyV+d0rD3GZ6N6U0cpXiKMVVeqnm
1vHWXu5f15K/QkWgMVgGnsva6G/YOIwLbllMMaK/1XE+3EQZpbuhqNcDqZkzzHkMU6bZAeruagu1
zGZdFcuCAAOFsdArZieFVN5NJbaZ3EG9y7agzedBjpVm15vDsl9shGFaN9I74X3KnKx+jbdvz2rZ
u2whxxcbREzNjLrZbsvkggsN42GUNS8xSpe4EcU5ez6zpY46OVxq/a10EFWo+OVh8zKvmEihzrUl
vkzTjEh3XXCaOn0NWiaB8aFW2ttgoPyoHAyG20GX4f5JiNL9MnUA6W0WxSUbspdpVT/reYrDNet7
b9xmobJgeJfO+ALVnori6efASJu73cC2mtX8SzsZ+ifky9ptUku5GXE/hXbh/10BVFIB9t1qYPaA
XHCi2YN2QUBfXtfZVTtamE/jVaHEBJm3pW9v3qvnqedhtJWwKGX5bBlRfqx08bNvE6ptBrRUmimJ
CKyDdE5OGjp+cgGXNjotEpvASBNiD8h2HMh0nWuXCQtViUquBPlILRmtUXHq1hq7TFYNn0Uao1Iq
s1+Z0L+Owvz+12dcEjW973QzebUlE8CpYdxNTSSvzwMLOZyXXJPCAblhmJhmtV+K/C7LOprTzGYg
YBr9g2YVWXm5ftWKBCVhpmQkQy51g7XUoWUPCcQz05FtTrSYTujo2RkTPAucY04MzZ5WTGXhtQKD
tFyfB2XSaAMZ+M6a5Z9Ts1AwVE3U4VR8HgyP7puhN6s79iZcPiSgZ57XBHBsOAxhIyVERypl4zel
awTYKLUNprhevqESahGPCl2WPD5ianU0iPRLlG4IMhQ1RjcXF5np/iWequLyvPn8iemJhNJSDf87
JbCauJh8SJDGOnqedSGfxaD/c5C0GshnYlW+pFuEn1jQ8ZiEKCQQ93nmdpZdAVTiQKyYHRiS/fI8
ZeKM+Hv++dM/59TAdvIS9lrGdbIqYkQxtltqRguHpO4Rvhtjy2ia24ME1NcsIoRhXUtiTdff8pX5
8PMApiphs9DRQfrfqec9rO18zf2f57Wu6gn2IywMOv342mD+z1MDZvJ2C2oJEp3aGv0t6/1hmz/K
Um1vNjtIUshRMG0Hrn6QIjtJ+Xsu3+4RcY8RW7mLL6sOi4aSo1FL6rupsL6mKg0d1AvV3Rwr89Y6
RbMDUGZ9jQWRJgBjf5udpAcikdvzuHRo8uakuMXECCHMscKOuGiE+0Tv9bkiP6atoLabYTyu2zkt
qavN6R7DV0li2mcI49gmrfQ/TaMtzlo+XZJK0e56r9gH5JIgA0Zk5vGsenG/Ri+DRu0o7Gw8WAnT
rOe5xC6ac+Msl2cFmyutcs47wNSWvPzCai0cHAaxKvmVCTsmU7MPnAS63+qRR31PTwTZuzvNug13
Vv8Y57l/m9YhZi41KHhTich26I2crLST7oY8zjsl0sWPNFtfulge3p1VL0P9J8mgXQhCT711C8na
1tjpn3Jmf7G4Bh3tvqtdfQDEtQj2oiiStHdoTP/eTF29nssrVPndUJIe8fS5OYrjGcSX/zXMymn1
O1PoZq8kf6NXKd/Uglndzs4XieVGFftsFSzxbKRRU9s5cniVzB3FoHVCsfMR6xP7JVlNghEdHhVs
GR0WPhebXqe/WIVa+7TMejqZFAyFVq3vJYBIXHy7yaicnwMQXjaH+p/U0G65Ps1f0U+ve6deKVIn
wZRZZAQyNaK6ADzhKUX2yEuz/qw12pB2UUWndLuZ9xG8qxT5cEQ8kwHE611d76AZ17enZZsbia5+
aFYRvRRlhMKxKuuwRb/zkS4Z0B/+nKgm3ydN5eyB9LHfzRo7ckbXaB/sV0bQVqUtfx/Mie5Lo9gB
O7vWT2DIeGoFlF5qO5jFqRlh7ygZOMtyHuKVb64F6nSvd5z0sVY0ThOx0p+uHeliN82rNNrqXZOM
6b3p8t3zb8tr+zKoRPMIQT3bzVXzObSVFKxT3nqkZPDn5t+Q2qp+vtB2tWRCsnYmwYk3Zb2gwYJw
6TDPsdSyvraDXV2fP8XxygjHQeKYDSN8AVWg/lS7Ksy43oXOQLArejoVzaBoT21TqW5LMtBOdnII
Edu5zmmaBk4dhqMug6UWt6f/DjaWgr83FdCvO6kskbBud2lEB4qoiXV/KpWpDppM0Ty5xCNTTRGY
ghqaNBi56fS8KsS1NB3bvjvX24VCbodGBVym3KY5LkMjMoxTq0zMfeAxsUPAY2tt55Smw6ci6/mb
Fb0+bfXQyZT9bCvTlXgo5ZSDrqUSC1WDBHMoTPanIFYDvGnyw9Y9qZUjl55sHShdpb036lh69cQ9
nx+dgjHwPpGQVpNEgsVIp3VSj/8cTLuITka3YfVELA17q0fj1zfxgqohblosL4J2vTE4FX15Gmsf
Tj1I2VujyiWJGHqF+ynNrqNm+BXumZdVyfqXVtbT6/D/Tq0OMaYNn4jRZAO7TtFLJuXRi2atcajP
MZDg7dzzwAv/pq7UXlKlF166bZ7y7WAl7XiQc9QmUrVodyNa5VPryJei0iYIj+gAO/sKKnW+sDkA
g7WdXnI040KgNczo7yzkLnVeLAPRxYbMtb5eMb4K8JS7aaqmcJWH0cNQ0gJyXh+2zWBJsf+PrvNY
jpwHl+wTMYKewJbljUpeJWnDkGt6B3o+/RzWf2fuajYKlVrdLUOCQH6ZJ5F2ymV9VDTx+UNlR3dj
4/1lUZ1dmULlazo08gfNWuIXXhAjDsZ/Mz6Vve2Z8SNsDFJVRlx+VfJFTwkgjTK9bwaZvwQapbxE
FBIMalbxaC5OR2Ow75qq2P9Hb6g8QP6NZgFayTN5wrpXMulKrcofHQZB0eKV1ZfAKodDdQps7r6O
vYzXmO5vw6QSEkDxPbfyZBAiRc2e6yPTm/jd65FGi3p+YT0eMJHp/5oiTd75e0SLtdCx924WJesx
sp74F9y97uYOTyQXq2HQFH+waLkiBtbXk+taj32LMeL2is1Pvpsz9+sGg4Fhi8xKqmYXN3YMqh56
w+1jtUduDtDZkxF+6CrMn6Ko65+TLhrW+jiL7e3lLAuBTSh65DQgIZNcqzqcdgywIZ1NVviRUoRs
t1735MKhvk8cOrMzT7Qn8hYNUxI4OnaCjH/7Qd7eTFNfrKUtJj9tEKBvR8AAHgghNE0wBWlhrf+3
VZYWUpM5jt7VGYNDOEbVfrqdolGQoMNEJdkC6KoPt/eSutIfxoimgbIO3yO3dPcep6tjWRMvKqPM
vhMq/sNO/tJk/fRZpy4l0q3BLRfkHFPgI6xFWUATF7oEekoknIdAzPy81tSmrJ7c1tAfmjjhdKo3
59ur0THwunWht7J6ePrQieCHWH3xAOOwJz1D/htyodqDUVQrvFQ8yJ0gPJtpq86OUKt8ML0Hx47E
w6i8nT1Vzd3tQ7c3cEjwildQdIKgcM4UrLyiLhNBAjZ9juYyOob9ACIzqYc7T4CviyDZI5IDsLfT
PHnrCrlIE8E6ZEt7r8qmebRzBgVFbshb79NahU10KWle3Th65Txm0grXTR1orxQQ0kUtB/OzQBpK
qIv+G8x+lYywdIypip6cBG94laf/wn7xrsD9G3rT8E236F5dKg/XsP15sAlnIKZg7kOOv8ekq4rd
2PY2e+Wh2JWEA/97b14+Fi1/Go6Offf//byypM5kNvbETayroeYnFLfiEew888SKqD+NYPDf4mom
eT7HgFdp+S1zSrJu70X/72O3P/3fzyvdxjmWLsnN26fMyz/w33tTnzzZ/UQcMPoHUpqHt27qPaDi
BbmtyvRpgC/LoKlut11hf8U1kOcbEIapgXNmfPg8GBXjcDxL6y5b2jPI+uxvS05lYSjtAmHh6KLS
nkzYXCp1Jx0kUNA61uvtpbe8bBdwAXYHtqxpPK77gNwEILvpXev4LhOFSW7gifkeOs+qE86hXoJ6
YOzpYRn7cjhpY0hreGDU2NtuJKbbmxE1WyHtlbFGffkc/7tpiUSEqRFp8DoiIKfutMSAKF0CJLD9
T9LLTGaAgMrv6FISnxBoqIHhy33OR1rvI5Fbd1pOLUk5DB5WNtFR2DaQ+O0G/aWqO0pySxF8Kay5
QRA9M7IpX1uDXG0VO8GzMhT7zpJhaSdS59ToJfYs1sXnaATVbjtt/2ZO7lt2r+VO+KG1RXmcQVlR
sMXLoea77lVrXEZymM+m49yhX0dbWgDTfTsl87Y3aPirUlV/GGaw4Zk+vQ6TW5yVRJUPc1l95Iq2
tITeSgZCVFTWekTIdQEKj964wMmBDdpt756pV0Ajodgal1JYba0Wyo+zvKkX2HJbpkQEqsa7yyqt
23aZWUVbO6tobEtHpoJOeag7l4WNlRo7egWft0Ab2/0naCqwq6GJqGz1GV6ORZS2AzIvhdJ4ri+K
tTOFnFZlygw8yqbdYDBR+B9lz4b6BA03gMYqWXEXuW+YLYrkmwlnNV0JjQnat61PsF7qE9+GFKvb
u6oETW429L+TfDdjcgwoyJyImjOenddi6PTd7UO3N/+rLJtW1NEB1oZ+xX679ikw1MEce8TBAzpH
+19LJt0J8aiv/dtHbp9we4OzePLNOWVMOOf22WLAxoDRig0exC2QsCzXOt/Nl6h0vry7lO6eb6+H
kHNFjpt7Fp2zl7q8tOz6uUuHzLxjlRM+Ir2zgUwbL6EPG0CPp57T5i0AP0+ZaWIUD7z6T8Ryovr2
Kh3z5pFygRbWe0yJy9QjvEBo+0+JBw9Ar0wi0m2zHIu6CBX+9qdKF/Ctlj/976XJjIGqkH4nF04T
eauV57XVPaT25vH2oUarVnaWVPe3Vzf6xvJZiUkzAV2GjyXFppfIYCo2hF30kQZ1tmb0anNikN17
Dn+/7psHuq+/wcpDGHb1nrG1pjMapxeNvW9B7cOkv9l1TyJNDgZ30PKnCN+U1hhEhOzhmBRa/B7M
LmcyTbxQF0yfEpIOHerLx13+Eo4+hOtw898PSWtKWjeX17cvWEyGh7UfHaHWifMnofZ/P/H2utHj
Dag/wNCV7p5vb5ww+J/3/vdjyorWOsSl7YzpDVuBjb9H2WwcDeJNzedSDWSEEz1D49K/3nC7TEgM
JfMr3TMj0tSIn7LY6QZ6cqHHPkngN0nxpoiNaqN1cvaL+UC5ab4JKQjr2gGLBqWetuEu3DogUei/
sJh/2F8y/WxhvwSQxqm5y2ktwpTUbGZlPEBkBv+piEHJsaExRNSXrrIes0rQrBIVZ6uj76tI6isc
O6xnwX4R1LHYcMTD4yQ1655HP4lTdu8swkZWfRGtas66aTJUqs3XLgHeplUdQ8QSoQT7rgwChtfR
o7BZbuA6MaEiQqNjwi0pA6Ln7oukzBOD5K0ZzCVDyIo0YLLoHzjf8dyOcjjnJrnIXBRPjsTqEsbO
HbRv/MU685m4bDlvJT2t4+gwESp9Ll518F3cbeKZCqJzlKBaBIOEwIs/OGap8VUtP4JS0aRjvC5r
yU4P5Dpvy6s7wnKCFP5IU8TBsexVnn43Rfgwht338itNLItdZEk4XMdVxAQw9N9bl/t5cNEyptm7
JAOA7rAzz5OQDFkJwKZE9mQSvM298ZIV8p4ZG7GRdGSD6EbfZt2/s54VvqGNj2Sjy11uGeuO+XVt
m39W5P5q5XsZ0pmX1x0ZRcC7AehsglfIe79D2f3WWnauFAdLOZOIEG275X/auiFyipYegOtzMWXh
NkV58hVbbd90TGttMeK2sTemCw1DI8nWKPc4ZCCdcewGzMMzNe/0dMDwrJpt7mZP5Ww9B4V7QTNL
Vi7aVV0T/GrH+KVW5jWW9DMY9nTsPWzU7XJxe7n7YNIZA2c531ogCZOh28aDfi+S8V5K6z4rG1xV
Q70SaLUT6QLMOmQtxBsTODG1X00v/yrbcTDikDQn9WV4ureKLManhBe60PoWGlnIsNjW1qSRTk5d
fHiV8M1ATWwC2309lvdIRl9OhKsSdyWPOSP0wzH7DU1wR/ShPaCPdbhuasol+vfKEVdTUuDtONmJ
UXLqRyI5GFV71FhZN0k+4WPiyDYufrQqoG+m68J1hRZQVnioRbULazdceyEPylk3TiUlf1VWb6jU
2ckRgrA+SuItcb6LMNr7NEY/st84xwE6n2pbwgr0N/iNcu7IRIaMnDtsXGu2ou3iXelNJM3qoTWy
F0mP5Ib6Ih5EBMWd0hancKb1PHVJd7opqR6D31ph4qtyof45XOslNHt3DP8qZxtgm17z9KhQyHJW
NmYiML2o/GgrFg8OLU39pIu43lZpyf5ektaV/WrICW3jjCH2niWgD+AoQ98486Wx/CwTwBRDZtWG
WPRVdCSr/pgo7yejimEdz5LeB/7lAkmtoEcTDxsOCxLJETSEBkF92+EV9l21sVKOlIB9v00izKOx
nxzCZmOtG6sJq3ud3wdVaK1Kr7lqkfoTDFwXzMOAn7Hoy4LKZe2PRvn3AhNKGeKJctVxQizr1LEb
3VPpFAdwKdm6bEOml0t9oyrsDydlNczM6TsUgUUwUacWLsdWakQczT3bwo2oa3xzlHOEMtzFaFfs
fhEm57TfWYmGEcOl6Rzy0nOdtVc2T38ED5+8KPhl57sTpc4Tn2C8PZothyAl1+43+aintE1eKSI/
0smDfMkZS3MMrCYES5JobZVYbUwNx1IYEv1NE2bKVrmMO5rPTnV0LVX8UvTa9FUMk1xFMynF9NvO
m69JQgghVO10GkYlo/okjMu10Ge4RWzjANRzV6pfx8sNagLjx8COti2rr+fi6KQLd9qabr227LY9
M7r66jwwtSI6FTW9PFOK1bAvXvo5/Q2rlum121yt1KKTXlp/gCEc6uL23TiRlqQHKZxn467Px+eo
bwgSQ4UZrL1MG1pBA9fa0KIJIwi0gO4pnthET+HdaassGAs/DiBep9gA4VdYLrzGwvnTxumKkx29
1OAzBHC7uomoAeqD+7zoDjPtAdht1V2Pn4P6402A8ATMOrvIUnx0FlQVhn33bDmPlufgMoTYQHNm
/GIE/JulNICNZsFKB00gEvPXMDBlRYTdzUUur5PxNShxLQ0h8/EiIcUR4vAE59VK01oJCNhU7Sj2
urP347gjphrVvmpLu5NqqVe129MkupfOXTUpk8TRql7rYgI+DmvA8Npp4wqp+xaYZeFK6OeRDxmm
X9mB3Hud+Ssa/LqCBYiIMuhreE0+z+83TbT3yhD/whwAfVfkkJ0cq4fYYhmERPuHPhv+DQjlwmbZ
jLL8na3GG1dPtzUt9Tjh9zNmXSej3v2ZqJiryhhI26XVSugZVswMJx/TpiOG+rshDi4F3stM4TQ1
QHi7PZw3Na0Jhf+ZmUaFOL1sWkXfF/uNrCB8FViAoNgP3A+0D49Aiuq64FDWfNpM5f20M94gD+ar
khvDH9vuW29mhqrBdFZDch92BIY9USmse1BBt50EqIhXS12MYibXWiD6Z+4TFPbuAoq+2EwosD5Y
N7LIRGYhQI344QUmYAd0F/se3DrYPkCIhDB156y4mC5B9SQdqVuwupceQ8QBs9Yw23wNcultzkmC
K2SCKMZc5szyyuUJY9TamzQirNoKaSmJ9WvaxckaOyZj2Grg3KBP5POiGXs1mIjWjPyiEJHferTA
82MSL6g168Exo4uX1T/RgmQugKIf3Wa+JDdA8/KGYc68w5DR+kmqmgs0JcGel4KQ4mdoRvUSOhfQ
VHoC5GbftogWSa79ALrKw7JDfFuqtUoe5nFNJ66lS45RbZRwcki3xlz9FjKpHsyWoto5KbHWQBRo
ymLNQD5mhswPr4+xxILfcqPuS442kxrlMqTcxO0wXMyaK9SiTGQ1V/KE6QgMBotqmrEPbEDJN4H1
kHusx6LK9ilG79jKt03lZDvXoRI2xn2Mq7B9UrhbCGDRNU/0N/DHMvvOWLlNB3xS4Q57x/b0na7m
7yaq/8REAMTkVOxXkjbXnk+iX4HuKJp+ac5KMi5noFpN5E2nkIdz1A5fHOcIfgcQ4tqGBgfRupvK
zDDIoq8PofZSJ3ShjoLyUqf7zbA4+JF+p7II6JrTfIyN9qswjYeVVaxsAVHMS+L7/hBLjaf3SHUI
9FZFMGG8JrHgASBN6qz6+KFtrH/Q1DKv/0jlogo281amsYlPUPGUH7Ar97GL3s4CYUPC8aS5LzjZ
BFPu0pbCRj2jma+Kn8Na24kQEkU5jgoCGi3fOtnBntLk44QZHFcRIMaSCgajZgoyU9w8c60DrOM7
xtm+kv3MDHEWP6C9xIbS0hIaHSbaSg/EphmjTy0eFvf1egxm39OG/pIn82WqqmajaRgQ2GxUtulu
q4p/G4jzl+Dv9fOoHzOvfBgrUstF/TiX5q/ODq2dvS+nMn5dW7+vyCIRid5WI7tgZ+JYrbQzlrlF
MQ4xZRS0GXbBkUHOPkK+WJdJjrknLPpNHvViLwPx5g2ztmK79mC1bE1nt/qNJgRuUyrYJOgc0VaI
7ig7sElGHnw5OXV3g/ZvohN1ozftPeBuOtlIUe7aIClXde/1rzYx1CGZrgWyCSBlGMddTcdD1K+D
njJSp9iOrW/h/dgZGsZkZ0QMT0PcOjoXt2UyOTAR+n27RqMzq2mrucG93SgGCtxavrYMOV16p8i2
A60rH2XVUuFG/YoRhTyCRX+Fl7CdQhfmUgrYSjmZAIeAn7MY3wZZTAvnY0ZGMDBDulTLunZyjZz6
7Ni2tbEz5QCxqkfSEwR9Df7vsmHH61gHd6jgfFbgznW5KsaG8mKOi6s6E2/xpmjRI0hGhPg8Tk7E
f1l1jCQ6m5KM0QOg3BtopJ4i5+E0dE+aNs85uEZkdN2ZjGYMvCJtSFT0B6fEoVw6LLIskeQBIEG1
lskYiJx433MsA8+9pHiw03oTkI+6iM+lbqkVNdDbKqFeAtn/mJd8x1rcJMfFDRmWMzoRy/VGhK9M
E0HLpqRKRVntx8jxo9BuTtjSOO6ZnH69tNjodeJxhoZmrHf1NqhsC8yPfp/M8d3smd6+8HK6UAZ9
qzoC3WiZ2BF7TsI9235Pr6uDSZ7Nbx3EOrwJ9GIrpinZnTuU2OQbVrGcJsqJde2RZzUOXdgjgcVe
NWwQD5n7UlFSEwr20KwPYuJKdlq84zKC2YYzlJrJh16HSMhpt2QuyWGPS697ZMXBntIchTIx3Jrs
rvJ2D8cCTDN10gAAR9P5NlCIVno7qod5hs/runDl3dL84IACzD0jz1vWwRaXkOZ3neK43xZfjT6P
myll49/lKIeWfTAzhzrkCZZUI5lAZUn9MDrVrz0AkKqkr0cj6ZecyY6G5ytzXWMDCpbLQkM1H9ux
8lvNJOEEiEFb9mfFQMevDpfREO6XzQK27UP7lI7ZynBUutM192ItBXkWRt7B5G8tvbx8RT0LK3Ah
yqr2MX5e9tn0MHWevoIWsjNyggODEb6HDHLWbS7QZvX8CiL6xevti9NxGIJDg87r7FzURl+mIIUz
WZIc040r1XlkIxwMeDIZOTMsuyLoVZQk4CW2KBYRGOM1rOg80t+YLT7XsaCHcVkr1Yx7ubFwVof/
ksmjOU5/j1ppcUCxEY7Y1xmOVRFOoy8yhbQXz82dZuX/6FMiIJyzyUVzeMeJfo8rS23YplJL47Fm
ckcSaEgjgklhxDq8D3QumLK3/+BuHCbFCKGaWmYV3MJ9D7Olh4lUcttT92qZ9BSHw0ofGbohPDO2
oVN0drJHhzRFMzoYCD3xm5k8KEPvvqlsUG7iUNJ/xK4Lh+HoEZea7wtbPHlFdiarVgBgxnPkRXCl
xBurve0ymUqWMkxlcVUatrxbiu+C9NJJ8yoG3WVgGp8ZIR7SqSbQ2FBqLM0fEXg/sQfFMtJOsWfD
hRQUjLnFRfakaxBmuJkwrBPjgLtvd6siCL49PGkA6eBMD8Zftfx3Ialuv42zj1SH7Kg3LKEd43v2
DsaX8Cay2ME/x+gl19NwSFzOpX0LzpFj/FcWt8+DmnYNjjiGqmzSOWvs7MZ9a3KDPURnc0+AB5Qk
loXVaXvTpgqME45PIPSz8vJ0peR08LwRon1OJFnaMcaX8T2PUJk8OqtMr4WfXVTmncgohtObLGAb
/S/U6FgzrPzp9iZhnrALcRyubi8bTlpkdQRG3knWBzaXu1yAEopSQnVgQcJtmPfGceZrPNYT6JnE
mfC8spISnl84OyN8gSw6Rnl6X+t5e2j76L6McrmHYvdCL/vy/fzgdeeoxDMCjZyJRJDss7maV207
Sg6B1oCnQOZrnWg6iLh5LS39WnmVdikmHrixHp71ifCephNMl1C/aAZKN41BJiuUjPiNUJ3JKes+
JF+6qBzvw63OIGne7WIO1qLK/RFV6cAk5SWL858RQapvx2caZas9HGPFTn+IqBKNnyUq7EbCpJqH
agelhGfZyGYEgfkjt/PnzKpPTmOSiQe33UVMBUovp0CyvdC++t57YudmycWWAGASRXbSEoQJaTLf
tux/Wafq9zgrHwBxrW3arvE43s1E3y3NivwJhyVPHoklSx2zBphszOwiG0GDeR4kF9F7zdqIiCv0
ZI06z6IyHey4oHdTdfkR+8FFaAWHYT3cBPzya+qZd0GxgKbQ6kwPVk52dRmiJwHBj8gcKcEtPysz
/dKUc9KwR23p9wLiz1eCYTaswh2zMupFZ9ta64OHTSTpV5bXF6u2FNfaJNxoWmB+S0yhsBfR4vLn
HKv+yRs9MBpc3nAPvPrkqbndLt9U59GORyU7BqP8MTeTgIF98q0om8CknlH5ngzx+1iAujEM9rLg
F22y+hZRt5iTDPUUDHeGs9CJ0yatzWpJQQRWuqzBmeQUMRPw6DO0zA1LAM2o+QKqK6N1qMFE7Gj5
1U1CIm3V2kQJI3KHOlDxvkJwlHb/2RNDTiuK1kLD/aI8/YvD8XPcdHdp2V2aoViVliJpWICYno3+
SnHVZ0cBgl8VaAiDCg+mEz73YXNI7OlnpoJnXQ/mJeRhylLam9RCbz26O3oRvljgIfVCe8kdniba
kn4crKckvadAIPJVwBE5ld3ZKgErR/ckWE9N7GzioGDcb33juIdsgXa26RnBpSnSkGF+cdWDAZX9
samzA3ancQV0/TLFu9Drwi1qebWOBYnOpjV/6zjawlY8MoZAGc1+VDlzEKgtYwOR7G9KECR0xYkg
5Bfd5Yqi1NxtCLpRTaW6Z5k4a3IpaCZ2/zjU6hsP5RE7KZ3SRSn3JrpfETR3hk6SfMmyCmz6OLZZ
hutBvjEa2IZD80OtI92Jqj5z/aDJh2dNMVdtWuMjmoOMtJz0BVeq6i6G2R/EHJPgS/hpK2PALEwA
VR9i4Lw8mfvW+dar6b0W436wMmzr6ppPxwzQJ2ryhCc7vAtYWdzIfXYc863VAbl2zVvoBl/V7zRZ
z2PgrtlOne0A/CP3CHevBf/V689zFD9MCd3ogH9eakFlsmqIDtTTO9RVKGLkOqEooOmGLe4c49zx
w6rtTf0XROEjaLeHrmQ9KJbjIW3yvuCRMyqeTnTkDkzA1lGFU3GJzYSO/VI6Mz+GVswbZ7lAEoKS
Y228U+47rr3OeAT64vlTrECa1xo/COsN4vin/aGUu43HCHcs2zfq2voPpwaplpIINU5twPNHIt8u
vDgOqcTZi7B7iQfjOqbXLvqFevHomGngPyTK3jXhCM1Rjq/gkQ/FjC5MjMhvMJfY1cSpk/UAA2zC
oVBr3xydp1gUT98RnrKtw/x0Y0zDeZ7gkk4OkQB0N4yB7I6U/VVZiv4Vqsxn0qnc3+OpS523inQk
Ds47zpy936niEmjNP0xN22RKv1wTVIDsPsVDE8l9a433OoJ/LTTu2pCz9yQ0uDkluJWp++qn+Bc1
04FrWP3OMueaIbdG0mQfWtPnyEK7m/kZm5yJx/mXGbHHOQIhsrDqfW8t5++G8W2aQ1ksguwcxb8p
3U5rTYP0bAeKYY4NmojSTLNA4DXpyAa7GGh+RenirLZI8Vw21M46mcUGNPPiTVBKfnTWUG6nYgDP
VP8YFTvViHUmmuQ+G+bvSOtJLjnxtgk5BebFpUYxxzn5M1biaBSYXlEGYFuDpiz57SIhQZCcOC0T
LItf0RYujbeDk5vKAeO+gKrWTCZKE7qAFGgnOhY5cnvdu0Nj3QJNVE3KkxCuIxLEzob1sekzuIDd
dAjoxOSJQVRbNswOO+2q59FvzqqwkpZ890qb/XwD4LEk3Bv2McXxLmgK51ChNO6ttrs3eoLu6GUe
R7Aw2xmbujYJbyrixvVPuFhNC3Q88l64u0tW5KgwCXYkR1uM75kJGABtwF4YM7TdQj6uMNodkghR
kgxeTnxgitnpsX+uq8jaQGJkOWcr15ryyC+WiMJds9SFqY4O3xhh1joWTrGONaFxFdzWluTEI2Fc
lXiWfc/VLN+TT6Cd37s+CQBKMAgZnEep6/06DPonvSuLbZfL18AeXrGNkicpBqxE0ckynfvYYCKg
45dj69L6qWOfqbWhFTRYkxIl2T6zdQ9w1uzy+KnW9BfLqiL89vIj7NmkQHe4m5P8LkZB9L3YeWxS
81nQLds0xSons7+lsoXcHbUFZSRtsJDzJ01bK9iqXKztD6r2B0GHxyFCaTRysm6T5v7I8hfL2XuB
AMdRmI8F2tZu5mXHCuxELykPUgQZZeQci5Yfl8xfVYl3JMnkvUVMWsurA+ecd13mjV+yRVr1juJY
ng17y0H4l3qyQzvAUOq0a+GYwD5ThilYNQ12hKsYi9I6MY0ngLhyZUKYH9ri4CZgNCTFVEWhf0G0
gvPsLU5xlig3QzANjPkxpnJoxVYXgowAWeioPyYRcDlS618XR6SwQL1E8JxaxUy40ia5cYkgsL8C
CjB52CPxjCW4oIINRb/P3FAQSCLr246aD5Oz4KkG+VHMmG2EtiV3xsKFj06rWYRtwqwMnogbaM8e
9Sf4PLZWcyrj9r1MmDCHY7BqU+fq1N2dGkMeQiTV/GjM75zBvnQGJuWgqgGjeJzSgrp51SlPd8dP
Jl+7vmEch2SekSCUU/wvs2OErYg6eZXkFwZS53AcXgYoJmwMFrpSAv9ON78UIobWkvuNPSiJZN1X
dUF23E5OTLJiX7EVFm3B7KEKXmubolPoWK+GYrqqbA2Qfl996hb19sX8NKmEZaT+AIUOd7wPHxYS
7UwGj1HftE5GeBsk8KRJG3zzp+UetSvOXTAkfM9ipTshrNKc+UcQob4WFWfOmkxMBOTQtUY/KdND
NzpfjNCEknexUWcrN61rwBd9vfKi8NsUxSuHG569GjHgqN9hmBtWXi7vE/BMOzEM3x4KuhsmD+E4
0uXbPTBLmVfzMtJyCBsiGQwbcxxeAweerFsu262sOakNotafB6WQUzZVXW7Ggsh8hoVnZlgJuNKs
uXzc+hpGCTVbjv04ILkQeP8yxbiWsqNouR8vs1O0vm6OP25o0HPsclgO3OKNbdlbyjbGlZwIJPFf
zN/uQIISu3PgFXe5cLc1BjLcFJgyIm9GeSm+kcQvmfVKbCakjxugB2e8f72tzmae79quBD9rtt46
qrF2pjgU5qS7dzQ64JP47CbkWIuJX3eb3qE//VY8g3xkfbIR12LuxYEG8n2v6zlWkpDKQORnhRS1
KnVtT9t6vW7oH88jRuASqMcANQvNyz31GZaEofvkkRzjUla+yeN0HrD+NLZ6QW939o5D8zM8kXPw
G8yDeMyRM932hbO1S9zwiU6iBboIAybnGVg8D8mQEwwk3tybTNQKAw0b3N7MfTjEsJgscC2gCWTo
AVtJ4fj3zdXW8BVlBPqRZrP4zG3VEZRb21w0ounvPGqMeQSZWw5k60VCshvGRmXYn+YIL6ewRlRu
XT41kX5InC7bK9m9mmbNXWWyH+AM+ocf/0XMGBDcLoQ9kvCUaEMcNJngmmgRYPoryGq2Ay63aQT5
nVwZ1Rz4RUA9HdTU7jhuYq4aN4oNJhvZ6Eo9luvrLptfG89nCzfQL+K053TlAkKNko9eRgUWgiJc
JvCfoiNdgwpvyfbB5Zc+Z9WVky+FPXN/HBLxF0764LeUYNDmTBVtWT5P8mw0tKN3LUZmIbN9T5Yg
nvgxjp6IP5NeG31WqW6V1mwr26HYIrOVAb0a496ObZAuHVpFeOk778xaxcKZ9pSGaCdjyt6SKkUY
qa7szLpDpg/v+oB7jES5l55UhejnBB3CHmndAJChyjr42mDW4jjeepAkfWNIlxYa9hyxQIKbC84/
fltrB0fKnTkPziYLFyxrVz12QX5WhU5jFyoWPBlOxFgd+jblG6GPlGFtM6PGeX+loEOpKtxkE3Xd
Yysa/jGOWXh7MsPq1tWMT9hB3N/Rk/YMKhiaTKxhk8B2lOvl04xtcdXb+Yvex4chtNBBwanU859d
gzhNstc2T3+62PxoBTebyLTXqEGWndvx0w6dT2kCbk0GF9rBhHOsoebecrL9j63otU40tc4qEzI5
7Xv5hN6J+s7xmh09RzJpzM1W53jKOf4DlWif6sMbMpHvVdw3YfYSz+pz+tLVgMimrRN3p5eewcy9
ObDN9yjkQj0EcYXNWxBQrDGzwZtgxLzxQgJ7IEK2AwiQcnrEQ3Q1QvOnnLqXeUatLJzsTcnkpW0a
UrPC58yQj8lx4DE96d6F3vkPPcOE5BgZkL0RFHlVvRIUYAhg70Sb2zuHtpWZSVvnxt7OmYaTHVsb
gwjMDujlWbO0n9AtRroT6DFjCsk6MZCbXJRP4qQ4qAfOy+tOAXoXAPWHAHRs0EJCMtj8Q+bFMJLl
a0afD21cbVTtfhWWdzBl/a/OyotovNFvcsZN8mBwqF5VdQJ/LnWhaDFmrajuqcPxQC6TDnEX3jcN
Obpe3bOdgQfVosvgWka846k8UGpmN2DyZG4x5Z3PcQ7oNKkv48S9RMAMlTWGtRC+S2zFfmKguUsw
/eycKbMCTb3reaIxzgZb1pK1Dyz7p9LS39S1fyeQdnFLusdFam6vw0jmwUvMx1ZDo1mKAhp83D6N
G8zljXmdjxi63XZaZ71rrdomv7IzgWOFzRBRswM2nlHVWixfMC1O3kjufJavEDjYs0QzHKDcIc3B
j6ApSWl54qzsCGbJLraNelWPlBWERBWpuzVYe3sDX0vyZYmGvprYhnSlhrVZdBvVF9S7zUQdNDDX
gGMIKzKVYau/NtrpwewKiF3W8Dmn5UtMr8g34bxoTxEbqg1lrSy5dJQCsp0L1kEP3JCt8yuhcPOO
2FC4GjJ5LrPxaunWpdPdjzLT115g/ktLZpfT1HmrJlx1+GHWxv+h68yW3FS2rvtERCSQdLelXiqp
pOrtG8Iu2/R9l/D0/wDts32+E/HfEAJJVWpQkrnWnGPavffDBxM9z5t0CEdNfvKq8A2TFqZ6rg9p
+CWMZGBV/4k0/JdhUlxAjPMjS8cPNTCHbEIuG64eEF9QAssDDpalrLpriSgQcQPI3feh0p9tqQnW
5SG0RlZdflCA6tKVYLCq9BV8Gn4GlLxWhW+ZK/JB38UIe07SmjdaPASoiX26Qm3NMNIm1VtfY2TR
uc5VdD568SOvx0Mwec3GNqcn1dI2FCF5tkg5Cohr+bYhSmxtx0jzyWDP4Xa9T2FabkWlurXwnG6L
t/sr7bkiaZK+p8ZKKwIwOumAS8P+FfnUWrT8QT8WN8kbgPljRgfXo3RsMJuRe78aBdaK6bNUcK0C
g7o5U5BfYJ0YHlh3KN1ETNSvOyQjq6lHoSCIQE8p9ovK/TnpLGaB3N36illuZ517BX+raKee0hN9
IJwg8vtEKdnPIzgtNuX2KDGYT7QfdmbUXCdphBMRhdlIJhoY4mxrNY1aNzYLo6QBnEdRzxKxJOOH
Zfw4EqprDDNAhdr0qgY3vCqN7qvTHP9Sy+9FQxXdNpyUacn0m9GkPdO72jYKmDrl3Uj703En33OH
zzSgCd0HOgnsocPCstzqOQIFF9jJOHcPvEYXj2PETDR1b2HujXtT5qyGx6HcWG0KulwfdtjS6m2l
2QnH3Wzfcn3euH7yvTcCwkAynxorYE4Jw+m5SHYgtlVkTA++7yBIia5Z2/xqK1Fg2AY7PTrju6cg
pitJjS2WQOQCLL6dEc56nbLd06IFFAHOWTAJS1Bfr1A/TXX4kZnovc1ehISFiEcW7worYkw1MmX0
H5OY5qP3qGmx/uD13rfWAWKW9upP644UYzmpNHwJoqRWCX10BbcFKHhr7lUlK9YEMtrqCP05t/X5
QovPIQafl9dJQYmge2S1pYdFgfhplk0E+ErKtnu0oUQZNOo3JXk823qojnEjv6WAPSjE12cp04M+
TG9aTKvGMLcEfs4FTrBylqHbq1CPn8oWgLZBMSRAPbeboGU84NtiQAq2am7CoDOlw1S3+FKdD2kz
wxYDy0bXNvbUxMVtFLRQEVoerKT1bwbeF8TskMnsHEC7V1nrXEdHqEbKa1j2yERjzIz5YIqpDB/x
XNP9BlbxECZcKjmFJt3nzYjcesgGOmEOVQej9EA1peo118WvwhD+TneJzwCGNnK95LPrCiaRExle
oI9I0NVi2tmN0xNcwgqg0Zi9nQxOySSK841sxupYS8iny2bZtcu6nHPxnl3qyPCmTZre1hyxc7+J
c6tGpV4g4+kxEGCzQ5Va9yPbKXDxa/oWi/emLZAnNo8I5LRtHBi4WedDywbpOEs2aZ3sDtm/nONy
/m7CORgnXtJxyF/eY3tddTM6FAc0YNDl1owI/btbzKArE04zV0CVHUt+ocn9pphpo+O88TOf7jfG
S1apoFGXjRb959ay687gVGJEWyB2B63gelNmwAOZPHNz2RAGQb6HLK5yZtcmczZPzMXtgaIlmb5z
L3XZtH5e329lrtfrm+UgJrsGIe/8oFQ3Kl7Q+D2bf3R1aA+wyNU/GykjFtXDo5mFGkYf48tLARw6
vEKWGfrKoSjGBMEDGulrouZF2D1fVapIm6IzIrOCamuD6NEfaGLVNkgqY5gIDpg/meUNL7eY6vAh
tPGT0CywBlhCpyAFCndMsG0fUbRubaDN2fzt9vKtbhCNhQFKvNFeOWZRwvBPTLAAgaRNQzgidPzT
oPGpi4jki7/fzPJtLZtm/t78lkgHxEdE+HxfzoNolN6m0+X3uEGHn5+03zKgFqH4kGz9ZUTKus6K
iv4ca3FT/0VB9DfZdRpec4yuLX9l0rrmCH4KX1c1U5/j//lcJO0zUnX3y2d1v5v+Nhcty2MSWLWK
XvwM6a2FBT9uuTkkBqDbKhsaohPtr/uxHp3O/e5uuRlUdnFcNkM2s58rG2HBQhOOnNZN+JHNJ+x8
mlrG5BDxlnwYDQvP+8n0v+fVcnL5SeZvIdg9co30q8/llGx7HeRtAfFFV3GM4Co8BAgcdstH6i4E
3uXDVv/+NO6/j3938yZDqooIw+ZrzUAFHJdbRTBRtqvpMyKMoCRaNfXxvhHeP7eWT4xuAu3emg5+
WLXTMWXidBxVgo5p3iSW1iIRZEqSo4thxQ2UsK+q6NbOG9oK3cqFkLOVjs+6cZREEVY510lwTeHN
G2O+XKOKaWRT1o0qSiNSTQ5WSs++0kOyHodoPLaZaa46L2xRM4F7qZcN9f2QdvTl7+N1dGoPRhs3
h+Xpyx1G6BIPkVMmWJ613FGOUbuPJxKn9Ug3T5bpXX0ReNfKMWjTUhjOcg6RhIaqxgH6ajpZ/7Q8
IvRr7yrN7jsy8DlC6T/PzDpY4UHJaD0a6bqk7HyzNDe42dUgNpSE2vuxQVfBTXNzYl6qwkDrze6y
IQ5XnUz4M8uzludjPWqeRi4S3b+Puj8Uj1FeZt0lzKKrKwr7FFedvJJsiTEBWzTr5Fhew/nYiOF5
k9H0Xk8yDWHjMBNnIKy/LQ/5+zg7Ovm0q5+WPzRMLI45AaYNmg/0u+oalZZx/yfLA3DhSFISJxZw
+CQZBfl3wirdnZYGhKcimEQXEKKJF4VPrT2yN6kgr+ohtRLrKrXuWE2++TjOz2V8t64aGQCrDDPu
bjm2bLj8WkxxKAT8PaaPcfo4zwfHqPIPqlJ/qEVGt9JJxmtZbhR1r5sLcdNGfncBZ2tcbXt8iROR
n9o2NK/LoW6kK+iQErXWkHosh5Y7Y5TrB9tgMbAcWzaeOTZ82f99RKtY8wUsqaRBPM7fh+ZDA92p
VPTw54csd8QWWVStLT/+/vflOEyjh6R2CDH591V5TL4oSdOXXx4xzi8+a9t629kaeKDSqa5Ql3PX
8p/KeVO78GolyXP9hAHIDQbrqheOdRWMyKvCHiukhxwD/2RdYZyrmVRKJ2w+tmw8SBGnORscdMTf
0yvWrPRiS4+G22mgMPWQVJ2z0SYgpVVPOiRy+Tdlx/FJoZ6nK4x4oHPoDytmorC9h2tbvchweqlb
5uuTo9aY/n40baJdq3mT1yrchoYfzqVz/7rcIQrylg0H2Y6FjhZHg0qTs1L9YXnI/VjtnyrW/Nf7
XqzpN3IuToMhjR1x6eG+1AjawG48XZAFPEwF8TNzpysqhsegtn5wxXpvGiK2fJZZsYpQ3je005OL
hRbjQWl6tPaagZj3ejNF+mvcG95DUdGLVbr7Vhr+vgGY2vi8YEaNB6u2H2wHJUnjnQf8SSNOt1YF
v0oPVmNUOtG6KeyHioydJvO9bZS2v/yhO8Q6hrEq8uuHzkjqB69Iv1RCyCiu3txQv+0qFYDAD0Fu
UvWye9LV/fKH9HRzbwYR0R+It/lFnxmqrePEZL3kz5wzNf0MNPJI+e2fRjQcFSZdbi4bu3UF87vB
0VbLTTnvL/dYaQFaCPJzmzxNjWLYWB7gpbH/z2OX/VJPdaCmPKv+95afT+Nxyn6RT0Lc2HLn/zz2
fs/yDDduCI/PxKHSNKjrfx99/6cdFGrUNPPf5t28p2Xrb5fn/dcfX+69v7AJcIPTxsQVzy+Jwqb5
UI+GXI+u/5+XvTz6v/7s/Ymx2ZbruozwPs3P/Pt69b/v/f4v/75jL4xrLLve199D//XG/veTssTo
7iVpYWi1+Q7+PkdBB1thvgOkOaqXyrLiHSh3q5TqVpRl/6xFytsHo+88kEYwM3YlklV4bvHBjPX+
WYqhvPVUY+ad5Ujs1GpXuiF58hFGSnrVByft0SU0jCDnse/GU1kMV3PcdYR1vCtbqy+I6QkEjpXz
LNOeIsTskz1ZUz3SBUpGi2ZoRNXUZBk+1h7SIx6/1uTUPy+3ghz9Lt3n+IS+vabK7nVbYWrNs80K
j/IW4BkWGjrLrtzuXzxUpHO8d53q2LBKoox1d/BWE1LS3fKsZaNl+Tpp5MGtIKTaxN89GpLujOdY
Ryvpk0eL3/JDpbskwVgW9e0cPVgoCRTqPTUdKqATyx7pCRMNBLQmeYNRLQA+8BTB6N7mY47Jeb6l
FUF8GOgX+fT2XI/2UvecEtb1At5TJ/JpxhWKDlMeFgwuneP30h++hRlv3s1Z4AuBXLS0Gv+EJIQo
QKN23rPc2eFeJa0uUoQ7DeaZlmuwgq7jfHNN+sT0gbOLTGztpuXe50Bn4VtVupfMSN991x+/yxgZ
EO2NF49lwSm1jJJKY+ld0D9gVCq0d0q6zq2axuqJJ+NTSSnisB6gzGZNn0aQYQPyK/PDYQQaNRk9
e1pOInbezVBbHbSDO/utNZqx5yIl6o4AmYrySZsAr+xO1nIOpBGte05DiolY3p8sZqX7krIeUJ9w
u7xKiDiryTCIxummvaY06viUvFDLNlg6cuG/lqAK5ibdcA4IJj3aowhWMtN/JVY+Xqn5qvumSqjM
EZm+G1TzBxpWbaJXV87eEZRgckKz/WnsAJfjvnC0cVcJRR/fcWLwvU2LPwEhkIbe3iNa6vJ3o827
9dBcsyJddTPGrAVYghslorUw79atkJxRnroCwaSoUL6lWSD/4HZ6g0nRfNIEhd+el+3Wj0hEKOwd
lAanWYXKxUROGO2jgX3/oR1p0xLcg+1eZyV28m3TP7V9599vJfJnnA/aY5iMpbmukLERcaSXz9aM
okPm/Vb7mner6LHwE0LSp3U2ZM9K6dgcYuaWvu9aUGsQ1Paxmx2NzB/OFCAavHT+Fs1Ae0ApVH7w
gcG9JkjRkFw3y0TCXEP+PWhpdWvM8ssdk/ADqqJaI4uOnzofoZ1V0gYzS/UVoXEgkgDASmgbWzmU
FcVzgKtDSCXRaOgPSB0zTNRQBxmTznsaTNZZycS0Tcy7yzGwJ0evrIjKmHkkEdcN2bTfBg/AfcoE
b5swo2JMCUOqZjVBSZjQBoKHrv+1SeunwC3dk/SoTWZKQrSdh5Eq4heWT+Ka2nF57qvgmQgBgiEF
ba7TaAIVN0mDfSIY2TnSJI62PVSndy0qbkmEGBnaow9qqPvUpW5/dLLM12VlmE91axE+ECSwHQxA
tKXfPdaxYhVMC2hLrDOx0WZovbhhEZxx7OC5GQ+5F34z/XS29KQjzZxKquVYJ8yz3sKY2DLndG+B
htjYwoCs8DY8eiZ1K2m5xjFwiQVPZ8RN6P+m7+JeWskUBURSyEzIcVr4YxTrpdZaL75V1xsXKf6W
tZ3zWIbRF1rv4ogJDzSLFvKDBo34w1U+ckxKHzezRnHLoj74LgaADoVvUqi0s1NYclUUtvhBgi/O
Ly1sb718KSeX01amCWITpxlY3fGtYRnB9Kvbh9hM2nlQZF7b9m964o9M/N2vkXQNIk31DnENv167
IFGeS1ZyWH7RY2/Ue8xn/YOauZpGBq8gg0db0Ktfj9E8gRN9fXNn3kCR9ZRJex890ryL88O6sCp4
8lLfOUdaUL4xTHON6ZnEOoE4AILmdebWSzM58sX0qz8EFeUy0R+bmWtgWbCy9bLPz9W868y7oYjU
CoMFsUSFHV3AJGHqipLsy8p3STvWP8cZjRqit6t02/uG+vuykGshVa80ILEvGh8+JSrBkNblxR/0
K7P4DyH+Q2TF1BCwrD36Xhdtw77RX7wpMYkLDrqV3yjCx2ZaYKnMiEK9V3CashuhOTwJstjAmPPz
1vSVLuqVa1kzMVI40c4X6pfp2hgv64Y+r7TnFFiu2hA5UiLlB5mc7W9c0qp6I3gJK92piwuQCbV1
IgTH8OvV0L9ELUiXUnjAwNkLG9qfWoD/eeA0iurk5T6+x8DYDzDWAkCedvutssqzIxMo9An93zzv
edec+St+j2htlxE4W7beQPTEQGX0Phpi2kCtnZq3aaT/YRKqtmmwOt4C03mssKi+k1OGtSrDkbvs
4uzRHlBXQsWK+eUuw2AlgXSmnnGIo8K9kKib7cMxzPBW9I940cQ3cBke/0XaT1Nq0QswGytBTTlZ
rzmeB3rWc7l3dj/Yxj+3tGBUK8x/IFhnhJQLM2lf27Qn4rGkSb8cJK3qIxLhLiFdb7CabquLkFmv
UvoqDLBYh7mTbxqzy15zZMLQge1fg0sukB6U+gZFRXst0SuhRDHelj1RefSQt5rSxduQ1dmjbVGR
LGaMS6vh4xkM3M8DUsCnyR5XaL7Gz7ZGqYlIujxEUoQvsXAIYB3jbazETvYNMvDliqqxZO0L6hPL
MdmUgAWHsb71Seht65FMEA1M4VBlX3pvvxZySI+SaIptLjDSVLUNwdK2zeuygRxDlAjFJlRTHAsV
RgaXrOZlUiak6ewNPaxXY9zhlNfJxQv7lMgMjNkbNb/kwS6QGKZMpPA36lczwHTPOWP/skdQlH3w
1SZvaQeYoNDd8GdnEoGqT1HxbEzKOkJ8wRu4XDF9+g4kunn1DXqpt13e2bKrCxiireOBKEVUKlhD
vpih+WFJ3D057OWdBqT25uguBSf0yquIn8orWcBtO9gvUW31r/zTX0Zb+4+DRtRylERu/zwkEZko
gducSw8XWl5qzqtnEPXQRnn1RJgtml6ne85zb3gyWJW/6bJ57q1RPS1fcOsPz4U+1acqra4ga6Nr
FyRMdXon/fJDKqMy178Zdoi/zYvyUyB4RK0BoCVsHORTRyNBYzQjG6/vToGZ6j9bh7V7qLk9kg47
//RLOPLKLZK9Vjf5Z8NV35HMDBIvEzcn1Z+l6WefXES8XValW9NGFRYhcSTQrtkUkmE2ysvTZBXb
QfMJXiz6r95GF9T2cK7yfCAlrQrkRWB/pCaDDzGqmudR5N89jwIfYgZokH6RXGAYv1P60F8BV4av
oJe0ecfGe/UE0Qg+cHpCbdi+9FXePaHxidEhXIe6Tn9X6c3HdPTb4M8w3TbcNyima1sOs2UpKj+C
SBAuknl0nObdhlkA+IiWnleFDdZqK1BhlZc82s5E7GGKz/M+7ETSs+ndwMovdfK5y5i1yLK7bBZ+
PvmXmC/d2gb1CRa6rZVz1krPPU7MEgPE6rAs5mNkg3J14UJ77msDr1KSaFCTavIj8aCv3RES7oOm
vcBlcZ7wv7JnduNbKp305FBauHY4P466Pv2klImXpqzhU8+XuuV6RzMwgyRY4kDhwlfWcXMyq+BN
iLx7zIZZoTtfmoz/u/v3Xi08M8f506tYPTeTWx/0iQ5PiaaOajp0veU0dJSg0R/rhPtGkfNoaxNJ
ZpFxMUraVsVySW/CkkulPRYbU1IDy+oxfvdj0qFhfsStgyRUNCF1OCQQvRUXF3MqDeavncGclLr3
Q1KAdbqj60SB5L52RU/lgHFKp9H2mfRjv0ZpKw7mvNsH1p7s7uk5T56IF3KecotVCOvD8TMbkiuX
vpLerLJepGF+KMRoOPiC3yj0KwShYMmaqC6QJEM9qRdqWZvAoWjoFfajU36LRALfxOw/LMtwj1lI
0zxTebVRTtsz+S20M+XzHZCH+mbHBN43+TYgwe0SVQ4EKntqmFOwMESPim5dAv7Ui0A/O4KOupYH
8WvIMEUgj7sFMSpWqiHMi3YI+01cipUN5eumZZx3ywdbdCEiWVInVjYW2XVQ1OrsaESXUGH6iXAA
PbHzXYv93//e0DT1s7Iq+bj8pVEXH7lQxWkZvxrUV9h+U3FOEhnguMczRbBGC5ugHL6jU2YUfk7A
Oq5RYgPwcmvG9bh+rcvklYU6Eb7zocGhVFZZJl6T+U7VlB08Gmyky72x6/4gSSHdlgEy1WQmIGYC
scWge87jBJPkjTSvzXLcmgd5SNbefTcIrA9B2YDKc0eGJILT5VHuJItNASiTsmZbbevIIta5l58B
kNVf2cSyX58vwCR31bmFXANz9z6yM+ur6JKvONOTb3SsqR0OdbhO41EeVFyjHwk8XOhdf0kNPgo6
Q1tJ7jyuNgDqnuq8nz15pbF0XhI3dL/6wdtkmpMjhQON7Btx99vTgGDErfVJkkNJYBiCVsoaTIiH
YNfaWoyVsRseZ/gTtCga1ynaBNBBFXEf8G5ApgFaZOOsgcgGrCP98nX4MCKTwpvjNk+e1qGFr6VL
xbFozkUJbiPUK5cEWsfYzkS5FBRlmOj6q2cP38iQ188jiSCvI8SDFWt2fy+ccjtxbkPzxW1lK07P
pFH2u0g0luEyfvETDEbZlKC3tyTLW8skfml5CDnkF1qcAZrGxjimlQpfcBszBbXH27IHdgT/iks1
syerZjkkKy98kepPMD/ITcR0bSYDQfR/lqe8BdCtug78d16tTsift6WFojhNSnKpTJtJVuHbPyig
0pWYGX/Cce2NVts4HOfdsUIP5MJCTbI8+RY6xWtHDkTwEACnYYL3xyuCT/whj5PvqccsKZI3tVRY
UqOpmW91Nh5+oL73H1bau2dVESjHKOx/Nt3PMOr0D6aCLLz5ir2kin62nfbUZ3n75hum2Fdl9zr0
No66KkezOKXiKc9CsWqVuU7a1HqBEGDxjfByAqE0VjGZsZrIv7vinYL4z2kHjmXrBi2OMDALP+zq
K65YBAAE07cllzwc6kn0LsNhpbX6eWLmjkqQWBuE/+bZNelNEKRLfhGyBFhr4YxUIMNkIvIs6oMc
0XIAQ0sE0b7PEIXDCXWI0inV2S/IvGq70tumSnMupeZSyzGMt7K2sQFIxnrNmTVPWd1dcT8hOHQC
2r84++kHoHRKKmPHvFddNebqV+X1yV7lpPaI0pQbP3CZbFhdz+Vd2+N8m0l+U9+KvZr6r9K2WUgH
kwEyevlP5MltpB+QahG1frg3Od3AReGVV35IcLSZF5/wT4reRCjdtNuMoYBT1CouejuYdIzbF6GX
7QEKmLV1i9g+UhmSiOOa5taLmXFhzTbQ6QVfa7OBQqbBoLGa5/sG4DumWgMc0CCrelvEaxkRO9G3
Ufu8bFRaEiCZtNMuzNOfQZLVz0GSQl0yy99gou435iNBArF0MiIfOX0xblkkFnuBk/SjGPaF67H+
cuFzBCXNCb3mluKcKqr2qamd4qlPshYKly9+DryPPVmphKrFweMCniVAA7qYbUwQDrroAjrkTF5f
OCftUZDS+KhAetf6U4S8zO597XKvnralSNdwXNBC9NDIWLeGwxa13I5IqBlsbTbUFVWBR2MIDvev
Au/zuIkC2CNtwtTFzfRHztv0MDAbgXrI7DfortQKxluT5cXz/M5wXgSDsL/mG4U7Ol9BMlBPg1So
uv7VtsVcf2zlziwd7z00x4No8l/9FJtXXW+zXeNBAkqbzF3daZlawPXHycunqkHJsEA7zdKDGpZZ
p/ALcaW6oARE6T/7xe+nTy7ScxVpGqkC5aUL9YSczy45QQH2TlGAy3BJoyl9cI5d6oUnyPHoOHL0
N8nQAwTRC7I0VZ0QsumP41X8TitmBLSryKethL5fToNxBKaAwCjcILKh7kFlZNnocG/QcuPsMnN4
wvR3toGpkmdznrv7QY1PuOXaZlgGAVLjOpihmUZWu7sIqtI2JfTkDKoPaTbabi+tQv4vH41ClEIX
5BYmlv+7Hf5gzAp/5RoyrLJBhnXPEInR7dY4grN1l8TFntSjm9K59++LMzOK9wS83ocByIFCrIaI
mlPS9M0JxCTreiuKfrr6ydRQ5tUJHNBWRM94cPVneuRrzxqyi+uq1y7r+9fQjPrXhOgh+MsvvmfW
x6JgNUQIRcoM1DSa11pw5dNtDCpR2KGRnH9GtMt1OmLAm2QzC8PlsS8UUYAVRoOuyRgqBPLewO3E
5f7GzM4Md7gbHdRentpVyFx2qYfgL04wbRSp7e7kPHWnGlKRAJ7Jc0uAD3K7wk7OYtjXDlRUkH/W
3kgt7aNTmKZYuhzGaqYfdykgmP9zZ1J4P8xJuJcFI1sz/ThXKIYXwGU6UEVFkfTo9G29KsB6gURK
0XKOIiWPIDCuyzcdg2BtRRLSdKuN8RQW1XDUYxanKhp+L7+c3KTHFMf5oQlc71zJ2IVA4yYIsrrP
Niu0PZFbeM197dqBBviWMijhqg29Kx4sYyc181p24bQ252V+JYj69HzawMZM0K4oui5QeSaxkFeW
oQuSKYkGjndsNCrGnrLwQuXdVB0oj+dNNzMZqFj0w4wT4UiQ3MLM4YzFWL7WHDmeVBDgPExwnVOQ
n364VKoeugnVuuamGI9bQzvJtpw2rmdUV6CWfIX4LSIsOQCJi0JnPHST339vJJvQN+g0JuVn7CfB
ppQTxnFP/FJ5NG5iZAIH6vcVQ1zW7SkRNc/L6j2eQ5Umo4FA1FFHg2iJXAvI+kOKQeOnEURbzxzk
H86xo2enxc4GkrexvGw847sKHho9dX8w2SbyBt/RKXRLuWdGUdCN9mgxcsXTJbpMr+129/EHFCDB
BpnVvTske8Yimb77NpEIUiVUVX3l07QX+PGlZVIE9IiLyA0MTqb30taYJ4a5kED9tUNNOR7KuThC
Qsa6rsBAJPUEeNLgPHai7LYM9lUU3IpGty6Eds2W4Dr7itVvIUTzo0RHvoYLveqVP0IsZCY16Jy/
JfEwIJKa9fLbAkjWPg8pKam6E3UIb9DhzaBjlhvGOh3iibxDjeBIgtClFVFNGEVIcx0+lmPp22Wk
cOaxbJgmDO7Ib+9hMZNSfwTj4k0K9VWlsL+BAg4rPxx3YP6Z72hF+tF5733mTnt4GZA/DV8dCwNb
W5uPxhngAe5DbXjL7En/QGykr6UbVBcImx00q+rcoVnCNwI+D8d6VQO/CvyVGuwJe1vxaoOI/1Pr
P6nXWVt4psVGgcA9U1RfW3PqkirH7Gz2aEwHUouWTTM63onKL5m+1gpEQfTUWNnX/VMOK+O8zAca
E/3q0AKIoAL0i3m5tio6NbPIe/1xtFPS8wICR+CiHyODa9A8x+zpu58bZPFCAJApS01ce/IUjkkv
T/bYU70uymh4gYNvoVTN6nOGvfSBCJ3x6ghQgBmB24WTOr/c0EScVSrI6JkPwSIoX3xSDnFHgZQc
0VKh6ILJq9f9Cvd1QOQOpBsDW81O5ZhcpyEl2DDHIeximO/GVhzbUMHoBdWE1U4xYlbtbhlV4wBS
mGFNZy9qdPA4DuLvwISz407ey0TgCpr04UWzvWi3nEW17NQxcQbkkHSAL/frasFIeVYJTQjAUt5l
0spfHvNyJssDuMi8oXyfWUeHAK2XpDBeluwfq8DrmHrJrfbSW2zSrAmdxrve/2AdUR0JonqrE026
jmyqZxQ3zI1l1xRl25gGTvk9joKTG+jdIXdkcKZyZaLSZbKCSewhsePmqXNt9dB2PiYh8oCcJ9eb
Joql72VXkUgwFbazBuFBH22eTLkD4xczGFIB7QwoiR+WOlVcB1twVX2EfUGATRSNa1An4htr1a9Y
0kstUkhRWP2eXb/xWLRBIk676Kh0a0DshdeuqKIO7xq3YrP/51b4760JsYkShXz7/z92AEWPdwyX
Vs2ApKYCWsAcbkAXScMaTL15CTWglAwT0X1pcnOnusw44OUvtoYUybeIEDF8vP3PvDMQ1/dSO1eu
Sf5IA4KNuozp68n3Nk0OsWJlim78lptp8Gk76HlD/IFn8vD8LYXCs49x/YB4jt5p1k0Xq4U+njRx
+yrDYhaCgLMaNaJOKSBs81krtcz7lw3gRdolVEehsXz5VcE3m5L0Y8WwH6QGchjdCovbBr/LKAWp
XrMOJxTpsKGmWm8SsoMIg2ZTTeVwsCvTrXZhbFXAneG0Z/MaM+vgQ7X1hOs+K+HBRhRYRoMiEX1g
4yFkLQkkFdeQDrL2mGY5ji6sKO/9iPoZ60qwW3ZhQCFk4nuPWL0SouVDjHZoGwtzjH4mAdNfV/t1
jy3ABFXvncIYKPvjIRwxKp2swfVPpT83/dGoL3wz4ZrFebm1bHyKpISbkxkWVjLaGCZQPHOS4mhg
iV3e4rIZs3faZsVnrE8nZ75umQiaczjGPyUYqTEA5LDNjUGuRW9yBfXTgyC4DG99YJz6ebMcb7J/
UuTy0LS3RBRPFFxp3HIGKRYfnFZLQNsyfffL7lM1BD9bcDSsRKZX3FsWOOMO91oS4EAw4EaEdNEK
30OfU9jFPqdY/KgqdOSJhtUAzBa5C/OFZhksVOi931+pWRPzRE6gC7EBcW5Xx6fRyrheKqrgdWpA
6GKDu04/NWUpNikYfaC7iXXTsODRX9few4BwUODdEMjnXbyU/pp2trVRvqEwcEUmtrgJZdr+3vUB
kn+I0JUDWGlgATlLz4rgqoi45AxgUgvrs6A68FfBIbkk8EK/L0IEA3w2hhKgWaEqs5uSCTKKkWkn
2dlx4mSvmmuF63BMUai3JLxFnmzWeePetCFVX//3RsDUadJC/1GSaUHDF+PlUpwyDNwHs6L74th0
AgKRnfranhX8OiwzS+As0Za+ehc20c4M6vGzxltwug+SlZHeTytHmOi/YsH5kfuhup91+TSoVVtj
z1JZelJVmb3lfFCseKVDdIF7I8Jjrl/QrXaqKt4HJZaJMJQsPogKfYjwYG5zV5VPS41SKyL9ohc0
7ZLmINF0bBZhCZO8jVm72rvPEvoQA3Zfgc4rIFXplNmpB/oH8Eqso6rcXseO86FPzOmXLo7JZPwa
NTasN29QG2veTUJxFE1hHdPJbDbuV+5AEzbn6ZPjacZzTBxelZuHSePwGOr1C+3CvYpL88Nr8vEY
UllEPfVFaIl/Mpo5oI+sI27iNwTHHFHVIEmSClJakCnRofZblB7VbJbg500svQuSKBdusLXzqD37
JXXqhnpSMM+TQB92B62ilcgiBEiJMaNVjRDXP0itI92/4iIi/Bt0eAfKuZFBDK42bqkxUqDP3Y02
0KLFdEqp7J5/ZkYMgxr9nHLKzScDTxLzrXkcmfvO93V5WGYO7o04fw26RG3bTrAEqszs/zF2Xr2R
a1mW/isX+TysJg/d4aCrHxTeG7lUvhBSpi699/z185HKqtvV3TMYIBEIMkJKKUSzz95rfYuIndRb
oq7nb1RXjPUHVfe3veUczaKiHiEUMp+SUkyOrRMXjUNahRmEZj1w8R/Dr9HBd0GkaIc1obfied4s
fVusYjAGblnk7gKwxzFlLr9FWVhs0qpST3QHfz/jIP/9LD31OjRKR4mY66qoTrBKvBmmgm9xekid
AsJUPEm0giI9EmuSX+IielLVaEKz1QPud9/tVt10x8SWCzZOJR336xMqeNPC1tBHAF1Rlobj+8e0
8wxWI1lQ8nOG0cmYirz5dh/79N7zHHtvAyAlMrTmEQdwNim3Qk6Lu6nJDT22aPp0vj6i1DeORtsd
2jz+PoSDcomlUr1E5m4e96Aea87iMLrVL60JXGwDCImY4GfaAq/qkiRLCB9KpsKYSIJ3mUSPVru2
c83/MEsW/4jHk0PXR/oNR/IG/TjTKIp2VTfOOdhelh/BqNPciqInRTBdM5Ma/1tjt9nG1nRjR562
izczsBb1tFIomlRuKzfBczlXfIz7T1Aoik1tCoqLNlSem7xeYLekuzuWDJwci0+a+6LV+8YeZQRy
sZ7OCmyyrsCNGqkfE9nK91aeLdSPsEnfZhVHrXf6I9EK0lROX4vBzOloyLupcnSwxTo4ZStIR07r
63fHseottXi4ZV2X0vhhANQqBFu6Tb/U0sU8tSbZMbnOz1IIeVJb1aNFvR1xX8lLlti0/8yzF+TP
OOrNF6Ea4IsSA32WQ1ccpEHDZXzdkjX17EntE53qztO5F8TlFaIoPTw95eiaV7WNDOq9F4fVqqbq
2GGMKbAbRptZKqLRdV3Qx95QX8R3jciBRWDFw1s4Rvfa9ugFhwM1RdSsGL07O1QM0aYXGHFDhxmn
003rAZo86/k8mU+beVNKmuuDka7NPlUu+Db9S9P5SFGgFkEppR05Le3KaeQtMzfefM3HywGzoGdc
3LQQ27n13tm9scbEFK3mTekX9r4GwkG8OfeGZvhFfhMR2ZNuzglDFN1eYFxCV1Q3VXXe8hihblIq
79wBDl3JUHN6MoxyuBKyEC1G1XCnGTjhJtOif36IliBxtyE67A+vlM9WOmgvfWmJFfl91iHS8+5U
p6PAegoZXc8ZVSma7SwVoQQn1+zSIzCne6LiDo/oQj8pJAPS1EjJDnbzXV/5U3cdFUSJ5oewiRKN
V0cjM4psks3CtroJ0SLUEDQrwXfRgeW7bEAEJ/u6Nm7zTTjKUOpUeq2xQMWOmWZZC0SfE7pSqgPa
7PhiMGKDvm06SzFFhgfEuZxRYsKvHwt/xZmZ7gy/ROKlctqq8K0vWkUemdqr9euQ0tEU6rFoFbkz
jcwmBXGSnaL/oCmkNqRKGf5B6oV/nu+TY4I0CrPKa9VDZZ1PKLOA8Fhhb3jxbJ2UIayu/ghMM5pP
z+lELad2ytcFkPZ/cDdFo21YTvaL+W8ge+Es00nSNwIFXBENmCIyssQzInbzSEF+0WrSmnvZ66fO
pETGtqC+MNJ0OMIcA3H2tDmy9vU0hFf8WgFBznWzJFNupHNo06WeVu2Cy/6m1Buc3lOfrTb010E1
/F08afy0skz2Um+qZSS4ZBa2Ml5IY40vocrxN5888wtAtWGCDhAkBcOTU61AixgNh5YPB0PbhfZz
rXDDSBL4IrLkh7U9g27/pMEgIO6gNRANfdlg3LeR0emTxSJHrNhgsDw1lMUMx5KdQy7pg9TKgrht
BgbI/oar2cCgGe2YZAsBxg6pAa9OKhl35GFIGZFnzZvnRCpk8E651rY5aTgQr/bKi6Zk9/kzSDPL
fGwAzIduWOwGy4UOjsd156qGc/RslLV1qFX3Jqc9EtBT/V6F5ivhCZNOq7HBhFs0k42hkCdkPVZZ
gCKZLqplj7mAMjW+Yg7Ut20w6FtVK/1z72erLmzUB9OnRNKJ39tM/UBoSrn3qutOteS2HezUsDWW
ZMiEq5Ic67Pi4RtzZLf7qljhWWISi6NfQ6PX2MFx3Opa51/+enByJtqD0vz6axcmq3URtMVRxqBT
51It6xhjqjEUVI9yZpnKoN0Es5d3eubNz4aUSUoY4mXj8OiyEqREU0HO65pbTkcaw7TRPmm00x1N
2PdKVtEuaGW5VCx8vJ1EPk0A+Mk2oQtPW2SQEeDRYrZryhPgvPG9MjFl26Dm9mlUkj2fKq8m8bgn
F2vRwuzsnN+0F0vkFFgWcFoeuoaCCO+69mR0joQsUBJjpsiHnNXvoifI8eGrfrFp/EPT+vNLZzV0
WrCKtH/EwHail7tWr7b6NF1KKfy3wK0zePZsaiaTw4K2DwupfGDVxMPwz2ejMXLlb9RtWDsojGzt
OxUg2TxEhYBt1cNwEyKB/j7EFjYL1f+o6K6g0JNLvXaaV83SXmr4eJ+IsRZ9PJBjqqXotSWzMR1/
9IkeTf4qaT6ONL+eLZvGumk6BfYIZfMl4qk9cfNKb5twtJ7immvPpK4rpgd30C1yUdrNfOmKTKEu
hUtQTuiXyDdKDCPSmdoDHp5nhntov9A5Mnsxzu20FRBweY0FyAfytxjlTJvzC17oPJD32638iNix
+ceQjKrX86Y2dZEnogdd0vCSlBMkY1oNQa6KT0ktfsxbJtdXFtDol1La12vFG9vLX8+UcOqrk427
zKsQQmBuu3imxu8Z/cC71/qvQ12HC867Aikez+g9cxufngXTPqXrf78atPxqaZd/vXfeP79jfm8a
QKmOevuzonWxNeUYrTQnNl710KCHGEOZ7TLrOisbws5E/Dm8dDpYeo3o7/VcOBXk1a5VphFxJMcp
IwpQ7tTgdJ3h0igEPtp2kO3mt9ZVU9A0byLOKQILXdH6h2DIo4MtwF/ECquhgQXAc1tnyjLBK3wG
4sF9L4Er46vVhxlU1WuvcwGe9PpDOwWF50a0Iyw0IBV4fHRqgJdJ68dXvxzaoyxS4nxUO3kpM22v
oDs21bq450ZYvTCismNHeY4D3XuUtEPmvV4LilcOzbOlifIl7qLxiOSlfRjIAn8ejbNHC2KdjZM6
22rtuya5ghInJz9gPjxXYRA/A69RNlCdlM282dfh8/yG2pkkVaZtk8nDl8/fqCu6EZH9BGNr5Ucv
8Zt5svTWjvSRC2qae1T6HFkKeSvvgeNc+zGon1I/q/Z9jYwyB176jrYAgIvnf3ewIG5tBbclmX7F
i+nTjQrRLNXdmw7dfkdsKWPhaVOJ6ieiVOp7WvfNuSFTEuIl+323GqA1FMlxoL/6rCU0yZDu0nj1
TsU0/W1Goez2uG6piHOmXgK1xq5Jg2ZbAiQ7GlayiTPBZ4MSbzlfHvuGerBUSEw0kBextqvvQ2wC
GdLU6FdLRIhQ608+24kE0NZPVtCTNuRn9aIPVVBVNf2NuHHctbNH+MlYpfHK+hEgoXpME0q1r23F
w/PgwhHPm/5ZKXJa+VT/V9UfbFYaSnlMI1fZ8cuaW5IArNMwUowVvXeYa4s4K8OrR+Nl3sJBhvur
bu0D+aXoRijSO4FXwcqG8l7ZpbblyJebbuQKlrNu3FCO2ZtKtnInDCM99xnMq7hTtJdU7382EDn+
DIl0YfH+OaBpeYBB4sed/9wZLSL7gpuP4O98KO2eqIw0JpE54140Go366bz1qjGu2qhQjlQB1LKN
Wt4aLsfHlPSsZanr5XuiabuOCJCXAAPalj4qjGgoF0hSPRb3HBYaacGTQCiQJrIckXMTrWP/jeE8
yVg8HtUgZFRmkiNWYQBBzBg+4WOcQqkM/xdcVnjrQUUaif7smTQ8zQJLCXjT/sGomfAFzDVq9GIN
nJgDk/0K9gibtAL6pYvIbUdSV412g2DbxoXvhqmn31pTraWZ9LgKC9nOXHbM+4rhRToQHfzMjNea
KsN716vjzsB7SvQwQ+R5X1kUP/IgRueX4odvGaT4K+gbGkMvtuGMTpK2SbPfpPn32VXUiNrfyU7Z
Kr6G96lMJjmYmBJzKGIaQG7Zos7jQ1FYw5kgIoXplFPswfZguGuSl7xVIaGHhb62Icm/6UCDsirv
L1noTKJlirOokMZmVgTDgVuBrXGfLWvKXrCZ7nqA67MqvSV2pNysQjRHpCX3coLizA+NUeIdj91z
D3bqhQPolDIc/kglS9bAi3NstoZ98E0FFEnqJEclGYh86TLnQSCMmrJI1bvuhxkuS9h5RaTdGSJr
9yhCdYSoFw+eU/yIHucKlfqZzOpTfB9zb1yLJNJfUx0SoxtJlYSsut7Uvc/sA6vmsCEc0teQ4eTy
SEYxCqAkJTo5DCbF4JZ0xOLIocQ8pC6Vao9Y+5kaBLnikA/nqKbm83ppbw28FNcwEqAPPW6tXSbi
PVn12dnL9e9+G7gPrR7ZL/MXoD+0X1iJuQ+M4OSDnvfGxZ8oQl6Y/NTpYS3sVq8vMqrpsVb+uhw9
6wikWV0xN0sWluM8N3bYn4h2bp9q5bGEVvkcUvntsyBtj7Fn3PRclgd+HBwwMJLaZYmqYpnM0d1M
RhdUo92tEO+J7sK76j1lP9c/BrCO2kSZHAhuSBH5Z0s79g34G3IjOh1tqK1WG81z70FJdS4kSYlh
hmBobKcsbr0DQYnCcan1QfHW5IAU3FYkl3i6k3qRdsoTZBa3Iogn/Uncdri50FaaXf4eBZZ+NCvy
Pghi9LdtZ0HdzOzniFp6m1Wkks3PAnoguBnsYtPiatv4uF5+IGjJmm7hjIYPfVP9/VKjcLUoEfhR
Jc7XN4B5EaQvvbm2mefvFaEJcGFD9AQRzo/2ZnpPxDhcYiVOUVX0YJtH9YeNnvhkIJHcjo55Jzgz
2Ur0ww/IaLTnzCo+vSJqPk3BhMqs9I8xZXxJMHt+i+Azbm2qkYpIrQ3ndH5TMxTXKunbv8S4zDLd
+tUryNqEN0gEtujRIwhbGTzmlQq+9L38BBKVvxMp6K3F2HU70Uzo5dZN94EOF9POk/S9MaAoTwOB
LDTWqDF/MGQe7onRErUGjoYwGGf47qOSzKpOeRImYkprGF/Q11bHsNIQ3k8thLykduZW1ZwcSGmk
eZmsBW00lza2wXXQgTNeEDnzLLVuS59NPavCkad8ANmAASn4KGLUq5l6q0WjP6ZFE6yw+xnbZhpN
ibY+G1y87oZECZ4k1o3bpr/A+pjt59V7rNCrxEwWGRS8rY6fKDK7CFsIjczJnZUgwcAFAAsrJWwa
OO74onidR8Zgqb6kHspCJXvnM0crbI2kk+iowFsNj3XumOFdM6eulrhZY8xlVS/dfdzTKCgCCslU
0mKNxYK++MQttOLvrOO8Q+TmL44am0eEAdTD05wwrQhaDhFTkCLiPRd02U6lS5I10IelodrHuSPg
QDyj2Vie876s7/nIZc0aRbekWqem7x2uvnQfwEeYA82cfFS3aeIide01Z7qVul+fV8mpriAGvDue
ld+0XH/MFEe9hV10t0TF1ZfQiHXQBDgZYvtT7RPvWsrUvLuue8IH+eYlU1VcYOJi+fEWFbQFosjU
rw1z/odCICZJkBbh5GPZmQeklUDkdWDrTotSOBK4slPlUMW3piv1S91ItEf8VZ+R1IG5l4bx0cQ2
7coy/TF3CsFW3jS/InuDlKeLW7r6pg0S/5DEyK67Ia42jTv4V0MA3O9bkokKIGprEfbJE3UFjUkP
D+S8SUuNH1WHGmMB8ptXckLnvX9tqtOmUVYJlB3D2TRjrQCad4mKxeS3mg+mgC4x7VUHHFat7b4+
dE1Q743ZoGxmo0414lvziHycvTsl95Lcy6DQT6le+ZTjYrcq0dGK2eAsmXaquOIZJeRkSE6bQrHC
C63hU6nn7u9OERRPstXFfl6KGXkXHSsS3HLCEq5KET7zwSovpN+IfeuSi1eY+Iq8hsRJGbcfdLuw
iYxq+VjnlXqux/hoUIXmi1aQSVZZarqnDVw+etRSe1FCh1RJlhcop88FfQIb4lSQwFqPhu3XNhlh
CGOIqlrkJrE+YYMcXQDzMNZlCm8HSIm+d7nJGrivkHLk8UrJFONR5FI5e4RoOUBF5wXg10OksBS0
kzdLsafBFgvDef0os95dJw5Ox7GHo0DoUrwOsIUFTQ1rrHEcG8UVzb3IJlBWDwL5xmBwawcBFP5J
RShszmqntTE+tis/ZYrPFZTOgU0UaBVX1s6P1XI5X0K8jC5D7Af5oZquKFqrcv0N0zsST3q9boGm
KbSarTQqdzk363uboVpHEvWudez+atf6r8wfFo1Vma9MbOU2RMG9/uqEcOfwC18e3GpMUSygKSYD
yNjOkvcgeRo4pJcQWcyXwiAtJLUcbTdvVkxiwPhNnR0RWC+lb65KtTnkZh/sNcr0k+Ci2CNCXeUl
94OgJojKCLhUSA5wlLSKkWHPKNN4P/e/nAH1CrTQw7ylTd0wCd946eJSBaZo7OfyZ34Aartv87w8
z1sEx9X7kVURGPq45u5JqRRqekajVlUvWeL2ZMKXxa6oNGVXlvqjoU4Dz0m+16UVZ5d0XyO3ShAK
FACqptlMESoQn5kP3ywoa3smE/jOps35AXmWQRwgwDhjIDDYEcz55lMproZTSP73+es06xz+Z8tK
v16c39Ew0LeZjZznLS9icTE0JCoEIzNZVaRY63qf2I2ORVHJbLJZIbE7uD1jClH8PvjmIzDD5sQ8
dkxRYPyje0EWLkYSgjsiFZObmaTOwq+ld4/JFjnaOfBJBLr3eZfXVs2G8RR/+ukd8wuGkqoonMZs
M++bH1BHXA2Ms1Bu8xj4p6idbQIMry8EE0zgZMsRb6ZOlFrinskESw8cfnsF4xRLNkl8SEvaTMeA
5xnQOEY54G7PqYoVZR6gtYNxmnvdk8JMDGF5MOEJ4xgs3k1HALedLCSor+JlUIbuvu395jXl/tEU
5CUEqbzPwv8k7Q5uyfCAU6l9ckqTMlLX6xVMxUe7BThMzYskEDpNBm0G5TV45n3iWuO2sEok87Sx
oVVOD2Hb/H5WAU3bAeTHOOluSld0yMW5E89maYfIjv1odi9BlRRbSbrIQ5F1/elrejqZ5ednokju
qseUyqQg/NoVxITMjizWVrVRiPP0U0HFda/pTCIya/eq5u2qFk5wnvfPD4qiBaxAqWBzzQUIEjCC
ULXAobkvXvwoU3YMKtUPJevbDeHpyAzDPn6bnxFXkXw9+9onuPLSqHlQ07K6mQFd7opib41zK/iO
FXlX6Fq5ZcSjonVsN8qQNm9j4LiTFHo4pqJsT7otm2VkVOrSjAqUC+74Q09xWMwX9DZEAwO7mzVd
fAtyJJydvU80V+67xtRPzfQwP8PEk5ysfPO10YfGCTwQQUQBEjcxu2cDI3cI48BlOXfzyiH6YZdd
djJlVm9gc7cr0gAZz4yauaTxlzOv19WXwXLsBzerzUPYS+WY5KVGa4EQiSFuXsaw03d6UHGFmJpK
fmrS39FR2Wc0+l1UidvWYrrlV76Li+CjbCWNfCw0+Gk8Z2cEFy7M+auJ4N1hevJl07di6zaOsXfv
ymZNHJ526CjVirUYuCtU6jsrAaJCHBZIEfSAB622EQ9PDwYL6MO8CcyUo6y3YV5M89o+jX54oRGt
HadAtS6wh4KdJbR4+uYq08JD0zbdrmXC89cu3SGUcV4Iq4WFwW4q+5CZ67suoCM4F37zvi6SZKQC
rkCMQ94YhqHGy/RdEuThuY2JTKVzpAL2s4y9a2KW70nTfvga0M3bXLjo1Kr8qVLfN7eao49H0/ZC
mrnMNOyYe04ydNXeyOLubELKLleVW0cLz0R9WNTdFQZYfELofJVDrJ+M1lj8pwKXKWO4Hq9lT9Ka
HzgwVKYZ1NzgnZ+lUh+wSaC6EdPDQHL10lSdSfuVT+qfpPBYxLiB/YiHVjxLe3Inms6jmar685j/
3sqmkZKhtv3Ryn4xuYK8YNveWfPGFDARm1Qpl2TQ7Ls6LeGSzDzgBnAf9azw9lGKsDB1J2BkEcoN
upRyEZWdWLnxiIWkFVMAmhqYay1WMFJYmUahl+BJMxrr97akblmbudkutCaSV5mw4EsUt1n29DSv
8z54n91OpZVCLNi0L/N6anrgkWqYoVnnlslHejfGAkuzoXrbSHF+P+s65VMyoNgyDaqWtASdN59h
tJYSYEDh0F68MD/knZG9D4ktuV8G42MgR/gwQ9OuFaSy9CFa9YLgFalAIVCvGvCeY8e6RkmEGhOt
NyFKVmgSGlSgym7CNfJB+DZtThoS8pKDMz3Mm/PDGFTQ8Uf3CtS2Ozq128KV5hmpmZCbcr0/uCl2
VXb7at8dFddGVDKzMxRCMKKKIG21QNOfuRWZKP98qCNdOQWA0Y410ybCJKFFTvi7NO8BzyNnBvit
Lb+uvJafHUd6bV8FF9Yg7rEqNrG55KrJz90Ok6CQ+l5boCCz9rOEptAoCDRWcwbBfreKfLp5d9Sm
rNZYZTjN8D4UrEsUO9NuOcfXIpMSE6HZq7f5BWsi5RlFbe/+2tdb49WQXkOnkiA3BEZikfV2edEh
0z0EoebuUUBUiygjUpF8Of3Vd5kwR0n3xM2ovloJabbT7pI0ZFw+OMIRVq917qavEHh3AkTAR23S
MBp06V2poWzkPqm9RP0TfVQV6iFuoX6IAqqHCyMnuIhkdbspskbuS2u6zMupQUn666OiF1xNrUG+
G7VHpC6uMIthpUyIRvK7nuG2aTB6jggO7wuWgJ6BC1wvoqtmT4MgPVXA8FDZVzhgf2XRk1/X4pMB
IxrPxC9RB+fWyqppQkPOyY8FS7QVCV/dM9PNyUPoiM+xfQOe4v0SmsS2klff3YRVd8wkE5tTNN50
QotXvsFytme6suEsco7uaIltDYlxz3S23wNnUbaEifaIlK1iE7oEPbAUkww/+vhmt6zu/GqY7mba
jek1gE+/Ut9KXTDVjupPJyQ7E0SO/2AAikdPJz6TuHghDkC+qYFLR4xJ8FMga7FMXce/0j1DJUHx
erQh6O0xXIut3Z7STHEPSogkcBhy4zg/owzXjx6hQZv52V/7gn/d50WmtaeZSQ5un+5aOlhbM7T6
89DbxNmMWvLsM+FGDOBGP4GvMyjpoUCOwGW8qNc+WPT2D0Lps0uhW5cQP94STVl70UMG4rqNm4WT
xtnTL/e24EUkGdJA4gff8S8FhuPBxBEvq7rf0+oCMGxTp3aIWzj+VdxCOI3q3PHuasGhC50h+Zr7
serplEC5ffvj3/7j33/2/9v7zK5ZPLDK/CNtkis9urr6+zdT//ZH/rV794tNE44kNmFpG6YhCEIx
DF7/+X4PoD///Zv2v0wAyaXV4sMy7BosgBL3NwieRBcQM/5Dt4yTQ2v+TyHIB2pE9dOSBG04ppc/
mR2LE5kTPuUXXb1M2pTNwE6f2tKHRGQm1U+GAsumL+Kl33j5yWIATZhVQ5cjVu1LpowTjLuu3qsC
62aVFdxgDcxQdKS6hT4t8CD21O9ZJqCpeu4nssRrH4Qho2GvGhGegdmW+Oe/LOQh8j202v/YBFCv
H3okOl+vmnaFeXN2LCdZB4d+UmjNMq02ANmP0u5h/lz/7V8+2Gr+oH8Sf4JanFbFv27+xykgDa3K
/qz/ffqyf77tv7zrKUv49/98y//1G/3L9+W///3jLd/r93/ZIO02qIdb81kO98+qiet/HCHTO/9/
X/zjc/4uT0P++fdv77+SgECkqi6Dn/W33y9NRxQLKA6hfx6C03/w+9Xze8IXLrJ3vwni9z9+ff7x
4718J+j2/b9//Sd4w79/Uxznb8ztcD9ruiqJ1LTNb390n/NLwLL/5vCiaum6aRiOEN/+SKHJ+3//
Jvgq2jq8X2q8zdSsb39UWTO/ZPzNNHSHRaqp23xfXX77x0fx+2T5+iP+zyeP0AXf6j+fPhoqBMl/
znmkW5xG6n85fSLFTsCdMoXUQwi4ptlbd9naLzLUn2zdjx9lhURJGKN96kJ/AGjicsMQKeZ1P0t2
ruyzpda0/tIkOHuhNqAXgirG4WqMEhPn/FRDdX3wKYkP8059sLqNKKs3Oq3Bkz89VBvwjMT5EmVA
doH9iYxFQTzI+WyONN0Utf5zMpfMzkOssgNoiVUe69GlaQKGkaVYFJCeNm2PHtmGMbPsYvU69IM8
hagOHLXdDSnrFjfu9LUUdbeZN3XI2sQwTKnzdXxCvqKsM8d6A51vknozxNfJJ1VE9oB4K9czZJTi
kKpWvRaB7WACi8alZWcnv2rMW4QJj9gmCkrBl6/5sMfHut6rtnapALK8tL4E1dNsR/C9TG/cZqOE
ztkthcqIpKXjl4+OvyCkeFhpDHIYOSfhRv6IOjU6qENNbIt0liNc2h1Lc/6ToqJXG+oGcs2RWtso
SXPSLZrHcw/BysE1uG7db9UiWdkNPYyozk+i82p0ocaEjw9WsTFhUpB8jCCtHzTzY+jZYzZSrion
5+eYMoa8Iu0v3WB9p88VrBSc8uiPWNzSmib5u1cXvmQ8XSBDjMUq9Sl9a7X+Tvs4e2BcH2+8nJg9
sx/3fb8OClY1tQGOPhcrOqQDycQMqKqaJoLVxwTPZYC57fw4sBpiOpJlu7FxtyRs33S1Qj+klf0N
+elD1xDBynFgVUQhjUolV5lN0HKidNZDotkjVDkHxRZk1yWWx3RTpOr4QPgYaXlxDn+pKfaRox6I
WSJ2LMNMnBpTc8+k5HVTcngZ64QcDIwGFazR5Q6P1kdHx6hK8noTDwb97hGYDgxobeV29rrI7OKK
jzfdqTUAL1DbANm2uUA8HtGYVIKxYx6V38hPtVdV23cozxoAaG29LnI0jpY7IETJi03eeOQD5DJY
ZkFH2dHQHikSiN8ZljvPS8CeNWAYMKEEh4LcI5pAln9gwQoAmJHkGp8BufUPutKRuJ78iFJyK4Lw
KnFy3rgIbcu4Lp/rSrEWvU6rqCEigzpZiEdvyLdI+62jntJR6kyA/WFO1WDrzzbEgVqrzyY+mV9G
EP8wUQ09i6h/K9qGDjCipbUDA+VJininM5CGZDg8jWVI1FadFQRrRe1b0ZMxUpvo/xL6949u361C
YqXLKWp1kPrZrZ3qNrKOv6FiX0hUS5d5Vycgb8W5fjUoFB+kjIihArDIYBMbWGy7W0+DewsKV9lx
AtEEKsdqFQj8nI3Ur4lXh7dOtZtVz117rRLfQFI6QvbeaVZDFRf7IlLzvSwGVFwQfIWa3VufnMGh
VBmeDvmwiwMIgKPs/1Qy3zirNBNWRm8YC1M6NllG8icHIhHoGHWeMAHgIA4JPGzinKnfUJ3EoPc3
wwr/bPNg+OGlFGwNAZCrsvWSxSSnvxQJwnA97YwrnijzwW1oQrpt+KGmTKHSIRmuGqA7Rvtasq2w
Wa1zyyuusn03i5K7ZVMAXgpHC/xLQNe6aetDE5rlqVIrY5n6K5eh0SvB9Y+MydufRf5Lz8ROH63s
VTLP3dhJqKydplgWUZrcwTytBgoyDNFF/MuPjoOn5J9hAdnU8RL3ESy1tXY5VfedpbZ74JNHBmZk
9ICVe3M7Zc8FI/10vfpWcOl9LTSGn7Loi9PocGVtx2zfC52oCFEMp6iM+ZOpoI2H3n/Op4eExC7p
OOmjyepj7wXRy1jVgH5KTHAB8LhlFQB2MDUW0UlnR/sJNbpWIu+c+xB79MDWdq7to8KVzlMbl8Ek
nyE5RFHpZzp6hUzDSDnu8XgI9hfD2CAh9BdWMupHRpL6sfahk4oww8MFXK8KwksEg4KY6Kh89AJS
yuHJHgxTsFqenrnJlAg/xt2yJkJw1TXeBHirvQMdg2RZtRMmW0GOic0ve3B6cOdK0/RXfex9AHrk
5cbZpUKEaNM5IvkuIZnMge7llr4zfR8e8inyvLRW/DgYL1Kk8Hmlk4BdccHvUm/VD+EHYUcnpZOb
vi3dtaxJ9E1lUXAr6nz+HsT31mb8HhjdpRydnyxk3RNirF3ndhvVqx2SFYx76SWHPg9WRgeycyDr
8WFkZAAmjiAwFVlJaz+iO24eOBy3XSjCjZWn/YOJeuKBketLWg8HnTRyGkwmA6UXJUqJveOr1Z4k
z1qWfyZj13CxQdvncQaEsqBfknIJGIItI9NwRXj3CDiOPpYsSYh1I0QfMb930USfWmn5xzDpNbyP
UbbyCAmNMYEwW01+VpNvpC/azxJKNSppbeloSX0PLU1ZdVnsrJuco7lMCBQURppcaY53jEVKNw5e
ahEyvBbXpo6de6wyhXRdA9FDkqCTGhLMMIz9zvHYj+f5WdmX5cbJrRKFGXP+ooVemBCVVkzYMbxa
SzDSxcIpOlhzRr2KydTe0NDzl7ZVi23QGy0MELs8ot5Yo6zkryc0UzlXFWrZ1l6HAmyhTLX0irQX
BKqtHTKXC6OZQLrsqnNcyGY/dtoJdJXOFiHwBTamaAw3NuvLDyy6wyL34+BsCic9dz0JLNr3Eo73
B3b4dUMc8veobF6HrKwIEZaEGQ5ZfwepMMVQ3qVDYKc1TUVDLWrXND3lLZTEjfeOm6PnDN8H+GOI
ToKlQoZ974P+xGK67fl9ydWgbTl4BceLr17Rw9k/0C0Q2oL48sGMOmtPeNyU0KEn12JaCxeEpKtp
RQupI9wLtcHekHG6CeJ62anWDqpDRA8wLNDZUOgJGeQPuq6hM4tDyeo4LjehaKpzhxRondtCuQyM
P1fwpbRbA21E5MNasdyLUZXxCjMWnvzCcFcWiTOa+X/YO6/lxpmsyz4ROpAJf0uC3siVXN0gVFIV
vAcS5un/BVZ3f9Xdf/TM3M8NgyIlkgKBNOfsvbYTrKLywYPMetJTRLh0wTeOq147aB8TI6VPgYZo
BCtz1yzcOOnHFxYgMINSmuj5LOx9b5PVBoHyNUI8ycreQLpOuzSbUEXlsF8BNgR3KIQIhTEO9lAR
Xkj5ELD+uhhb0gAblXP6ui8x+5qgXzmk7YymPFkRb1n1ndr0JozX0UmxfQlOMacBGGsxcW2kWU5H
V/IWpT0b+zwuX+yUYHrWt9ZS4C5BW64CbHHj0L7pnUGZQosLmvOUOY1Rw0BIVFjvkE8zwmU+A11p
1q2hgK/ZJ9p7+TEv+Y817J1H2Dordj6E37oj81v47BQGKul0fMncstqPESr1kHqUvrSGY0nepEPT
XK9pvA5TebD0vt4GlWnsShNp3hwDCJPOvnByYuTxZjZ9rF9ivhWoI/MuVWAvyKRGKQXHmBELdZ3T
xgRNsicQ2cUeylNntSW5S5yAE0voh3RCnNxGjR8YYQqTHb19wup5pWrS/hw1uAd3IujK6qL24EV6
tUE6T27TvdJxK5Yl1QzNZsmsHEWuLFsLHQ2T2ywDujzTayN7MLL09ZLPSOF5lNYPkef8Vjc29/Nc
hjsbjRGrEPkeUQlc0SeKDiXiS13SvuxZhayNrvho9XncgBRiXZJ3Cy/vIDPLO+QTuWst2Nd9ltSU
3KuvBXJZVtQso1HbQNvjjJ3Vt8y2xcYrltNCA1pMP7ladRryPi4BdBoLsmUgNE/PkRm49ofpDN1W
hSYW62wtrCall2dfjYowFWPxkUn+agm64xPRayP6liY0wjZKF2nLWizpoepKiMQih0E6iPAtbM3Y
73I32zh6/mq57jdHmVern2G8xqcpj60d0estKKelwu2V6zTWxStZNJRiCEf0vKWRWRIF1GEAqRrc
baFBocilxIFaA5rg8NJRQq1jl2Aj7BCiWea7FrZDEP5KFvV2pL9FnUcJkNQv5H00SyzUVpEigCnt
dmM8txcGlV9AXtVuylvWTol6S63qzpjCZuOhHIJGBMGCK7Inlz4aVmYYoV/YB/gRWZKYP/XQOEyN
BQBrQrkccgkr5RW+0rtjyWVPfpohV5YeDthhmlOAp5sxl5Cu2coeLFZieAQdMn7dr0xiHQudu5bh
MXfdQxl6ZI5V05M3OmqFrrgwXbYW2dkqZ6yAxd4zHYqenvsyRt9NGzd9sqRLNQZnpWB0DxBfM6n2
nmSptmAJZxY0bNPTiWz5oUUb6MlPN3A+Y4dcaBBgsbPs59z62NrF1cMSsaa+wMUUUpondMXEVL4u
guCHY9H2LGjaO4P4Sa19CUyG4IAH9T3VwdXpLcBhzKhEeWTiw3XoY7vBL0soj/NpOCQ2EeuqozZe
41nK4u4JPsAOMFO9GgZMQ1kDdqW1X9pckAPfm1wTgmjCFC4XhrS9NCH3OeSyYen9jpsnXTfedHDo
EiBWNvqtZ8YscMY35lx/dPJyJ6nqrdqikhdWCSmfLgv8NPgVavl+Ekb+eLtJnJRghrnV17cf2wmk
iK0BK5gB+hyKQBAhBPghAvS4mJ7CbZiTjjTzGY/1xHRLoDPTMCNpZUMcSpyR/WUWHaM8vath4h06
Fd2hWvH2MxAmLFrL//MZJ5OxSZgj1g0K5DxI9sRKwHbtRm/LchIeTO7RYemdLZMz8SCGThupgrMP
D1zF5Brrk0EYiY6f1svlXk1WumkFc27omRtNhM05jkjP7rWpp7XnvNvVua+zN7OYWVZXBJu7QOdI
OP0GXuiT/Oo31Y1PlJOqfaTLZgNhlVTeIn4imoAaiDdvZmr6VYfiqBhtc9VH8j0386fMqE9Wy4a8
txmb2aKuSrQG0GuvxJm9KWcx5CSkvS9GyEboW8PN5Ypo0G2XNmif5votzsp7BXncJLCA5HkM186O
yR4CisPkUBveo2s3x6ytx3Uc42YbvXjl0JYnO8ppfRGtvVThQO8dY91Q759dgqyaHtBZMl9drVjT
AADoxpdfk3e4C4ryEiofu4iDJid7tQfzkgSGi1V3JFWu/F7J9ENrrJNGE37bopJf0Z1y4oFsELgu
Fd6oZF72nYNz6lCPUqlVxbor2bDImrBIGqv70knXhqYw5eZPeSoquljOuU84vYth49DUauZuu/xT
vZNbW9niBxaw/WUSoLxKfjRW9YlTMmtYTg3x21h0m0CItQWmDl0bB8fBPOUhrqq9I0MLmSTae5B0
YB5K67HIwlPWFufAIjqh06LvoSE3DAFEjQHfglUY+SHEEorZjElgjai1d+baaaKMyHIEkNBUOD9N
9V2xE00rNgShQFwUkD2bxBiV+kta9td2IOLWIMIlo9qxmoV6daPsex8IsrGK9CscmvAgrfBJhXjW
zelzLhGk1IO8hkymDKVKkrO4deS7UG74DRqirxfaN7KksftifAVy95igFbXJk20CeKNIyc9GmV25
kArI/m1sEctSPKSd8SMll4IYCwtoB3LwNG2Ok5AfnPUVZ606tnV2yJhn4PlU1yneheC2kbsR5sOa
FkRiJ7/qONrGVnoUjrYDQk1Re+5YCRh4ZFX4c0o0zdexezLQgQPOqa6ZkCHWSEpPZtM/eYmFqgBP
Y2mqB3xXP8CCHHXdJKSxKL29bCyg1O1F6IvOFEQW4Bl2Bz3DcD14LyIdtuHQfmJhmldxU585f5Cd
hQAZCEltO/EezQHiUWJlXM7Upr8KiTh1jklXh1y3asSglme2+hAfQpeZWXXWD72a3mp33A9GBgKo
ec2nY9ZhlvXmaQe0+RIwstiR/QRB9aXTAUb07UtoBx/V1zQZT2Ngk25Rn83Aboklyrh66W+mjjrP
UXw/gXDcZlpH95AMwoXGXNfTW8GxtLMZICFCgJVgE2/OgkBga1Wbm/pnEIUPnmK7VDIeFKitcZuT
hM6UMzbMToTODUjv/QhN7Eqb7H1omd9Ka+YwAJTcWMsJkngm607xRloeRMJePEBKcXDyN48A0DQO
hPEibPndfG8a1BljVO8Glm8rWap3q7b9PPWslTh1AfOPVxEBpnCwuznmEejs3+JBvI7pax99jTWg
LZkGq/ukofaIFc6PvPE5S6JDQWwKViyUdOG0bM7sTcV4QNwP4XockBdLZxaL4ulHpMJ+a9l9t4Hr
fSZPHDa2JeQucrKHsmd11JgfldHc6ZDk1nTmZq5vHHyp9VLZ9YYKz8XzpKIaVVwDrf0VK2+bTOmH
LafrRCa5e99GHhiS8U5fAMKErKxVGPEeLu1stxy2uOo/1BR/lbi+KVpWX7MHUn8eyfQW2j40pu8j
A+1u5hjLalOM85ceVoTH4j8hiw2sqUEYYtKm1jrNXYE4ITtH8Rea0BS+oQ79KIDSHJsbUojDtcRR
s5HA3/xpCrQVENHV3GxDWXPadOhyM4MFaEb1NyBWY9UaQ7mdiuG5FfWnqFipRowz0eTts2H+EWnq
hG4r3qJnoilcXOuAy2GwPsfKPYqiZPcuqZETEkZQMXHbXmu4W0yJJNpP8TMq5mvr7OBfp96g1so1
h3U7QRzxAEJ4Ljmf+rj8O2b/ZmGxwhC5aVqCZ0dncnEE70zNJXaMPLu5nw6B6g1mjBpaXUtPtNde
9Tz6gvQp1p7hvTkliBm9xYZTEt0SksJDRCeQLetQrXV3b3S4ihVhm4XeOmzBwmwnMKXKg6DgZVr1
Z+hK1lMqAwVfe9ugZESOClIXRMJmdnzLZOFsxgZ3y7iphopREEHxirE0kgb1SjffeMMUs9Jj/VxX
kbGhRcdwzlIOpdeRLzaZskvrRLu+6ZEhx6sJeSp5MzQ4XQqk4ja2JCemBOjFMucj2hqeNkoZan7r
VbK4ykiyHawHT9cV+AX1qPdlse1z7zkwh0V5dz+UxeDXRO0a0rqj7BP7IJVJwDa6VWqZZ1FlmA0C
iM6gxCtSZVYB1qhdHj/Wmv7NMKgYAFd4DxWLlAFk/pzkl5gq+8qJrYc2lU8YS9q2LWjbpNbWCaki
Ti14w8gziYyev2smWwO74WTtPimZvMuWrVhEMheoucQH0vDplV/0Tt7ITL+yFeaxQNsSr76sWO14
pZcow2Dc+l6Ev4IODuWz56Zs2Cpk3p1Rkx+TVwf2OTDQICiSKlmuldWwLc+GPT3lifky2RnS3Ccx
NFfXok3epNYKtzi9A2taxwYKGegCj/2ERV/KYT8QOmsnQQkWyP5ZFPpH4Gk2y/8yWwmGKBtjLiuB
+SEWulyz1F1qKyTVW81P0+ZSqiAu9zGNE2lQoEtZdDfwjCpt8jZ0tlEoNmj9JyeEgIejbi2mYJNP
3RMX1LQdIuOHGbXv1C6NExLYazHXEJEJPzYVA5cLdB5P12AatHBKtg6W9uToy+KeMPF2iap+K5Mm
gCcYEAdtvVp1f2mgmK2mmlYNYoyLNZjXIjbdbTIQt42Sznyv6+Y+Ks36iSm6oP3F9ZEsjxu4GKI0
ey0KpmRMTOkjsocXYJ3yHSwPpcO6dQ/gI5O3ZPzAYHvkalWrzjCdo8JYfZjQ1mxyo9TeRMpFMHaV
w0hohgQauU9pmB2CybnjkmP4inKYJkCVtnaZI/JLpvodocI2KkX3rFt9BeaZJdzgDV/CrhEHo2/l
X26mC+Ie9wnd14nlKsjx2dW3xAUOO61JzgkOfFIZMAzYrK0kCt1tVWvF2RFCrTHe1vw+DCU8XPOl
Bcr1VMRUerq+30ezZW/yWp+31RyOO5sW0PuSsicSVT938GQQFVG0yOKqPSjsuwS3oujRvDS5EPis
f5OpvjfGoXgfpxgnVsDmoNJUh3UFBUIm1KkkAeHJQpBygSp5DPrmhQY22S9lyHkrZXateqFRfx9+
5Pr4Mce59m5KrfRzHOsnGi+ACbLpKu3B2AUS/rrSGoz/tOVi5Ex3kbSdO+m2THc5Y8vtx9sNjWl0
/Miv/MG+M9ih3pljnN0rRub7qE8cNP6mw9qVxywdUTm8mWb1+9mMlm1qcP5odnu0LeNRiphd1mRh
v1Qlhz9uV3rNtp0tHROn4ccW+Uqlxd4uy4L0rnJYrgqHcOS22bM2KC4T2jgsmfGdO8vKXIFfju6i
FRv0bTBnButAvfUZN/VtFzg2/b/Juqff2Pszx5WZAJ7d4Jr3txvHapqrXZd+ErkplRmuQcNS9zhe
LlhjcoAM/GZYjUsg5cxGF4PcRpsSYge0DHqoS+I2YLc7RCrLYlBd2VQGuBy4iYlj3E60LCwIXqyg
mr1F2Dbib5fFbBFY9ybluLK6kzn1M82jU9bpQXvHKtncUMmGUTi0WxO/o68n3ejbEx/P8EKAzcrt
H/Sk/px7p9nSjpk3tChigPFYOti0of4e3eQuUkFDZgYS0aTpKYuPlS8stFkhXaKdZQOwYwc2bedw
/ilKBMCdhgR6prHHdWL5KmN50goqnW6l3DXsH6ql+a8kaStfYTS99I1+aVzd/jEZ8VuSXucKKDFD
0xYDKiVWjzrfjFr6Ge8EcCYHVt3k1F8aRJj5re4K7SgDcLh9VeAuZmra6XZ172i0G+shRYQYOW+1
VlsUDGd5GTHBr8PM3FadaA+VJmOqQDioY9CvZLW/TJb1zsZLXxl5Pfp9qTUvBCycCrPuqffyU42P
Wuu6u2Ky4Dxb6Y6wCTTV1pyukA+V19rOf06jSFdCmaBLOVy4gc5tNlS/b8ZpIte0r9w10uEKolNt
Ug4AVC1DA4wfWoJIUb9vQOls9noVdw9z3T5oIZSv0qfCNT05Gt1vgBS7iNL+Surq0+6C6tysk3oM
HnVpHmDbBxtDJZ8FWdgcO83ZhCIfqZQa26KwwntLFfERuwKOsVUcoMb0rOhKR1Sd2R0jpveGX3ZX
TiyU7C3RDJ8y6FZOFO3yKQUC7+md7xgWZ1q17vuj7E4qbDhijnFt43YtBjImKys+4Rw/E3dzSNO5
Jk6gzLZ6V+0ti2K7G0bvk9VdvJSml5kFx1FF36g2ZgWhMgZSCC9upk0mQh+5FXuoZMR7LvNhU1pE
vrjhVfHdPhXjsj/UorvWUWwGo/CXsLUQy2yX+x1U4sdIUNBRo3iOU4yplgoFfnCkZJGIvE2LWjhz
B2JN4kBfL6dyHRbPM0EBQULsk1b8dEN1CRZQQUBEfWG0B3a37sJMztcBl+gaOgzuwoKekUdNjV0f
UBTvil2TsJAQ7bFteC9Wpx3d0PtOxjKJ6gYGj6UwX2TGi+4kaC4ytR+oHcxhcCjs5KODO37IOllS
h3yqM2PYgtbZTrA3NrVgUzh0+oVe9JH4IrYrehV9lHzfYUNKTB/tnSGq9sUwEvMqocimzAgw8NJv
GACmlYZb45CFbroLXOpI5srtkQh4lRZvZWDuiwLYF1l12kEDdZ8PdXWmE9yxlkGuEOjXmiTBa6SV
Z13X8DGF7KekW231KW7filr/JRsiSY2IYuwo4MHR5XkGuAD6cwDAKkW9zQsYaYHnCKAKpzgVAdUE
COIRnus1tAkPQ6/eQM4lzesOP76zFgBrjlPT0xaM2p9Syxap350220gWOqfzJeBiRpKrG+Ufsolf
MoOKKYMvezaX3sIEfJvYaaC/NLbiHPiFIFAN1+pg751QnMRcHoCc/xgGvHVOd6/R3FoRw9TvGgQX
LYuB3E7OOVBkny2R7hM+81hKbFG1Fr405vj6gBl12Fq6+X323L0tsvDeNpWGj7g5erHlsf+AxICo
nA/uFKTvGeFaRMV7ZSflO0KtlV7ROaPJqfysyHBeJlT7lO68IT4/mBrrSb6XVWQ7HKTauui1XNlO
95i71csYqnM1ToveL1q5CSaiDkJcPL0j4ko29YCUUsaHqA/ecwGlRnX1poPodZASKYEo0HHioqoR
uFO6lsI79y5xK8n4y5NwRNOOTmaqac+AWCF4DnX0Opi03nqXMsWyKhKazS/oTX8K+uw+b3VkwJPr
O1Vxtdsw/qCAo7E4GCXt8q66ExWxtBoYsHs7Zm0mXWpylWUPD0Wmz+cmcBgLceZ+ZJ13RSRr4fiq
0yMUgdU00sOxJqBitgdfF3czFREX/Q/wgLPjqc+cIuqO3DPzHE2teU47FZza4v6vR7JZFL5Tuzrb
Sss443Y34GM2lOh1ohq3gq78Km9VvE/04KmmaHv2zI7cseUeDAkqcYIcc2qpZ2d0ASWFVOdbsyh9
pjKLdaXS7m83zHHGtpuxOWaRo93HdZogxNSJVpGBOtjo31dRofDMgvs4IcSo8FeXjxbJdw9dPyp/
ygG8uKOW3jcQOPXWwC1qGPcO6b7TlDqnAeIFDlm+h/TNjJL5VCxp7apJxRtJGSQ/1qmBOId1PliU
8NrLDbOd/gaIajhoyacqMXSCvKz8FAsnbjbMd1i8FMOGDvwnzBQVOH2FTZkqeIrR1066/jI043fP
NkZQEYApUgeHAi0B+0yk5uAb5sWadHEfpvovYkqLQ6q6Sx0MCTAzTbKJyw2qy+W91kVsuye/Cgt5
AbshLwizy6McvF2n7GJDmDTo8RnJQkoPAUwSGTfBhJjCmGe4ymzBdaO9E27DHjee3LUhkJGljflZ
9diNwvhbENkdi/H8YDospqLi4LTmcOCqMcgWmZMDeuy3Fi3spfGlKU7E2YidQIC0JlSyW6N1RaQN
gJh8iPYDty01GhJbH2a6zDhfBvbNNMjXLcbrF6DN4Owdfdo0YTK+xPX0kMyLYTelGNgbQBAiS+SX
AlHVSvXtJ7nOwckiruBc9MwZkSRNqcjzyJ9Lw1lPJQFfTtOxMBHxs6AXtJfYe9e3H6e5rI7/X2X7
f6WytZxF7/pfVLYfefXzM/r5p7L299/8XVnren8T6L7RbuvCRb1qe/9U1nryb6btGo4N0s62HW95
6h/KWvk3IRxEJSyIEN6ajvNPZa1w/uYKA5Eu1R8LXLtn/b8oa/9dVmubYOuRX2Jzp4JgO8vzf6jS
m3IoyBNv6j0zCV48deiW7o7ZYhjL938cmL+Lev9UwP/nW0nDZqL3LMHixbL+7a0gP7aJdM1ybzvj
OzTTjy7IvxnO+MyBsX+rwv9FFP7newkO3b/IhZHDGlIA5rHZiNIkdf/1/yL6YnI0eHN7l1p9PpSY
hBqYNoxzfXxPooAyAlxKzmHUCOYosrf0u6UVT6n+FEPL3bNAfMAEdUeT8Bkl4+a/Hwi+u//8bIbh
SmnZQnf+/UCkcV47nRDpHscfmg57M8TtMTLDDRapuyGNDv/97YT+H0ees0SgF9d1KtWcV5zRf37J
U9gqDORwAkIG8BVU4n0FqpIR23nzKkqpFJvOg1B0m2t9U9jIrWq07cQeZKWf6eJzhDq/aaQ4y7H6
qOPR9etW5Zu2kLCalcc6xEZoDccJH3x6aLpqs0h0EcNtG61vDiU8XQYw41RUcbPRDFM/xJabruFP
rRah+b1Ni3fVK3kiy/BxRuu3suZVagzZIaGAeIQ99YhAqgPSMSbsZb2DSrtwnWWgxodKR9IB+dxu
0hM9UIEsGa6qiAMfzbXtqzw+Dt3SdevyvWkJi0C+OljlbsouJV4zxaMiS0zCXinIuGn1q9BydhVD
WO+zdP6ilA/STZ4RG9Fg6PRiHTWNtxu8LnrMauKiOqs528NTWrQFa4kSraoWIMOOYpbBgGDs0KGu
O4jpfiSsCcYU8WFx8Nyit0ZhbHc7E32Ir9oJ5ah71ykNHps+4mUFbhEjuPNHoFm7fJY/BWe7L1pM
zwagVV911XM4ay7LS9eiTp3TfgzF+H+4jG5D0L+eqxbHxPF06nqs5RxX/9dThwVBaU9DbexC4Yxg
yZGhirH5+02VOBkVxdvPs5lmMAn/8Xyw+CyLCGH38pDpxRU9yIrf/utXbg/e/vjvr/PXS8ztiA4C
jgDyxLA8Jq5RHI24Ko/5wMycF4Q53Z7A0fNKaFK81TVDHG83SWkQ4FMh8XMIkDmGSZAfi0Hkv+9l
RM2snGmixuvZr30bF8dOq4vj7V4/zcVRU4CQsuC7HtJaB7DJm97eaipUTctXfmVmwKK8yUZi5pQs
fSsfPMSty0sVUiG//P1ay8+ulXyyOyCpK6wxG5F/3GWmd2iWd5wtK//9trd7t8fqhR+OBoP9XEKJ
f3mJ24v99bu3x5KZAtrvt7k9k7SJQ404xc7Gse4Gvp7AXI5111TNVpuGR01pHiU201i7MceDVkIB
MSdz09XtZ6DV/Au3u2I5aMZyc7v3vz02dPIff/j7NW4v12ENhSezvPJff/TXq/3xm389fbv3++X+
erc/fv7jnf79I97+9K93++Pl//i/bs+L6JrKBYKejdd0aklaS7oP2qjgXaJquHMWqanTuFQeLfJX
Rit/BHNI05HO0DFU7ri5/YFtPpm9EX73Zsfa5qrub6iLF0XO1e15+HIUtoBHn2m6iIc607FkOGP3
EfAhVpmht/cOWYgXtmbG73ea7eoyK6d77uq2AX4D1uz2StlTBNfuQ0NHti1gThxYFjvPXT+cbk+P
FaFZIm+c8xBn5n0c4ai6PUGERb5KXFU9dAt8rSrAxd6eEHgXxjBSL60bG3uY1xDFTFt91xHJLMci
RwOxafXIhIxh2/CU4vvb4xEklLVtt/rFni1sZNmEA2z5l+Y5/1WynH3szEI/ScMdfr+RTn8gssPx
FXRRsk9xNO8sJ2/e6TP+/ogj4WgbTLhwndPJfnKc/vn2TokqsjXqnv6qd2V4J3s8Bbdvg0YF1Fc9
e9Lm0DsaaaL5Wj0z86iu2BjJyCDq6u5dI7sWwX7E0IDw/wQTiyr0jJZ1M4UslisTVwu1W/bY4KsB
aSfFcSy14tCVibrK1A52LWg7P5lcJGPxFD31OLV3yLuzMy7/9PdNCDXsMEJLpURdDksU4gBbg3tD
Tdox5xd3dT2CrlH886koKFo/BFCEGMszTk28NDp0GitRmmy6ZRRLrJRAu7Rap2E9bHRFmcNyu+bl
Q9tVYx/dz2N7wcSbcIqK71Ha7EoHFYeXTpKW5U5FY3KvPLWCZnFvREWzs9jbz2YBHfIE8d7dMCLR
fAI74cFJxPqILIxjQneK7ik8Vo0or97PcFNAA8PwXskfNSnvSbZQ07oKisRcXkvwUmNtJEdkUv0x
aT9weXR+75XtidAsKotRDpAuWSzVZVr7jWZl8EZLvM1U8uy9FtvpvomNM6jD+mQ86w1FPw+xL34r
TLEDIZYuunzsQX7bBiHamg7kTk7VuACetnQn2BDaL9mM0ozKB/ltQnKtgPId26S5mz8GNe6j0cbf
Ynd+gPLBcUkhKGkB4a81qt04mwOQsWJvNfp3N3Hurdnksh0PlcdeN23Nb8SLoKtu5y2Gy3hN8SHe
WtLAmzKNxzET20HcuwWGjwJnz35Ko6fSTdxD4SFYRXj0GlK2OxP/hnixsr5pCvVhWlNU8aJgJAzN
OuFvvRh1n9xrNgZ6GgGLHYhY0cHVqwfQzxScoswPuKJ/JHw/wL0nSKE17BuctWvLcI8Kg8KyFoOP
GpHUI7pLXsUfhWdwDdfOc0Obw2Z/v3UtGskpCh8Ad+6G7zvcof2ZCD5ytnEcvSSjllCOlS9uFPAB
x0uXxP2xdqwrWZomoMRhJYonyIfNvSnMnafgV5rLdMDUF6K3vnaejhjM9npfSW/jwCk6DGFD7FdI
n7/KMzx4obWTBVXfcQ5JiBqDL2Cw93U0HPqmGTdOlz4A2KFQ5tprgIMC6MBaudrR0kX0zcTm1cct
msm63zkGZlK0IfZeNQl7XS2YLlaIEnOIw206K8SJqp/uKArDF5nj6QX/xCtyAiJg3fana37Fszd8
imAJX9TMyi+HmtRPNahLmMccJuGm36GRdIgqev0uSBJCT6UEr6d5JGEqt/wuKfh2KPtBb03GMZed
ec77AH+DMZ3A7drfCOUmKqQzYC2UwZYU3C83arKr7taf8DXUZQhzjFY0JA7s8voNnQH1PtXWN75q
ErEKnCelHpVPmkCMNHngBmxMkHtSOMe1Q0PwEAnYC6EZymcO8EeQFY2fB5Hnj3GKTE9aZEMtfpZ8
BM6p3upBaTtC6lv2NVLbuSAn495uzqAdsm0bDeJu8qiFaGnzlmeoAATCXt8My7cwLR6lh+QsAjWp
l8RNmuMzMv0DgK6BBnP/Q/VmiyChkH4rhl0LN2RXV9i/zYbqa0qpsgOu0BZjTzQMxSiW3bg+2q3e
2/j/QLfA6di4MVhLzxi+ppoKdx3KoyCQ0aegRM++LgTAIRztkftQa+6z3skfVLgdhimkckjE81XT
62fRevNVkyOwMXo2Yqj3XSLVVsxoSKdWbccZyInQvJPhjZ+SUXOlM5ivC0NeRT26qL7vwg6nJHLJ
DAo2EtkU0upai2sa0l35Cu5j2LIzgq0XU2jL2WNMZdjRvCetmX4QSz1igvdVBQr4J0eKJkgG4s9g
YbmZyZyV0IMwdpB0F5F1YYWsCj37sbPabN/FxL/lgFdz4JSe0q5B3DU7iScjQh8Bdhf5dzdlq8Iy
WVVrzZM2Zb9cbXilVKwjHpkjX07xL9Q/V8Oci52NT5Ni5lKwz6mlQ4oNC4TCXuPPXXKGJh2fzFFR
hOpUvSYIFmxflz1qVOb92dDVuiV9A31+u9aDlIZEhVyzi9GvJsk35Fbmidbri2Xk4wY9Pgao1EMs
3uQnp7XuSJ+Od147U/aznRo9gvcMPivnF2xaS0XzXIkDSaDg/GdOCJnbawLbn4SE3j+m7oj1ZIg3
XStaTl+VnvL+24Av+Uiiw7Q2gaT6pW3nd4mdvQ7TrG31wCB7LLQvNrkovt1AEwa2at4Ld0Cl6/Sm
nwsy8BhNej82sdYFOvO52eKos7qOA6SN0S5juAj6cJNHpHP3iA9te/zhDC1SIrxMfvGkqNCvYXmn
K9qszOfgMOQEpFbfdM5whJYFF7Qy0O42AWuu5NGlw2GXw6nFY7ciz1oAFOu/atOIj1M/XMdRYiYS
w/2SwzxPkgVGOxXEnBLgqESb+QSvvOTwDHYDYnyUdIgVaLSTERHHFzd4mRVsJSt+Cev2h2vQZuK1
ShTpcAPQwsKcSH4ZsEK3BHq22yZiTtHSYPL1nA1oj/Lr1C43uXtnzhZSdRV6JwaXX9iRO7qjDba5
ttFOOvT7uSAjnBucRbu5ZF6KcbARryHVYiAJlyBcAxFS5lgXUhisi3TGfAbVxINtNkK6WGSMQWEi
WgQVWrXzx4RKw1dYiO04Hvwxd+OTLmj9EpzkD4kh3oNWpOic800u4Cgnbflct9q4bXQ8NlG7m6i1
+0lgdvBh4uQULzedplpkf8tdchiSE3eIFTcoRN8eu900t9+phy7elWLIt/Gy1SqWjdTtXrr8eLv3
1xPJsuv7337FkkW37ZZUIMbDb3zqZJPVsViPyU9LoTKovAhmRf4jq5IX5ORMPL1cg05dMDQ6km63
ugt6E90MPGJSf9/nLjgaciDeKc9+Wlo6kK/kEddY62sGH20r2aDMbXmlFbskglwdloZ6OV6/wI/q
m2kx9g6Z3Bv/w955rceNpFv2VeYF0B8QEXC36T2ZNCKpG3wURcG7gMfTz0p29ekq9ZnuOdczN6yi
JIopJhD4zd5rg2LdpyPnTzcRS+YCRpl8q18HAk6lEgQjifwJexnXURCdZhnv/LjcBU2kzrdNWuYv
jVOGX+fAGf2jzBSsa4sklnEe3wHYwEaViiWIg7OEd3SnsPaCpU06Wm8C+pY9StS/f/7P3wkRNmXU
te+3lnnrtu589EAaAQt8Sn0Po31P/nSPnn/lkty57qBLFxuV56xiwuZgdfYeKRE8SOOz633yzIA5
LW+yudovCRgI4hVJnBcCJuN3w7+CCqQmCCd/GYf1XZKh1bRw3ZvVSt/OatFQQ/ADXkQ8Ft1Wg9xt
djESnk0ShPhQk4cpT58ZFH25u/CG9dBGkuBSaf/mFmFAieSjs9ZRV7JU8JJTnJk+yyZo2k1HPv3k
peis4u4e78w3My+LpzYhvrSCdb0JeOMwVDHKDzGhjXnvf1gelhlfVtlDPPTDriVuAdPmk2ImIOlI
2RR48z5X5ruddQ5ZDV1v7TQMHJYldeYcZCe7ZVvlm9aVV5Op16EHcHUIlbQP7X/9n2OuSrABrJqS
16/R4R/0ij9mtr/RNH779P9NuAYaJ+ffzv23mJb1py7/PPf/44v+gdTw/mbaLmNXSC2OxRSaEfR/
ITUY73seQ3zifFzHvn2rPwb/lvc3tgSW8Fkn+cywbQbbfyA1LOdv4DSYZvPu8tFx1P9k8G8h0Ph9
Dm3fXoJUjimkTzbGbwP5Og1L1RmyBwmV3mlGsLJ0KLKqKH6KQ9R2MjJeCOcoz6LxqG1jUR1yGKWn
OmeZaFO6FumcP8R41PXAsTKJoTvNFT3lJNwL5ApYrDqijxUs8ft2DNcZ6Usr7W/Qtokn0t326KSS
vSq9aOXU7rc6kTbkR+u5TUjia0hByYdTKsb24IbhfWICC1IyRbo6ygfDD+qHilp1rMSpicMXbVT6
qfNHXBqjlvu+WdVenW95rlUXOJipRUDcaphDsZohdB2ippmeIj9l2JA5OxE7425G1cyo3H0iEwCM
7ew96K4fD1Wn1Ymv/+ND07nNIcVf0tRMXlinqp21AA/aHDr1BrGh21pRjagHzdyjaZTpJqDHX1k0
j4h+05MtI9DOYP0UxjU1Ft5mzv0DwD+LJWJqPpUI65Yg3X/ZriwP4ZhYu0gIZzuGwn0URrP1EJ51
TiM/23KXevm4i8tJHecFHG99CUqmUNg+6Qqm3j9h/vJPo4LaGSAm741wbegoPwQOKXycS1BMfIrA
AsVNOa9grclr2Q9rQ/TpKmvaeYVNFKVBPxftoRokqPCmIUJtHxlJd7STdlMiNthFndBHv9Nrz7Kj
o+JOYPVZU+cQCY2Am/67M5nn2DORe6W7nJMGhW0iml8wDcijqo2nrmdTHd10WHPgbYTfUhm0ULUi
DQeqcGICwmkQppp2xK1bmIC9fyZG3b828pjMUUUw3a4fk/rOQWoBSHwm0dBV1V2InuzOGS1vB7v+
u6qq4OTXpGTY/rXN66OHQh7P6UgYcEiKQqaleUodD5todIPvk9Wa+jykDXfK10lTIDbOh+xOyniV
oy3bd8FYoTJC4O+naryzr2GSHgdPTneDL16zYIwfhEaq6+jyDDUZcgmh1ozrmX5oUmeULJC+t579
3H26mrCJgicLPQAvsNIFeu48ddZdQ+vDMGGAoYryUmLVCihH4guLvApGsvso4+7JTZkGUBrgIZQU
F6xOhoJ9ipPGC9ttvucWCagE1oiLQvshIKswTVvYvEVpzvwjQ1AN3l2tpYriLWrNHzBd+U5pe2EU
9hHGpGTM/XBIB1Wc4no+UZ5iqlPVq7rpVKho9bzqMXvsmqFvd7mMod0I1veYVEEpmrcgvk1jhiuy
rrtlNCDO4Q2vd8SGfQxphf8E6a/r62jZWjj1Cx3tleXleyuuDfCHgAQBDMFwyejduTvCDZRJJMiw
rPB5t/7acCH5lmbPiM0G1++iziXodev7FeriliepmVNZw0lZwNFl/kWNgz8eIoysiBSZMn9eoRi6
ZV5MP9Wkve1sY33XkVOvbglLtQHAMoyz/oJLA7y6u0Hq51xc4mEQPhr7QKdUeEwwEnxGmR9/n5ph
6/ZORpyE5S0NWjnbUsHOL5nJbNBQbiczRRRhKPQq1jeq/rcA3d+ld+ifDT97yR37jC4IKx0ldFRB
JiEH553Jst50KPsW2Z1HUGpSjePe9SJr1UB4Xviu/+IyKANeh+9Lox4QnzKzkEZmb/RsFcW6f7qz
Ym5J1l6nYbAfBugsS2yTkNAqByi1zvZVHb2CrbafS2RbMvb2ts+/jPDz8b4Nxjs13cddHl7suHD2
qvBPDqqb01ybPzvhNOdGTUvmqP3FTKtD2SJTnTmdodMlwZEd9Bkan/vRtvrOSRFcdtSlaffqicBf
YqvEuxMEt3RJqAa9sg+KVmXT1hRMXhCt5+5YtkNxQTxMqBYi5nM13MMuitdhCa7aLesrD9lxPYcT
KfIZAj0gbeUpTfiRDEaBeiuhMWEwY20j6VeLzJHJ1sKP1Fs4g4L0ZmUQFbb7rJQbJpNTafRrwwgi
HCTFW+iH9WoUbnOrm5+IkSq3td/2G3Ls8rV2MgKsVUjyGEi7EtEjuZjDS+TewwSyllVsiV3Xe2Qs
cMusUweEkQzDby2ew2/TPL3SNOwtAkPuUODnW6/2gBXo/IQNdlxGiGvu3C5It4OaIE90DQpBGMkH
xhNnY7yLIvpTX7OwRKyKxb8/TD4QBzggWMjDpNn2TQyVStR3Xi8KOsb8g8iFkpzgrHsI/WoXyPzN
AyyE3CjeevC3EB/d6CY6yZ6yMdI7RmdqWRVZcG0rrPQOZJhV3Q0eS7/ePwwYtAbXFNs2dZaVOVN+
K/9g+4a5bpqh3pgSQpGD9o6RKKgo6d0o/GW+UsZGzhrXC3yZhUMSTuDAhzHs1llkAPkexxRJ4U1m
RQNUd/t5ql+BpJ0H6ayjW+KOZdwGMtO0ywrzUxtut5jFTHwYUx8hP1qNlI3vCelr5/T5TwJ3yxWd
ybzIOw/rKDN4ObvkdoTVNQn1XXwzNOZEWkytUS0gZzRrXevvsUQJCkmYWuQDh3G/aYn44N5vdtCJ
GFqChFoMmNuv0cSEl0mG67cI7N350HVgSyNj9PiJh8N6dK1P1zTA6zJeyPFMbx2rOZUVFUPoPSYa
wR7TJBYUiuiWlK+lfaga5ptuSdpcLBmWMMCa8B9jZfXFpqRDW4gbj4RHJfP8ZPBWMHo418MIKRI0
4mXYztBscgieLEpOYGXr04gcbwOUmIN8RsleYsyJJE+9cRqw1Ja01GN6Tqtgk46kv/I0Jd9JcPOp
6TC41rSUqZEeVMAgqRQvXAL2liPjJYBkamYRz0BVoXLUr2Bbk3VpjemyD5J0hcGixK6XocPAxbNJ
ymB8w2sCFMr9mSRY3dwijh5m5d0bk3Ul9MVJ/V9itrBJwk210Y6uDcSk5gB6xgb75AUyWQZZgxLY
W2Y5OIaBqkYkjk16Yn3Mxvatm8ZtQ+zSKsZegV9Ww8BGR7YA7pOuPReQCPPA+yxD8W+Ze9G4/Nt0
5uwp+pgFIqqFcMUWwph2phvt/ao4aSuTOPrTaWl14qlILBQrjOwDh6QFNP3xmMzUAHCQXDPGfStR
l+B/iIerdNpzN0WYl7R7P9TQawb+Pabz3LCwXwRYwXJIw2iE+wHWxUQdsQqwnENhdx5rA9Op/nRl
94LO3aJ+ip6CV4JsMtRwOGgi8hhBl9U/oMm+dTlgC2TyiN0jjFoodnE3Wu2HU5WvVS3ALi/Hqi4W
GCDeOHA3KQy3ymNG0PnybvSnHx0ONl9YZDJa/QQvXejVSKDWogztZ920b2hFsSMrC72aENvbQ7kY
M9aNceJQmIzrtCMSdVIEN1Rqxmeuwu1g6aORyQ7ZJw1/rbpjGtXfVdhVbJ+y7569qghT54ZnOVW7
+X3hdJ/FdOvHM8JJPUZKIY5WJi73TjX98EGfmHFhbIIwPLDL+Z4k4A8603oOSG9hRIYzKX0dYqqf
vhHF2vIyLA8MxhdpL7fks7SHlKVLgoQ1xoaiSwslo4e/2WRSxB28Mp2xIw1s/BgElO4IH3XU3udW
U+D85OgoXK9ceAguKER8YKq7siu+jb5dHYw52FQ+vBMr/Eg4AxeVMd/Xc3yR2jriNVl1k3qIifdD
13prUsg4xwZnQGQFSrCySmBH+CcTuc7d8bVI8qsmoyD1lMEPLnwr54MSWHjd2nlPyZsMmRyVuFqr
hOG3Sdi9GaBJofUYlIm+sR9XjWJuzRJv0fpwOkHKx5ccJbvthVcRhtbC0egvY2+zTi6dEcWblKXW
UnvTjwEfzoqcOeSuKTfzdKsCK0IcyE5e2LkwdgMK/YXpZvZmaPr+UEfm0a2onEPWc9C96vVwqzuB
u1g734UJzWnFfIr/K/wiOeMsf5uD5LEJCYp03V+ZMmrwH1R2jGvW3lStBza0y4R769mwuvlQ9Ggy
bZO+NNRRsM0TPxYLmsxmXZg+Qz+c4RYCye1swsIV2l9WdQDPJDDJow8xgpOYw1/TbKvIRB9dBpj2
2hFDYUwYDnmmOLPil3wgVN11pNzUA9FvwVj0aFE1GyEYPpgyCp66dqTXYZodiplrEm7CLiE5EETF
bVfsR9wVwYZdI29u76Gs7d7N3M6wzVMWggVeYuV1lsMYFpiuoeWUWHTbpngcqvgQ1NVrVhlE73rY
dDB4l/KhyrHGKhDPCwwv5QJyY1596xy584L0Ccb8OiTHUEtKYZcjCHLhB3iTbxE2d89qVllIbeNW
m7j0foye/Wljlq4teKUYAxdVws2f2qc5tT98C9Mp4/h8FdTPrXeMDONThxwdnva+A29nDYVt38Md
RcZCcpdlFRLyaOeT6hNZmHN0gn0t6y4cQstGIra3TfbuXv9txlaSjjeEx5fUrK3YpgnzqiKDldSw
kDZVVuv17Knx0uSVvTVygyc2dDdBhnuiQwb+w7tuip91BrBmzsv7kXDCPgHIUHUJSSlt+xwATORa
xt4v7guPI2ci/0tXH19/+3hToFfz9y51PyoPlsw8CGfhFuqeO3Vp9QD+VG9Eq3Tmq5Q5Y/Adv9t2
+WR6wQ9Sfi6DdK9ZbP2ypv6XS5m9QNO5gBF9M6lx5BICTpG7a7yeUSHMGnAU6fI2JR2D7KEk7wW+
PIgcA6HNMijk6uub4ce6IYK6Q7VNZEPklYNLtKe2R5/5MTvYguqDw9MBwdH0PP4yKtdcsJm82Em1
6vJXH1fJ2vCcM/rlI5jQx8ybDnMb0zOZd2NVhdhjp31SddxNbvFQs4oIjQTgGwOV1IA2ydoGZ5zN
KUdiQs36CzHLa2TlawJYS7xOgwEvMvjZ+uo+tnN/kXJvlF3ar6VmZdM43i4E1+QQrXhQM3QOm/bG
SB+lX+c30Tj1VXOG5PZ9iIpz68TROhEsSmBD9wvXnA/BRMaN144/fNxDC008HKC5tsaugeMP1R0M
tmT8zM1ZrcN2a5oYbEmLXEMNektC09yg3r+15cCwW4XdRgFEHnzF+tjDoQ/9dU2zSVmYDOayE5a7
GaRai4a9TZPKDXt5NubiXIOyXaEvweg7cioEAA1jx+MCl02zqUMgBVP7ObExX2XVZhKEExGZGnWm
uR1Wvc/JmUsvXSEQOKcS5w0JkS+qT1/Nri2W3gT7qjJGrlh4UMrj0hqGjT/An/MmHLWKKxfnDG9q
Zco9FgguS1s/VDIplsnYSmyawaMus48eEAXK9vGla91nu+zvFTnEl74ZIYaWEwo0XaiD6Fi4ishG
weLN7j2BhquIQ0+13RFbRLGAAu4gw0ymR2Xzc+caH8BJPQYmWWp+Kk6MHRFPoMvf26y51jJ09rON
QKCjUlwwzVGd3T9RDaNQle53K4D1YoWoeQY8p6uqbaDldem9D4FnWePTWXiu3axmzGx7aUQYfOOD
pREF0fyLlWIiB4zX3Sth1w+FSF7KPH4yp8H5NsXhnembwTcX+04GvJSaXYVwYKqdIYfmWMwDT6H6
SAl3H5KJYgYm3bnFmUyklrGMy/Tn3F8V9rmNm7EG1bX6xDcGwU0Z4WZI60uQWD+Lrk42Ihw+XfSq
G6Jq5ILyVS2y0OJ9nbqnDG/87ODDSuCxBwkcT3LQz+5jdIboBkxgDO/8ElJEnAzcHFHBoNPX90gm
Mh565P2GIbmsiv3ZktaiWOXM9WFvOuQtFGhoI+MDSh3ml1r+/FLnt1YAyUyn50wAxO21zB+jRDtX
HX98fRLa39GGGHTJ0XzwpvSH4fkNYv+T7duaCehtz8naCcq3ET0MTBLtBDZJYVlXG0kLHOJ2PQWe
sxo8gslISTNXHaLfJtcwIQ0mJ53vwJWKx9ebJ+PdrSeEuFFogU2+a0CMHJphgAVp5NNOmNFe55eg
t3zGVZAQ6orON+oOWlAStFg8N7BlcooDK6bNc92bnMPZNuhIQaAa7D1a4xo0NnGSkxMfsNcjQ7r9
Wos9Pwy85gL+Bg2Jza6WEZh7FUbqXa1BlcuuIittdPR19HLvBNMQ65KiFBkgAEypDHYVjeCi9qLh
fih2dSCcOz2yTIvh46wq5lJ3mgDiNVwcrpO4su6QO6WI465jwIMKkMTb12dfH5hWhQdt3jJy7UQx
eCPaDauJc1UoxbZjTth8ePv069dGE6CLkakcfPQt2pOgXs9QNWJg5waWrM5+2D7lyJ5O0dyVh46s
LGR6b7XLK0xKfQaOk9/NfUXWcUFTYoGpWM+tXxwpgH76w4HqLL0rA5R0kK2ICW2sT3pIsijnob8G
4NW4vQKy4Ckhzda0roldXLMhoQuroHcWn45HxIOCj7cwHIIMWEeWuzzAfZg28WY8T5PV7JyoYchY
tNXG4ijd+V5CxDsNrMyc9lYoMdSwXH9HmOwidPXENpifQwfsyCfWrNWEpySAJw/RjNg53Tthn24k
XL9V4mokGBqxWEnxUIju7ITxd6BIOR1FnuxNh3TLOrJXHSH3O+6Dg9tSjffON34MPELMoQXXgu3Q
K+r+BaoZ2tx06VS32OAoq8Ej0xl8fcrVrhe0iZ+6GDRDl6y6SzMvP5mlXOM7R9GD9n+LgHvepWzX
EvzIabQRHi2QSAkGcA1m0GMuapTsrm9fRrZwvbambd7Gly7Hlkx1M+QEijMwHP1k3sK4y+9Qfbtc
qYS9Q/Jx7nxNqEQpcQl5bnHGiraa3YhK9oc9dfGpte1nHPvWzk0J8551fy+01f39A5orAC5Mk9PE
Bc2smR8t6S9J4SiKVxJDWiyo4HcN/LZc85zh1egOW327rmPPW5VBbZxJ29m2Sd5tJjkMW0KLM3xD
aCiwHUisTFm0rUK5D6xs4nmFkrNR+Mjs5tZLxdPLzNiKvcJ07qNIn2sN4MztvavfKR4P0N4upIC8
3eRcITr8d4IZsfAlTvvGgG3g+RJ3L1MHlLYM8W/YBLky2Ah3CbsRZPneozL6vZt5xbn2q+rBcW0w
sib92v/fTv5fmZIEBPyvH9Xf/TD/gv5fvCfv/2sJ1O4XQY7xX6j/f//SP1aUQPX/5jIpcVyTpSIg
fzaE/1hRYjOSt72g53hIzL62oX+sKCVfhI8Eh47wAHfJWwzBP6j/7t98Rrnwu3zXtfmv8z9aUf5m
4sGSpPjbFd+Em9BkkfpX80E6RQXzj0qeK2S0gVHf/OG5tc9I4FqA3mJo0pxDmzjFhitdW+TXm/YY
4luZPbhAXXd291NdnNLK8EhSV+ASIZEmA8rlP/10/9iS/8VtdHNB/Cnbgxfq2LbkFbpseslGZJ/7
Z4ON7AF4KLY0Z5LfOgYiBIJrW4NT1JSQMs7lXo063litxIGem/k2yM7//iWof3kJLEWUwqmB4+nm
M/vNqOFk+djqErqMHVOBFvbwBMVZP2uYtK4hzYvGlExUYtMzfUV8TFrcLZbWu5Zh8g1sSrzxXLJz
GhBktQyD3ThJgmUMPEO1oxhwM4fvooSIX7U1TMV+MwE0EHK0fozjU8X+8N6bHdZmZjbviDjQ2zia
7h0h0Op0XXQZHMAvUHuuMskfa056vO3nEh3RUVjD30UL/0fv179cNSy0b9tu+lCJdeX3tfbU45Ip
bBfIT67HTU8A9Folk7lKWucTiSmroSRHvbxCSqG3//5d+N12ZrrK5x1Q0uTeEFKa1l8vhN60rTpj
0n+qnBgvNQ9F7O3DddasEHH5HuPZOKuB1CbVIVah3RU8cqx3c+AsRSUCcSPqtomNodvoeWwF+SS2
LKbL6j+90H+5XGycZzjFXNOC/Gu6N4/an3x/ls3uRimMytqet6LDZFSOIzOCCSUgtYzYsQMQS+kY
emOlxhMhGfV/eglEivz1prkxh3Ec2S7ni/DV7X3800uIYrzfbjaOJyJV4n0rjGtTZPPZMoz32e/b
U+XnTwgEWHAIcGDCZPsbmtauDU3vWyBhPej+Dtr0uPv376H9r6/LlvbNPSh4F1FH/PYeajtigRN2
+jTOWcusftr4eQVRiOyF9biIAuXsWEVj3siDbjN2Ex1wkpFHqurhIbXKhzly8je3tJEsTuMLulZq
ykDiQCQVY9fNsBWYwY3TyfbwLcOqazc6CACL0Gnep8izmWPFknktYwIrjt2VTSqGbE3vOA+5t4kR
je5iFadgPkZ9lw3qaNWQSArfzZ+gT1zJRciRpaxDuHBb8jVYKmtc0lKMwcqamNTpLBoOiQlQwITd
KZu4vjhR/Q18DUrFRPzHt/l2Kf3lcLSVK13gAQJ0KA3jb4cjZPI8C5yqB+3WRft4QpZqFlm+Bgek
WVaCq7YSFFd2RERWROOa3kpxRhkIt+2attIxyK80630C/CpJNmbeJ1cTzHsqZwPA1Tys7Ru32nKd
/hjmLlLEGZQN9OPhWCuTjg/leaKj94Fp4Yb9ql1Xl5jBcFIQaKmqIPs5yYwyymhXKX/ugAtcZRCK
PBakaBfsBVeEPA6GQCA6jucqdtRKAG7tWOFfGYCW5JtU0cb/mGLVvDYiSRa5Mz0ltmGAI/ICGLz5
Q88C/t0LwcOZsl95U57vYir8u6l4H1RnLSbDwFiSDAhDNIPIMkVGOADGO2YyajYkHlTs9uC44meg
lgLQsCDlrH6I7aHaV439GvFQPM1GyCB2ZPOaSBR4QEoQmXJxEJDQg2Flr2OGR/K4fSLZmUYXEbDH
YRLiOHY+SzHXmbCA4gftwpqcOIS6CFCAzrm5VS8zaY/7BuFC5cfuOvFvlyLI8o1AasHEQn12BOGx
E0LA6vaTuUl65xYwFn63MbVc/HD6aOJpONqlc8mhqJ17XXzYkc27ZTj2qfBJAYui0eQ4rNm59ahg
Rp9ESyQBetP3+N4ryFo3/W15wELFtsJvfpCiGePkJSzcG0GaJNwLjln6l7ltN7OqZq6VDtGJ7J67
SZsbJ0rkyQAyta7tO61EdTNB3Nd6itZ5wpNuMLhj8ib92cSkAnSRLLZDBDCbzcRjEVBm8EZZex0M
BZDk6pXj4W5sSSzRbfYfbhrvlmb0l3sGWzhPEM/k/BFgEn6TZrklO1bZ19YpEo69aFnr0pz2XFeQ
PHuzdc5G8mDZgXNo2/ylSG3nWpBMnevAh6pdR0f5WorSv++bZIVsnB3I9MKT5XaOuMNdPZPuZkHl
DLVFgIUAmJpm9hUhLnzYYIwOxBH8YAmfkFXCSomUPkyJNF+7kvy7o+tilSMb6XFy10F31trzrjGa
e+BUAgZky3AQUD5iGAg5WHjP4SzG+8ije3IhFPciW0EetWlwYBA7ZaQvbRYecAc/uqH8Vjdzd85V
r5l0pkiZkPP+YD9Kbsn8XbUk9JXdi4Np5iWo0nEfG/RHsZG43z2vGZcCXeZCxcN30C2MYaY30xDu
oUinZAHpmW1RrfaB8OGqT+ycLAFRdKTfhG3RfJi3U6LsUWpXrsFStk/2//6xwmP19uD465uqYPwo
gXf/Vqj9ngBnYZ8iAcTpT5ZcO0Pur758qf/8AGse7fk/P/8ysH59muWlP0FRx8b69QHq0B+G1v/w
2+S6OLx5f/3jX5/+/oV/+hZ/+t8v++w///zXF/3pZf7pT3791n/3x/+7X/v6l02Fxv9sms1DQDrq
krFxtiKmvdkM70M86kfmz8yhUwImip7k9VzgKEie8VXBcg2H+Qy+JVv3Jd6CRIXjvSB7JAt5EAgH
AX5qwYAaXIxHcn5A2UCQgySe0SBthFgPmD+iZL8cSQ923K8JB9bZ5EAKS2NrG223dqaOB6UU9NtJ
OKysBqYyRUONnaALzwXS40XeCrEyGJCwSSoEj3iQjKKIvZVFV445MXhtMwLwVCqRVKLoJ1b3FSMz
ps5p2sZIJ9UC/PWnl5gefXlN8iz1RHPEMPGMj3Q/ahSRZVgBAbzhYGpK6haf44bZQgoDbIiw5jgH
QDTyESN8ghF0zFc+0MYr5ig2oi4BTymrEDC6ySHxOQdZX3VAxQy54gkhNtoJsms6gMYhAuaCvgjf
jzZOoDjNCwsWlqdK7DlW3xuiZ5gGdhbzJIA7elkNTg3SqrrmZEJvAdkBMYdJvR6SwDowjGnWbpHM
68bzvlPritUIFIq1NwDiYMgf56izVl/RCKVtrH1tkWtWTi687JYAVp59MY3EYzOqQzc4TLqI4M5R
X5QzK5BK2eU+D+tlaQrzWFVptncwcjUhfc/kB89aPae2324Gn5FiEUq9KvNsXKA5s5DW7FJpF/wT
yveq9NLz1O54K4KDndmvIZK+Y9rkz37c2S9hMT/aufqWpCImslpFx7YklcE1XPMQooaA0O2S3JQG
AGYS8Gsh8d/bif6CMbD9XvakrkUCYq5vRaxj/eZOzBhy0Zr6g7y2XlEe5h7mobqh9zH4G0BHWR8Q
CMqxHJDXnLLjJu+930b23B5yQGWdmtUp80S6pJV5aR3H3k1kpPpCpqeowhw0AKIpG3/XxCNWHqMV
95XxlE1EU4zdDxexyNKYH3y0vQ8yIIC6wEoFsb2bNolpmnvyVn1+MFl9hZjGUN9sfqoioi4EMQ8O
3Fmg77TvWlm/W3OcbckRYlPlojfCt8Te36rQw4yGXsx9ZJ6V2f2SghiFsk3H+0Y2+VKM5DUMBi7c
OeLxTssOTmkU465XtV727USSbJTLA9d1tUvIP7qEDhuU296aAELzVMXq2wCg7IDRkjGXo0DtW0ay
GiYIHyxXqUBkecP46w5b9ETIQX60hRvdJUY8bsnmGhcBDMdF1Urze+hEHyPgujVOAPuYRzguCuQ2
YOifWynlcvoEW9ecSajullMsVp2V1ttSEs0mUiPYpV1HO29z32MGvgl22nzDQBxMYUW+Xmhk9NZh
vA1soBSU3y58sspdwhqJjz45Dz3Ma+2BrS4N9g6J+iHsLCAhOFg6woXPjEGiRW1B7pyNyBZ+GlN/
gWQ3Zy8RUuhUEONp3DcdROVjAtDEk3rAW474irhnpESD069NcpsCbBfnrGKm6tgtVxCAgPt5GHYx
u8T7qE2OvsjvnU5n2xzhNg5HZ5mVybwZJ5dEIDByF5H3Z9Bwz4mhyx0/eBCXnotJzygN7FeYnzzk
DVv2+HhP8QOeaPtXw6D3iKXSl4y3eyUllnd20+NYhXsQdC8kHuUPZUYBjjxtCfleMKHxWQSP7oOf
EA9X5c6hEWxwZQH0vW09dZGN9PfTiLszBbxUWXG6Y5WcrZFAsNAkr+pAGMBbLJmJQuZZTLO51MYK
pWB9H2V3laHSS26A1avoyBKuhNzm3OFg8yl9gC3ht8TlkQwnRf7CounVsMu1OAs71w8JMrWlUdVL
zy5w30Coe8T0eLRZ5x0Cg9C61vyZhBnRyyxj4fqu5yhyjkU6IPQKS3FlMwuhEtNj6EtI3qll7+eM
UClsMQ8I4ptDjDDgGtACJYhBTpMv8Qx7wZk7JTi3vXjlXgX0GkNuCWdMsll2Kee8ex5rbx0OOn6w
MsITEH5Ol0/urObqpSML9zR4QYGFLzUV0bpqUlzWpb0gnMrb3NK+LKH6jZ2N2VZE1UEzMN/DOdQn
o2o9pAzDvWXR2SJwcJ+0rwbuNceP105PtjjBFPJCIoAkAeqc4yvHkYcEUSEw64LBuZS0s6vC/taw
tl152jGvIE+WLr3Bd7C/v/K2by95g7+pxulO7Zai/nS4s5phdq4WL27JHA2phUCtloYquet5di7q
SZR7EtdYuNMEHiF6AyDUfr8PMHXnjaoe+q4xtoFPko6XS+KEeYYVCNEJg+qPlt9Y9N3hM98RJl/r
4NLC9bDtpwlsRmZoaLA3h77ZD0e/BDXK2rb9aUkozIp4ATQL88HtDUAJCm5p05j1QdWk+oRVFyzz
PhUcdHhj38rJulQFyZ5+6MfLth+Re/hPfjemd9iU32Rd39eNupau8Uk6mKHcfpM33iGe0ucpj0YS
HuMXTKOvIjEfx3x8SQbr0bNInA4DsfdTFgZp8FgIf8NhwT05vDhxuhKpt/GmWK6CGXuDygBYmlWN
wDUCdBjd7jHLetQqoFMB/JYMzXswuijokxNPUG9Dhh9o/07vWu16GzvV74Hmh2jkMwOhasvv7mnq
D1QzpA3rn8X0v9k7j+TYlS3LTiUt+0hzaKCRndCaQTIoOzCqCw2HFj6bHEtNrBb4/rf/6ptVo/rV
eM94qSIYAbgfP2fvtR+lYjJEv1/K/svqbXAaxUJrmFM3HWI59NIjy4wafqSeEkseiF0L7sEJI27y
3DzHsuQGZAjNZEtJvOySGcJIotyTlaTMtxIDmxxnGEKQXuFRmswu1XBG43eeyu6TVgzihdduDA+c
dkYX9nHTAb3xc2jc8eg+Z7Ub4yQgQsFKsvJAE+YkLBQnXc39X/VmvcgYWlPYITfliMUsrX9w/Yit
XTiQjxSR3apcEXxyT74VBju9QZKcaGzXGQGUOkDnwimOE7Rp39vqxqGV9kdcM7uJmiM9DHKH6FMz
fCd2u36uA0WsDTnevCXVOp5caxlNkGeQATwWe6NAzwflRnOMqxniqTSqdO028a2FqrwIoBWicINC
50cX1E5/aI6/OB0JNaolHCgiqSEsdRbILn+mWbGhteEzw0vuukRfGGgcnTA4BwF5Wn6Pg6M2kBn4
IagG1SNYOTcBw96svu/GYOuV8T1hXnqUPzrNUC2jsnst/eSSMPU1x/BSxTdDTQtT0xGjubvYiULm
vPGunsKfLG3RF5TpM96ZGDSnXnBXYB+Vwwnx3kcU1s9Nk0I8IryS5FxkCA0hIunFJoFmMWp6vPKb
4cnEDK5i/QaIzF/IiqYEno0nAHhUM/FzEwTXZmKkh/4ThmVDiBb2DwNkglesWES/Sx/LPpjFeNUw
9qT9emxyNI5x1n4HQwdCCoJkFWPZ7Zj9cZdlX2O6aYuefBlj/CFCUmyBzoYFVpfWQf0YBuUHSkZz
Z4bxPu1yXhIg5ATh2AcE7ZuSX3POR/UZ0jBqGRYfqTxhvf9++Ps/ByjJ0YgHFyrV/KE1/+/3K3Ym
id3rV3mb3sE4EkCz5q/5WRL843t//13qmX78/Qjp6T8+CgqF5Cf/LiJ3rDa/X/y37/3rK78/AdUT
LVsuwI1q09+/+68H7foZZvH7KPw1z1nZBpvfn/vbL//96l9PTE0ILDjU7H8fMEkcTjSTYa0mL/jn
0/797r/92r9+MDFbbJllnPz1Ovzr+dKh/+ff/tdD/usvxmdfb0bpf/3rU3/7w/79lbLF5O0sS23F
73vwr58ZE7gDnTY169SW9TFXzUtZF9OOCYx7qR3nEg49wWWTjkscA/LUtP5DbVHaV111TcjPXTnS
8O+lrjVI/TrmxBlGcbjbXCzTSAC7E5cMhXvU8aX7FpaDdWalCha9nX95k+mfaiM6IkeN7kQSv8ft
iCojNh8aaoOL5wSc1CzAJKX8MbygPFLT6MdwwmXcvFix27wwPQo4fOXraqBT+RdkPGuYKGDqea+b
mINRY4eHaSLhZco4/BjoFtWwk+j3bnnUHkWUt2tIos2uUUQSFxY619DQE4T5jIBSiKoLR4t3tPym
m+lckh45eVVj9UaQvdQMP7/DYd1DV95WgUfGppE8Tyn9a03pTyMGGaqinMUV2pMVsBHrFdsgE0Pk
Q8kcpqgIPA5jZ7pUxNismzSoVr4DNzp0krNw4/xulOLU1hANYoPeelwZyKcc2yMVNkURFkfHRtjE
D0/5zFr2H3LtGzCsQ6WHoDMhVnKJ8rPYJSUiMsfUL21p1ctx3gvKEuI1gqITTWWeeJqba1cQa0VW
ByT1qzsN+HwdougwzIcn23A0FAPEfHiENnDoQnPoOhp+O19/6qrsE1b6S9HkEMBri2ynZDp01XQK
dQ85guEjdjrwB5d4kYNkaYiyJR5nwispg/3ANG5jwIFdAiOlr4hj2fAmD4sZ9mi9//RD5Ls1U9lj
PYndKIjIJsm33Ic9b+psX1nTA0zuCtneBFyTBbjY8YSMAB1amTGp8TkR5v0lijD6TZEfb0s0w+ep
YOemUI4uGsTY7aRiUn5oMWwoGcEu6cm41YBRAukgKkILzebexKhI+tiptfL8QltKboNRIwYyJAgp
ib/b1JBPVhNM20JBfqmmAJZOoVXjoqvsJ8vs2rvSkv6KcEKQ7BoRHYsq1UgqkiIAYefKvYsmCee8
t20HFKB9lf8MtHk4WunmOW+iF6jsJXEH/cUc2+KQWsStdH2Jp6E1iDq++PqQXdqIpvbQ4yrXsUGM
6L2p4XCDD911VD5qRy+qTyGNWbx77bZxYD4QflCt09jQr03qIQgxkIxgPK33ZVy8eT1jksJ4LLCr
rvGkjHuPfHi/GDc5J200ZajHiykdtpNuG2dJOFszdi1MDYAIEekyWuGOFxMYQIM99YjWsjsyqGiP
WW+9JDk9rHqQ7qESGi0ayQghocBmC00+/TIBoY7pkigiTz/kUZfvnPy+n4A42V1jrfUAxErYGu+h
jfS0yiPrkIenccy09yYou3UHQZ/GwlyJqtZb1pwSdk0X5EvXVc+pGOa0RymvrVDZtnZrVFtlnT8a
BcMrSYIbO1i8KdpavE1hepJ9ynHV5KRfkTScKBegIVyGwQ9P2M/tJeAG9TQ5Uws7ffBgpowR2AVC
Z4EiTguSv9ZJfB+YHuMR9oeNXQjqqrwdjqIaX3rux72HArajrLthgoMcAmuoBph3bkB8ZPD3sWi5
B6KiISN4/ZzyUbvuOUMgvZUsXn+0vh7WrA0PVpMc3UmaN4ubcVEDkvkIO/OBaJoHxKvmwZSxft6h
wfOPwqUL5KWq3ddDa2IoKVG/WSp/nKliqIy9A5GWmNloKSAa/Igno3iTucCNwWGVhLuandjpFSSg
JmMGASSSuMVs20zdGwty9GYP5i6qnJ1wnOLVyx1SvTZ+ZWSvYzBu3CkKt0EiCaS3NbFvghaWWkyS
d9gMKytFltcRJH0WnA+Z4UOEidHF4Q92yyeRdPK7xdbiCDd/7MPiO0Uzs5DKDB7xIWQr7GTtRncr
Wtsynan00zYQ2C95Uk+N7xNupMvmwPD5nqSm/Nyj7FvYPMnTZBIrEwz9mnHYeCptpvBIpgEIQMJK
0opjZ/bH6U2xYRE1FqQC5WtFd+KEteCx7IrmbDGt2MkiPBaEJcI0poGgIwXDWy0oODGOMBsJ4X2d
QG6GbIE2ZKFQyY3oyQZh7niXoVXlsJOVV1xV6Tr3+/EKuWOBoGtclbJt75Op1Ncki6crdyLxBr0Y
ARB4SvoUCS1ZOcEuw7q6r5S61U2UrByn4vhEiFfEIOc0OXS5uWCtKwxHAFKEURWtoDNmr5FlYTyP
QvJ5ywxTVRquojqRO7fBzOLqABxTUhYQaNHIYszk0i3JkJo6KrlqQXYHJYlPl90dwkPka+Vb52Nv
xoUSORfk0NYmBYWzaO0o2AU15zXevC0jqIMonfQ6AsFSYPEvRZm90li0dxYdlKW0nDs8Ce0mr4HF
GwP+Wab9NsnSZbGPrECbNc0YTTwaUESPi1ttF8/3A2OvXSGB8OUpHoGedgbrwDSdmJwlpZk9M0fz
99nMOfI0PDP9uBi/YMHnRQ48xG/3auQn5BgYB3tQlPXThG07/sb7kHpGdnaJRhrH0NlJh7Cckrlx
kuH+UIXkcBkAlAcWhQSXgFd/qsI7t8oKFgT7ERGQttN156qlvctShNVD1u24Q9z/Mv9XAf2758A1
0JkJc6h2dFlQFPsfGQ4aeNjuCXP6UaWZds1kejUJzWqUXz1GsbiO5NrmeQyKijVXNwbJa5eJw5Dx
ErVJdNG7955QgKOFQ2o7OO0fA/Pnvas4xNTdPWwNE/E+bv9AKrLj3YEiQDTRs6LMX1qoiZk1889B
Ni9NX4a3nI6O5kTDPXJaThKBU+w7qdhwMR5sNHaWk+CQxzajjl2mrrZJdDcnmXYvkzRceHpnnRj/
EnMU29axHPR0X9TwnIQdwQC3seiE2tat/PFeE9pPFHvpVUa4l1zNu/pRHt//Tpz+P7xjuk3lz3//
58c3ps9V3BAs9NX+ncPBlM1HTPJ/h3af469Ifnz9r/8p/uP75z/uvmB4/x8gj3/8gn+q5ATimX/K
4oT5X65lA2YWhm55lokk7Z/IbvFfJhlRUP8N13CFLfhSI7s2+u//REvn64z8vFkn5iKr/H+SxSFE
+Xdyh+3YwmXRRWPkArn2ZgnL36QztiKfMMR7scejYuKaYa2azQWS1RlBccFiz6o5ki8xGxEEerBq
tib4E1MGTx+LpeXlr2DiXvAu9LvWwpyFiWLFtk/Tfd2aLsk8HcghA1hWuVGzJYIaAIOQ85iVqtk4
YwTQazZQGDbzXtZorLzsYnT/zhNui262XeS9vh4ce22MngtNUWAkx1y86Ici4/PTKmTuvWyCwsa1
7c8R1uGeCUpILqAjNtLDdu2Z4Vrow70UdNNta5166scDF4Bbl6iYyJyqVVFjrBqDiSzt2V0y20xo
Jx7y2XhCDYmVbZDRerDlmeb5eziXcphV3LDjhUqKR1/PVyGlvD0bWzTinWucLm7Ma2ohQ1g3VvpS
GZW/iHznapfRz6SZ2tafXVa+Xqwtz35tW5oPqZZvSs8nrqg/cmE4iIScDcWzQ1qxt4+xrdFTeEjR
tNB6mvZTpJG/EipeeW+Hpf/ObsXBtsfHnlqyNrxzp+XVxqw4OdTeBXGQ4PcsqNmenEyIBRfhzTLC
VzX7h3KMROnsKKq2SUj+HVsIdvkMp5ouzbdIpHC1AHNrNMd1M7jHYgyqACPJogmo56TnLFIcKavK
Mr6qOT+Pt2eDoRz7tNd/0eXaWbj4ZkslbTFbbvzCD1cGEhEqx+8Yjwodme6liS26+7PdWKfXzfVG
JlnhjNuhcaAmDDlGoHaviyw/ekZ007zEWOWF7Ai4q+9dDqqPAVoIsBTGVXYwwYM2y5YOsUS8/FnU
Ej0fSsLph+6sJ942xJ1I7wfiXk8MAzOFVLxZXvHVllyFRuuuCEL/dYSF+hgxxWQMIfvkeaBvjp16
ttErnR2w2Ha6OkdvWatB6cO8UWhN/uBLjMvMtm65Bb5Gohrf6l9DI7/9uN/4UudzJjG7JHgJ4DbT
/Vja8clNS8LZ0ILrbBVBufVs78HxlQM/AkBoKecQHwh8PiDgIXMnyhlHLsv5Rc6zCCcvKAnQrS+l
NdKx7L9kw6QqqbRhg1Jnw1pEykg3PhsRaRHukN86+AYbMyVIvXEPoUjo8+ZLVZKKPJhA0gtwd9Gn
F1oXJEGXuBMQaFyYqFUZr+uJbFbSlPpFZGFqZR4JJ8QLNOYWXFip1l9g59B9ZcQ8xnie/VrsS+iA
a4OO40pTUEL9Bjy0O6xyKg2K04B5kU0bC6P3cvCCryxk0tcz4+Q4T+KlGuwPfTC1FVNXzAEeOvRe
MLjjgiKOBb+j8tmtA4wTC6YCYpHNEXF0yJnKaNSsBa5+UxlfXQ4m1JOznxvTRePe9MZ4osClsUeb
peOgDa6lJHM8/ULXp2EKD+hLYmUcmY1Vo/6omqImR3ggQ1asAr24G/i+ZS1Y8FJm+2toR7p5Syzi
gcQQvSR1eue5EY06pT2UU1WuhEE9NaUvkeC0mSLRWuTWZOJBiG66eMlxrludeR6bakZPzJILVzv4
eURPPjl0PUAEZfakgqPsr/3B3uBJHLDZFliV1L07puky69ynyrR3uGffwwLzaav8E7mV8HA1lxYq
vRFWGCSjdEoKWr/LOs0R5RJ3swiH5xxEE/G+5MCBDVmokkXy8QP5orso9N8KRGfez+6g4ngVjR3D
i5gfBGyKnNf+Qh3TbXEhABYu3pxJu0jfPLVzahk+B36D+lPU8A8w1A2R/5J7PATv90seDZjxnYTx
GqFQQ45ZI7Frwt1LHDbyk/RQc5nOPtpkdtT6s7e2nF22zuy3zQact8WvB3d240bYcvvZn9th1JWz
Y1d0tHqm2cU7hoSI4eqVs7/XmZ2+E5ZfMXt/UymXdUJmdiUMqI/emBgYdmUA4UVQwCrUlIoRwoHB
P80KnbYDSsI17AWktgwC7JhuU2YEf9I2ep0wJ/uYlPPZrUz6Hh0rnQG9zUfF7GlmaYQ3jc1Zk6go
e1pxq0nXj8gn+oOaXdHQNpqFNTulwTHQ9MdDP3uo/aEjSGpmxEBnApUz6J9gA2rUWjLeaHdnVXKX
Y8rGYqeTPhXfG2wcHrZt99Zg4WYHW9Szp5srcNVbuLxD7N7clZTfdJDc2QluzZ5w7TvBIO5gFDcN
HOMFIAoM5EzTyVPCUp5jLQ+keA1VaYJN+bHNL6QuqwAj+jA70isNb3rG95KAG+jOQ0jmuYWFvcbK
XmFpT2dvu6iSL78j49vVEFnY5aGgiJc72ZLw4A2YglXE5hjrksVltnqG7TXESg8nv92Cx8Dqisu+
mP32Kt42s/8e1HC2JBpsNc3efEhh2VC3hwTTvjW798Xs4+9mR38/e/ttTP7AMfB7hsxe9ad4pgCk
4AB8JBNq5gN4gAJs9Gsp4ACS+84cjThnVnKThFCV1ETH35bXlGbwQs78AddemeAIzBAuQQKgoARU
gK2vRTAwswuAGFQzzUCCNRhnvkEykw4MkAfxzD4gNJF2BOv1oJnb9JePUDh0gd3+TZbukx8IvMgD
gdOS9j25qjbYiHFc6qP+GTj2nV9QEaUC/hIDC8bZb7ibqd4U/0YrblavdT18BS2eUDFzHdqZ8EDK
JadevhcE0mc8UyD8rJWLMQY51H3odnLrOQ0tzGR8yQBI1DNHArWelusgMFKLCT2sCWemTpjgJ4xl
arBOh7rzNAGnGIFUxDXCwZlaUcfNuQJjQf+tT6BaeOAtgplzgTAWHzzoC0QVx7EFGyGBYhjAMYyZ
klHNvAyvnI0Xyd51dh6ryDKbyRrdzNiANOTszZm74c8Ejjw76qVx9QhUX4iZ0dHMtA6qO1rPxcCK
P7M8OnfCzjS8JSUE8Zn2MYL9yGf+B01jfJftTsQeYwYQIfrMCgnr8uTM9JBk5oiYAEVcwCIoamph
3sO0BpreRg8mcl/ytYLvMQ+OpmymN0/rCgxVTbrDhVVuuplhUjBLX+bBlKwd63XMekEoBdQvY4wu
Tdq9lB0slEwaLyZwFBQi6QHxKn30mZzigVAhC0SnEcQNnxEJRSRw8kZz2d9HNt5Axsr2esSfQj+X
GXIvXP/eR3zbivoTi0V1x8xxkbiNc8Dz8jDFEenB/bvNS3Sk7D5VMQTvItl4xBjv6sF6pgpgi7Nd
pojkZDdzjtwU/clKn4j5DHT0rJaIg/6c6+lT1nrmKu3wKWcKJJbXgF6a55opFgaQC3SPHLPOD4l8
xSM2wDqgJ+NIRE5l8pAD87knf3JZ+wjHIlKKAYJUzdYeJ/2YoG1CEW3CdRfd2sPjvKo07lndB8Wn
9+5GVAh4OcTb/FWRtehmzVIr4XX5ZjAsyDX1LjQsHjKdDFvHoA7U4dqG7pBuqc+8tRSOte5s7dhp
mf1ITdctcGYv2mK0qV3hhSK2qY7KK8jlBdOzbJvRPTRoUdZpykScoizaWlqTrrzyh0U9Js7X+TIs
eS5zM7xjfYQZppj/jUkPTz3ilkkU6G7y6JcEMhBqkPVMeBMBOMbt22Oel9GKYwUeUo+qhFhMtiaW
KaMz6TJBjS7KPFqmtsadqddPXcHEfGyHaj+5Y700K98/SULX26brbj0IBd1pOF9kofaYMaRaebn7
QoT8m5kbgo0g2JkBWuWm5IUzzM2gj83RSHDntYVx4uLiXh4xaOt+kG1tqtkuMyB8gds/pzoYK6C5
ajF1YbJvIS8slU+aI4nch9TwtFvRw0YK6vesaIwratl+507q6OuA6Wxn+uYf+qEAu7WWhmmfJjzO
jk8rKiErcq7l4cpPICLYxTjjYcDSr1xdJz+kTgFUtKL5+yas8NQ61PimBtwjdHKk8MN3+0xCVrwo
e/uILHoOzHFvI/peq4LaZQC03ridKzZdFX4U5ILWdbX2KqCQSJta8ydgKIw/Of/p6+mNqGh7OUMQ
PkIHDT9ZpySu2y12dxvUotlSD1iE5HngnxOdp5wkgYsLt4CskxLI3Q3LKNCGvctWxqTI4RfMeXSW
em9q7YeX7A85CgcnZxwNA+E99ELG3siul9xvEx2mDoZImzFki8I7SheM1MTDcSxyjb1dI0t10xBC
Nc1g0AMumaVQZQ56NQcFNXNmrSDrmT6wejScT61E0R9YwSOatAYDVbpPgopX3ci/EUmDXrlQTNXQ
p+zPGkDUzOdUh0YU4vD70QBta1tJ+4J+EeoVXthzWZnOLijQ05lm+Tw2BTo2orA46ncHTc+4GiYr
44wwEBFqqLuWPTudJvLF5xdKp15oYtKM5FlE/XvQr8vYy+is0vFFZfNOxdGPhknMrHESCkcDwBmO
PP5XEuXvqdI/h9q+EEFPkVZRi567MplwanAv8FhEcxn2piqwDOQA5VOsLRB3zGKFHeE7NzvMuiHN
U626WiOu2tx6mzj3MFLAicvhjcnSKvEbb5F7xtqMZHu4M+Z04mEGWEddpG2kC+Yv8IIbdCibWVzf
bjAgnBogRYfWuZ+sxtxNtnNs26G8JIr5bnkzq+gqpxL6qfE+Dj4HW+gASxDfYgHydZkl5R+vI0Ur
BMc1aq1CZs2nq1S+prhvF7lKD+gT5botCVU2gcZ1yKUXVmox9NSneuVm8MjNFz0qOZwG3pqq5ZgH
rUBUEJnLGnCFIhctqVnsYkDeduo9OT3Jp5pE/hg2TFiB53HmVbRFB/mQOd1TXzKugE0H2QLVIFd4
uGlaOCU4EocNOuOnsAqOlb8VnWfuzcnwltVYrPFgMRkxdYcHtXZWQhCISdWIzRgfk8sNlKLoNOaR
LprkPSNNBcI+9y9BnS/rqirJNwAi0NtIk0alrbqQKVnlQRuxa2WvZuqjqvjLQ++vT8ikuikt6DA7
B6/4G6iwvfVkE3dcMZ3Im2dyPwHJB9SybgxXDvfVMiObdx16yR4Zpbdj21tqDVV1L+QfGeBEpADm
YlHDoTCxW3nz34ILMWJfEAxby35fRcpZ2r1HtyQ3pjWjNvrtloBYbw/JomnNXazIOPedYWkEdrPj
7suBD81I7c6660pXhy7POSPMUTcP0x6cGadeu7ojs+mQ5ozTR/jMhDnUOq52JDIJY42N6cPI4RDR
XYjWgfHhX5GnZRvl5A3NDRTaoPLVFvp/dOfWx0DZKDOZ2zulemVTpLjvQ3Us5/fbgdJJAmZNVLKY
gFmXEyPlmv4IyfPHSJKU1aKrXmIwgBWFnRMzBFg8L83F2hSUfuSNm8d57Jj2ZEh3vYj3xPW2UH2S
k9V1D6Cr02NaILkXjL0J0DJNclNwMKVRTwUylcaj1BQYAeZG4AYWTQZZxyooiDVniulJsQbbvGUB
uFacU9NrbFgJmCAv27AMT07HEc9H8TTwR9sVslavA99E+xFyCXkifrBqAAksTNDCcOVzDtbJxTG7
E2NFPGChfqkGH2NSvRukuUwGgo5JrD2NPu2vYvqMSdBbVG4/ks3TBzhYeWwT9qRr+Hs7K9/In+85
Yfso0hiFkBvjH8vGqFiYBw4HRX5wHfcl8JLL5AFq9WGu6Z3zZ0iiVRK1Ygnl41bp7PdhYJ1dGW3J
XYFtWyYXsoNixCPRTwq0vqg55np59WkYgryUjrhnLMEoV0+eg5sgjdeljTDE9/deUjwJf2ONFpSx
uF6UOELKFpUi0HxsP6uSMox3Jd1YX71wHkh9viTTQMYJb01plS9xsPh9ZD8PdyY31yk8OGVNo5Nk
kxFeBWJAWGARZhIrIWvJvwBCQhbuOaehT4j2qN9wFzabkkwOxt13KmbI4XTODYPhzpIo5v0ie2hV
/DUE/H29A+h/cv1NY7NaxvDHlTq3sDt1/8y8B8GZWU2LCHEYRBHG/01EumyXx4uaPvCiNMtPUq93
6JZIvdDNyxAeZWT/ae3mvl4HpHobFhEyFCLKE/ugqM+aFq7QLatdAScWW5r93qZ/UHrRLpbJk+wn
+rvTFlvp2mjbjPQKUL+2vcVL9CS8VqMx122otFZlQLeDsG2KIy09Ei8g1khoJWrjaWMNb8IJnOcJ
QFsxyMc68E4yNqg/aBrWBQVDnLqM9JKFF9hzGhXNkdJwH/LcjlY1zTrX/oyEscZhdRvFtWxffUY4
jMRLMmn+SJk8NFnz5LrxGZv8E6lvjBEVOiPaQWQ3PY8tWcPUYisbE58b2wez7o9j5p4jQlcW9hAd
g9Qig5k+CP69mJrOJPPFiML1dM3GgjVTQ94f3SdJfK4tyGCmqM8YzQ86FB2XK6or+o1mjVdSVSCg
EBaQI+xcw5hdGgY3tDlNj+hMvmzVXTAoPJXWQBmkFTfXL2dxtPuYTcm4EHX11jTm65BOj5mdGmsH
rdh8KSSkBEUPFfqmJQqLlZsGJ7O41p79LXw2cz/tDq2hrwX9BL+gGe0KwkGkZFQJwOjOnuRnT2h7
6fjnxPCePEaPdPvf/YyLZjSGq+OohwSJSSQ4vblonqMPQ4vvM/OGgH9b53QCpk9yup9pjX3kpMW3
2UdNvbAgOp2F2vR+MpPWK8KXfINu5tCZEwXcahaa4rfhJVBXE7Hzss4p6eWsNp/TtM3GG5n/qZ9G
t/w1GBxklLalUe2GyYI5fwFlJAzf0Q6jHBTnqMmjdWhkwEZXdtVD/tCHz7gGcoo4sYliAJJG86Lg
W8YTaTJAr1Zj5rCaJN1N8188C5JM4IiGO6T78PTjKEl8M8nZWo0yXFsGz1bXUHs6lnHfaUgpdP95
6Kmgosj6BD1rLhk28tRZkBaZdYs8fTrXyt/nsiHMeqLjlgZ31fjqk8kyWbxThvNjQJ06JXl2TXXI
5iO2/q7cicjFfGehJ66fpoCO1fz64CW915dMuvCDJ+IjAba5EuTK5a7b0gkZVkS5npqsY1nh7ArU
JZLJAt4jww+lX/UXa/S26Is44goOOX54CKICpfBg5tsKUjmj0xdFgatp41OrDRyOK3CAoq9f2o6T
TWpileiIZVlobgm5Wb52JDtwdMsALNn9zZLxfTOB7uZKqRYTSfY6cN2Y/vwwEjrp9CAFtaGkOejG
3w5+wH07T26K8gfeZLzF24L/t51xYAz7fTu7TQpdSeb1xworL0vOsRPeh8rpl9gCCko7EV0yvNsC
HbEKf8JxdICVoxp3/P5FwBhYDGhEQ2qMGqh4ZdExKKUNG8poKDEidGGuxrubkMu94UA7GriGQ3+Y
mbUpDFDW7S6Ggua0lViUrYXdgVrNt5bjhHhSMIda+jFVPEYolgGRpcvCATCwZLRDFVg3d/rwFFLe
BbDnD1qWbZKmPTQ4axLngdURYmVy803oqtHYXn//FeA2XyLVqRakL0F0sfVx4xV0qxT5qC1i6lRt
wBOQy5QjUg7lkO76Qg9OjVP/QdF5akaj3mNG6XeJrXYD2ZOOB8I7ETXWRkvCu6BpBYS+uycZttBG
a28lRYUXJpAHzqfyIAx2pAxSB12gqkbYNsYH04KIYzSPZeZ2921Y/cx5wgcY2AgfivDV8MJnk9v1
M85Hyskq0M8wIUnJqELaG1Op8Dpww/9G1HQ00Uq/cY6EdPV7aGLe2tFaORvMYIxD2dtovSrvKjeB
ZAf9b+3oKr3UtIPr0Uyv4NlUVR9NZlZbraWSmozMOSHoflEFq7ZWAIkecKjsuAjcZRo07XkI7eas
vOCbi6PaOm0UnfOIWPWwfFD+ePMlNpIR7s+hdvIr1U+6SV3t1kZivA6eHK9FxIpdkcuC/sQ/9QJH
bTkpbr7euTM027lTnd+v2km9BhIqhK80Y+8MA6c2l+3ZHgyGfLX41NAULbNa/Fi0wPeFVbgnI9iG
uT6sHREDUyPA/uwBK1lpU4m9vMopTfBXwSbV3Qcg6PGWsphTYcV5eOzDnXJVwIXP5CZBghRbB63z
rYOlI+9LacvDrWdA6tbSfJr97DY4OMUM2l+Z6CSWiBz1ZeE68M8yz3z1u3JcmQNKd3YHAuQbVaxL
jG6rmvEhAk3D3VDAWqss7dJL1ab0CgamIA4pRhNEIc0ztqD0zVUf9O4yH4iS6EKTenPS1E5WdnTf
Vq29NK2m21AmylHvXnjixmryfS5JlWyo6CHeByloBUtPj5xBnyeqSfwv7LRO9DPEnIwLU9+koNLR
e+LB4vdqa2MYXjpp1fflH1Np7Qbg2DMn9uLe7i8Eam65EfJ3HYRW/NJrcu9gm7p4EQs4Tr1L5Vva
CeFiuRRVCW25H9WuSWzawLRRlrpuQfeM6Y95FhYK5lSTFiUYC6s7fFmg/1h+BivaT316x8qT0RAc
DecJjxhua8lU3dQe4jBfg+SLD2gqkZkWaJMQ3i4Nbsa6OiKpNRh6hfSwUtAR9lugJ5u2Tw6Zow69
diyz4gThfmU7/WPIzJBIobewEQ/C8dY6ZBDB78vL5NpU01q58qGpo6fe9t7QRh1cI063WqNe7HTv
Tze58VIuDE4l96W/Krm2fcW2rJzEWwiMBUyEJHkVXBw0j12FY5ZRHfuY9sKJctW27VshtnpvTyQd
oNQaAemYk/2laNf0SREvprAmIMtviQDSnavRUKyFABkYdqsXvRgOo1E8iiL/yA1S6Kq+eiqEt/V5
pE1dW1fIcYSZhVa1xJd6CGgJMoGV8tTkzLHcfRLyFqGCpeGXbSx6ZvvAtOeUvuiVc9VXq9pnLNzu
lvvsFR3Ut58Nr1qcaUwI3ENM/MARNehBF3MTgIjgMAcj3ZPmzHx4DyknoLVjipU1aq9VhcoyQeLI
JgUgrsz1B+l3z2gryAei05CmRrvmEEcT/aPs2rckG9ylHtEu5HKAuDqjkKohq+i2rLyG/dDmoNqX
k9yNQ3+p/jd7Z7YbOZJm6XeZeya40wj0NDC+7+5yraEbQhGK4G5cjPsbzXPMi81HZXUhMxvVXX1f
BZQQqZBC8oU0s/+c8x22bOvB18a1UEa9c/psxS9WAAmsbr/CKR/v3iySZhmvA3j1WmZw11VsrgdT
kNqMRYlyrQhcWAw1fDTAhWwLvFIBADESpOVhcq2lxdw3LhpQeY5lLB1472tKwZA3O9gUzHFz+kyS
dTr2PzH0rprZ1aYw5yGUWxhNoniROOw0ErMKwDuE9pPimLybBgNrX9TYT8yJeVPC7yNnbe91G65g
FMmJYXxIuKZMt16vI8gGZouRe0Q08PmlC1C8wM3oq+ghQRjz4YtlBvWO34RaEITIpNCWQnX7bKS9
NbMvEHXlS6iUy8E+GvcaGwN2M5m1ZrCn7Vi4h+WU9jf/KTFiY0eJwN5ue8rUcBPs3YJRdB7oN+4Q
j0aDYtNqrr2tR/qfEsJfRAqax2r+kI4Ggr2nXb8+hURgr4vOaJnNl+1jjSf7FpIyqfmB4RC98LZs
HmSo75NtXsG0KpyCYjSzqTf95FAHNUtoqKftovTyfiXsrUiwgnbc3jiIlWLfGkWAAi7oWKtehUxh
nRbZthuCcCc1uZaqEdcKBc6GCnJuKmdJGYJ/kqBnLjbDcAcuyw6JdkNiJYcYjh/WTIwVGbkQG1vV
+le9+4TSrHYtBs1Forf9JZo/HN22zE+NEtegCAtK6uR4ggJ7iuXknSdLMckmmRdp76bYuG2qH3BN
1mw/VMC6jcfAQIVeGFzcy3/54P4pTJzng9r5xy64/xO2H+oHlDj+sZ/qjwa6r2/8u/vN+E1YMyTO
sQGLAYb6gxnOpKzKxM9mOp5l2iY/7j/McOZvtmu4pBd0Gx8XANi/m+FM4zfX5V/0PTCKGOlM73/C
iMPw9meqBr1VjJ6x1AjX9CB1mzNK5Q9euBwyy5T5ZLITwyONkerGyjLouhTuKK5dC2m3NDDBZHFB
8CMULl2K45YEYLX27d66iPTVG1W6rwu9XxtZJx9MNv9tUWyiKM43uSyHQyUIFbjJ+JyOKFWGTYGk
XlVPHazxC/tMDXzjHeJrwxKXJKzqWO+Dyosfxhwbqe3re38KPRzwCVXKg88bvTS2jqDMQ0XRFkzC
eKgZVUAwqrKHsaeXys2ZSYINesOKWw7ayp9K86lv+k3ow5qpUs/aloJ7dguktUOLhuEDsIY8wlH5
abpJHGg4pTXGK/zrAvM/HhxGpmih424o7PHC7gNJuWt+4mivvw16+a1JKHzM0wgLjjVMG9UxgbfT
qiBGq8lLVOQtVpUs3pnNJKgermCxGtPRyQXOMzGZJClN5hjtSPauLCk3HSt6BWilCkvrzWF9gAE1
q7vuYaxANxEVbo9DwMA06pngZXmQHXmbYY9jtBpFZPXCPmfeafjVhrS/f9JDXAxY65jkU8O9Gxx5
ZdOd3Zre8Kgwzp/t1qWGVCPApSGH6AQSRMc6WlFbAK4tPuYEuTYZmdyDa2efjjP6m0Aziy3JTmz4
WYzrzdkoI4ke6Bf8luQO3njQlgWnwSlI6/MYZNkN5xm/osthTUb9qc3m3HZFgQy+Q3WKMGPoxHSP
cOEKONx1nULoN+p1Gzn2IcJ/2cFyPxLUj1dT3dWPfew8M5w/6LHOQChQh1qMMPobHAle09MA6/QV
cprFrqfoSCNWSX3l+LUGxJNWE6ajHm1xHDN3aavGPkZTMbEU0GXItAvCA5LbThS86atWRXur7KJN
ZfZPofD7OymyfRAJ68mD7Hly4OHO0rk8UsxgrCJfex5Kv3wxfSaQbVcXB+QSWifD89eHCHTYmbIJ
xDNHwagLreFE2nnfD4ZJLIGGodLoX7o++uxDDuXUE926INgOUTXdi2JiSzZVW19ryQcE03jWpH7M
zTjixFwn9xR8O7XmqTW7pzgrFScmtuVbgh1x4U9gPrTkZcxVcoo4k+7GhAzLvFwKuQvmxjZ4ccu0
mIbTWGgl4/yJgok0QcOhZXNDvxzdN0X8FjYOdklVRKe+YJLIdfxSZ2ZxsaTuLKuyrVctUVhQKIt/
rUT/1Epk6b79X65Fj7H8yIqPPy5Cf/uevy9DDvZq7vKeYTu+7+oYvP/uyfZ/s22hO74uTLCPJmvN
fyxD3m982uIW6+q6Ixz/D6hSVig4pTBKdRaieT36Hy1DmLv/yHYydJZIQxfCsQXzOH6PP69CRq+R
JIAbdrRGw95U3FS6VRfiNq0lEz6UvAGAONJUPIY+8zXqWigCfXRq5/uQYWYe+nGXjrNlzc1wQMxn
4D60X6BJPHeht3FNuTPbhDRiB3bN2qs+m9YICT/DZng34Xn9N/wx+68G8/nhWJ5lm3jcCVD8laHJ
PZJIod/K49SoX6yBkFUn96XvSeEpy30qhFade3nvxODe/KHbgxOe8GVo4dIkoXXLkofMLaiFKZC1
DMKbA7PfnQrs/cBKdTQrczuMZrx389Tbe32hoQH6+jYa/Z9NPA0bAPnJyQvQ/Hq27JyidWOtDJZa
SiLKrREgp3ztMb3WolU+K7eqlu9fN4oiQDJEzS0XPDRmk0On/X4R/0O8qPEXNtvXSw0LjygP9nuy
TH8x38si8+JJ1PLYy0hupJjuchDvzMLUqh4F43GJ0TJ2JKu1Omi+kZ0G0X6GUkf7plESN3p8+cO+
7fY7QuyP/FlzxsH9/un95//+X7zxgORyhfn4CIQxgxb//O5zAstvNVy0gBWZf3Td4G3EXEQeNOmN
XsV6R2ghWUzaMGzdICx3YWcfR0JJ96KKT25lU6YeFr+MpArWdgADRqdB4jgQakL7lytNDMXayMMA
a6XHkdY7FZkEi6db1l1V+eq/fjBgNv/zo+GhOMxGQHVBXvgLgLPJOzMqyiI6OqpDivZ/xLK3D3XX
CI6QugAvkMV7TFwCB9uiDp9BCjEeIPY322YaxPBRWusEN/PVozZhIqJxiai2n+e4UWW236Zy+GXa
NwFv5ux37iZMwvQGpkHrmnarja6993mZLIhxmuEWeJcgpWTxVD1wKF0VXjrRi+e/MQyvAfI56Xoc
vOIJ8kuyZ/B78lrnPTHKDGRgioQcJOYun2rE4oiOL6LTT7EIvGVlazYlMSzzsVLGjXEspPzhHjZk
Jk0OlC++mx/pMciOqvKQewQllAxDm0uRjN8DhVFi6Jv81vu9fqxgV+h64FDh7sk3PSrOnjl6byjN
Vy8wtrGjzSHgsd30nfiuwkx70gcoCvZhwN/+EmIsh9+TMMYchvskx1/M0Y+RWz6YfmCSFR2u6Nsj
+iDWtkwCfyzNSd99ZUh1LCYDBKcx1+NHBaKcXCcSzi9/ELSAqTE9qRoLjxGr9lSQPrykNb3L9vDO
RZa9RQ22aRoozaCpNpHfT9+MqiN+ppUY+PWBsEDNXjZcGjpf53dCPM6+dD2plu1UeS//zdsODvpf
3ncOyD4XHq09X0WuYc1//4eThB070zR6XglsDscmvr0aJTkKD0lPFL01HZu7VBkc8xq1H09gQ6ej
3d5aSkg1Im4V8caHKEAimSSENpcqbS8q7KPeJr+kTsec6AxjNTqtuY39iMlZJcwDPVE4VHJUk3pI
aghfcYd3+lAOxDmNibiv40fWKUQ2WvQqqw4dAWCgKe9G6B19BALm89prztLwS3ADBqkCo982f5UR
NptC4T01xD31rVfHdvprlZLrHZR6imlhbxnBiNbNf/TQazGIFThZLK1E4VsoSVrF8pvx7lvaFYjw
sYOYS4QAYN/GsLNh1bekARde4TYHqjGag8atf9n2hrHhOR6Y4/Ph609hBJgMR/14IJ5MvxZCPUN/
mVyEPSQXLU2xVyqroYZu/lxIU2NbMG0n5Uet6BCCvPFW7bSeox5VV24c1/geB+oHlrKKR6htKQRu
UU08xtA14SZoDonzXU/Q4UvuAXhpxzRdZ3axCqL43MSQeGw8eT51fd26QzwflPmgUtrH8zZ+pLTz
JxO3TwyQzrIcs2eXvF6cQY8onWFls7jbeI9p9tn0grxfNinM1ORAGt/CE+6gDOmpPAZJ+ABL4FdF
XfcinqY3ilbcFR6m79MEwnOmaS47bXzWg+gz8uufYQR0Ka92Vm1vssoiZcqvaKvXocSQUQdM+k2s
c/MjJH7hU6bRDzYmoIEBv58uaLnZ0Er60U7ZNzPKDiN+YFynKON0J44KetQwvUiFY4OCrnc7IYaO
2weMlkndRkirzlQEL2Tg26FD063ktZNmi4PV/2bqVPxlPF4PZxouoE2mocg6o22u+2n6QXADSUXW
WKu68aIlFL75RL2H9p1Yur1EmPiV1UwmfXDI14RJ6yB4qfSQJnYr08MrfRd/+wAs82cfJgiEsXNt
sw7ectzMlTUe+JqK0o5FrFnBqRqgE/ai946e9Z1YpYekNsWLPBduB2bH9PHrR7yTx8o9xZhFMJ4G
3dKAXuTowrg16BTPqZ6+BIG3bnpz2OeifgQAwipiNje/HrR1pZonNjzRkgPXeAmoRrrinHJ4XoL0
o+N2KxU9yX4objau5TDQ+7OdEOnGXMC9Y50MmbHJkvQxgU+JJcuhdqb154zrogshLmZeIrbj1Hhb
FF9G6dOKrsUcr3dOrsNqrIU7UoPRuM54Zu3wT+GY3sHDUMDhufWzkma3AJku1/hPq5NmwrDUwh0W
EN59KTeaLFJ09LmpeGEgcqWLEI6AwpLTx92BhK/N0h4/RWGac3biQ1CcIRDgng9SbQWeu9mkhmo2
rdv/JCdxGEL/1aFYZWuM4auOrfBxzPC9j+/aVKuDobXGjSkDppecMkJsoBN9cOw46sHT1lrZ0ZhX
J8k+6zm+mrHT7rDbvWvIric9ipk9G89NUN4iJZ6TQOU3raNWAlpvsWidONwOsqfAJBnfaYDGO6fq
tc2JlCRKLokdUEjssw16Ksp05bckAURqjad6ohUrcFaEcwTGo3aXRoZ/8UfNvwwqIuIToESqNmRs
Tb3WI4VR9JyY0IKHlrlGpckzA+v8bKj0kL8DifDtlzxDbkYD8DaBjD9HThj7CcvnueY1TllWGX1o
ya3Sy0WUgFtLEY/unsTAUcb1Rw5k51wXZLsAraxTVUMHB+tMhIPiuALDGm2cIZxvkwGVjZM39Mdi
o+hkMTEuVQ0dtkURYVEoFcNlUji1ObF0dtQiQrReopnLRZ/2ipCLeKIADeSENFamNiVnRmaPNkeE
Z1HhbYTmvjZ0fKkpeSVvkFcaWMMNwhcKcrOREdXvcA946s4QORxgjnFwMvtqO3QR4cih1l+yQLur
YCD8qes/PAbgiwwK6GTVztZpaox0FGZW15BYYufI8NBoq6GLsxvHBnNlZU2wYpMHD2WQ39I6atbl
0JL/I2q1Hgqy+UGV+9fZJj1O+XDJE+uVAXS/Swt3JVron0wY221NUy6lcGrr1el0cP78oUgb3n2C
Q4qSBiU4pRYeNa2M9zKIH1osq3UHz9T16ukWcSUfWzt+TCLPvmLqqzQrvn19mGr09bzO4I4IC9Ne
sqEZvWVoAJ8wIxnZsIdLpkd7DFZO7BvfRIhNjcnixAktSylSk+HFatlgJ4S8yQSsKNZIEXoBZUdm
Ack5lMkqKcDTlQbeK1QT41tmWwvQn7AYAVisA1u2GMlTyAuT1aIeM9QgG7aAf08kWjoI8vgRAigS
xwznES6cgy7paiji+FprZrJGsAk/Mux4veAiwliaHr25XT596EcHz7svqqVmW8Uxdcl0Ygx+7BPc
pvoP6nXmrlYZzJUFxO7Ye0MpxYTUaNuR7mFEXnJjmRbgHyOxWBqUcvvE3UjeXSXUR4AE9nWY50D6
j9px+yOHO3dXqvGh1Svzzjxsbfqcfnu7i7lzFVj0XeQmzJIAgj5yD2/FgtQfHz2UPrvDlzklUBmq
qIO2W4cfXVmyGilXwQ1PmzMyBIK7nrb7LAyPOAtWZtOj8Dbn1IdBlGiy2UD54HkawnKL2nQHhe4s
Mvxka7Ni1AS0etzhFAQN9BQG/nQz0iwAsWPgH46xnmBRn41l40AyFjlHzj2QTeBQB9d6hN+Gyd53
TnoodVwB9EtAXls6pkWLvdP/nNjzcw3y4etPVRi0KyenVpNzOseAOQFbt+h3gWGvSke3lwVGlx2+
1auq7pY7DefcLYdz65Ht+PpTGGTwb8Wt1fp7ILwcc5fDKSeP+wMlh3g11DMSbf4DjW0nMuQvz68+
ijp2N1BD93pcck9MPewQdb7pQvzubgiNoXClWAe58LZpGB+Rk1GSC8mryIcCYPTViaoSRx9I6q/P
TTgBg4QSbjopwnXipcOS4Sv8ixYOt3dTXWqfRSF+DFlFScM0SLyBWrLIIhsok4AiyUNDcEupekzy
9F6VAckPU2Fq9Op9z6TuuUOuXFFVwXA8n9hyeM5zSB2ghm9kMIr+naJqtVBgtg7ZXHhZKuxdlJtE
xoHfqMJPQ2raD+Wexk7eC4417U1MssBdgZt2/d6sxPDDzrwfHSFFhG2G6GZuYOFyp/7kmjDHu759
HeKhY/Samze9GgSkePrJpHGhgeCqOekzE6qFH2M2niqTgvO+C/C9pul3CVZlP1KwnUfdXKMxEQDn
yT2OOt6dBukAlVK+FtAhq3iwVqHrhbu+KuTBx5xHe3D2i8O5dcqCmpv0OBaY0VCXe6v/5Bkb0UTb
5OKjyUaAdl7xM8G1gRRLsKo+gOrInivfPWpjZr2L0RlXBA0TwLBO/FSQXJ/tHe9FIbHW6rY4Do0f
Pmqd95IGk/VeCayJjtdbNHOF4d2v7B9fn5dtC/aU4M0ZolT4YEO9W3z9BWYvQrmGiac5bqIbVnjg
SvNPrsIeZzz3tmvtmMnVIPCw6Mds3LuZc7J9oheMdnLeZbm2cS1qlj1/XLGacHbHZol3xVzapI5P
notCoH3R/oZ22tvjyfWY53CIxFBbNcQL00ZiImO7bxodteVksWsEGwh8gQCJc2k5WSf0cNYCAkEu
2rVPSy4Vf9Y6a9Pvae7xYz2xbGSD0JPi3I6B+bLr4ngRXHWqFS29bXYYc8e1R5onj4BXhkHB7Yvx
wkKEHONS6V5jL6nXWkQ8Xap4PX8/GS0Ct1ygff/NK+GRE7knqmNYYKBFk9CkR3t1U1XVKZElYe4C
s2up4JvKaMOR86Nu6w6HBTkyrfbuWs69MJXJ81hWewD96aaK8SDrlZzVH/fOk7kf7XYH8pEheNyd
zYbolTnzbTRv3VUNhyCSSMtSox/S7uz2WuhyXdR0ONjdMK5jTEgrxnBrCxfoPnPUdfKoE6SZ/gch
Gu2iXJP1KssOgFouTbcsjKS+ctJPCPX26Vrzurfa0t98LemuDBLkAWIye9Uwbx/R2rALKRoCGMqz
p6uz4HuSODdyM9FBC1uCWRZ2LZDo2qkimXcoEVoWkbTjRYa97wHalHfzsgN8jfPoMmHLmNjTjddy
furDAhOLODud1+zxbF9TjoIdjnOjsR9KJ8SRHjr2ckxcMmkZTHE2k0vqUfMdmf7XvLX9MwAe4rY2
bgXdDMJbIY0T7i8MV2Osby0O2DvPAJpA4JQ0pLLHVa+XgJHMexeqh7JPISWVDu0W1ncti+2LHohl
TjjywLvOPgqn5c3aPgK8rjr1JKYaKoOjM0kRM4EsoZpypEOVMIJxr7x8y86Woh1SoyuLIP/e/zSL
ufgxnr5NWPWqTdV04cnF5bLQcWlRstHv4yZdGjmw4FElGOipEASpTOwb6FlvlWeczCOB8xFfUcwY
BbxaeIzwRDtcPEt+4zMRdHPpsvwuOcjvxq7a5yE2So16k0VLwKHiYopsTOYik96u9sSOdGlyjCme
uHTQlPq6xKoxfK+bWlu7rU9qZ7SDM273+JiRLGhqSi2tbjKJP4U2OHOeEHyFDwEgvnXMlpzZNbbx
zlXf2YWAz47Enl4dxndyytdaTOQq0pzvfqNRNaFAOnDW5GBUOADRspjObHwkhk/GIzK1N3r/3AN3
c4IAXbGTDKGSztBPeV+SB+38t2ygIYPZ8Np0HB5i6e4GY8o2sRzSnd5cMtaalV537lrkdXOMUtKD
4TUJsHM4MvJ5P/uQ0vGYc2gLAHkBMlh4KntjJEAHZoJD0gHcRSsgkcbcw9Pot028jinrhc0R6g9x
hk2dvNWuGfpqA5FsEQHZ23V+e6pUrZY1JdNrMhf0cmVVD6oCFgCzeRgUubeJld+fZAyU1HNGOK5F
/yPzUgjD6JAcIaOzp5dvYdHG24pqM+gJcNjLqSWArdjbiPaN24y9t8LX1CRE64ftTydxyW6E57DT
XBDS9IDjIctWXpHZ687UEcRgeflpxzjHBbmgp8FK18DnTTBhauZZBLHAVeUSJ9xEKLKL+FfY7EOf
c9IrEd6jneNQTuqWl8PFp0oLZbtJE9T51eDQdagADy7STn/pREnHuMDlO4dApsD5BTOA6l2AET4B
Tb4mO7U9xp18zLikLe7BEW3Qu6yAm+J48pHR0jrKpbmwWEaxo9NRoyGgfzeI5Dko8o9GEg44qUS0
CHTdfqRdYVFzRCXNUR9lnOvninZkLzN+tCPZPYuCHjpW2IE3ggpLu2Jum1TNma1etCJQhJVO9Uyx
AhDHIWEAg4InXnBkRRDksAI9Rg9NMLuUip8dEGlnLlpQDrstPP+A2OYBqxbRGyGL8Ix7W4ecYBQ7
s+AUodFGv6AXfVnFBg+TvhJgjYxjaAjCPAlgBkxls4mNq9MOmE9VypNuqxOjvnqTxKZ7UxEdKr07
X5pacQKPHFbUKoRGw0l4sDPuRG2yoXt3R1YgPzRBdOhnRYpRyJ39kw/2pkIr6QHqfr3YqLGbynW6
LZaC95j3Qi8q4yk3hhnjyO1Tql8jMlUX6s4lsh4rp7HPTkTOxwJKvw1b8VIGasuhJ5iBL9ugsMKL
DGAQw218E2mvPzVsqNHYsQSo/JCmmPpx19GIMHAtdyUvpUOWgQjyOSWOyesKoblC5s2NoyFcea/j
66hLcmw6XbE4KSElQF5kO0mqU0HJYx21zsTy+7Xe8VMM31GnRmtDAjjQx8wuVeu6HdJj0OHX8moG
Mi5L3CAmaAcKl77m0s6Vp2vURn9J4H+4C2gVA6TKq9cUPm4+H9te1w63z9BJx1tBlUwfjOommXxe
NHfYqR6GZjw/A2UduBd6kUmSlLh1m8bNL55b3G34KK8DnLz1GAXiCP8MjwkVeyki9E6a8hZ1AAtC
J2iWlcdzM0jiJhZ3sy3l6+8lnX27zBg4ChnbqQVPQbPHJ+mIZp+0zJTjvP2mARdjLxOXB7z7Vdr4
u5ik/MII6rdeapQ6uCxIucGUMrGCFWtGSjZ/OQFauPX5jFnXNyOMhrUhkpvll9W6S8x9qym6nPm6
EQjoOozmAGxNhCfFR82sp07IA46hbtInPn6QHL5j6vyAovpGX/c0tzmwmjZ6ujUr71xGOcODNhjf
nFR/GOMm37buNB10nnUoE8PGmjq59XMHUohfAegUDNByiNlrlVScAiwmOsQ9tRVGpHZRwUpfpUwI
cVjXF8AloH8QKxwr2WgW1IyiYpxOYGFRRrKg6RkukNvkO6Yx0oqG7ah0jUeId06z+3e9jg9YEDs2
6fHla70uVEN711dJa1onMFCLW+eAx65G78n2NGAC7qmNlH83zbmSRAkF+88mMdgyX+sTmpgiP7lm
rXiesP9vnb5ZRzGdvYU0P/WJkOZscNqYwdPA/v8kAmJgX89WIDYsf0zAME8vfGb9+2BAk00BL2Zq
iFfM8h66gpma0chPx/SeJkrrV9g2vseupXZUtIeMQnlCgyQBG//CWO3AZczxjLPLemrxuoq3LrOs
1WTLeo8ZijgqERdRMWKtpvCY9p6+ykcv3/QVubpGJ501wjMu+0ljIpKuGp6L95Hn04NYsMgcvz4P
uXZyEKfOUVB96EYX7bXBjXbaD26z+NrbaOsPTrzCQFJeUlP2C2dGlmixFT9og/VZJ3Z0jiXEnIFN
x6qFI4CS5uTrMgAYbww7Uw76r7Bu1pOZJ58Z5z+gPNsm86x3OB8/GOuyZ9RdllLFVM1XTOE91UEY
pwSP/YyOnJ1+q5k1v1fYpwo/e+6myLpWpfUuteAxqQAaJAUnLGdetIJA/myCbwoX1j3M4++uPn5E
Mozv84Ys99On5ujOP6cMsKniRaAu2Prop0KcYh8TVFNl8xkZvHNiq3Hpg83c9UH3UXStefJype2R
8U8KoPOiYM/46k6GvlCOeOqZR1z8pttmDq7vWJGgjoEZMWrq9m36oI81/1DYWksN6m4ZdKiXQdUu
ercMSNviRxJKXMhieXNEcXi2eiTcruh2FP3oO2fGfVlGNmwCP/NJxKKVCpF4u7mFIrMqcWYSsPZY
f3aF3gZ7mcpXxdGSYcCx7q2Ww830oAxuAtaUVKCFdXEfEu/blG7LdPKBxptY46ym2I7sq9yWiawe
QHZhULAF/vXdrWm/Q/gqLC9+NvDGZ2Stld3IR4EN+CDc/pvyo5UVePRd63iFm5oLUDeJxeJLfjFs
FKvc0dU+IujDEoo52Qxd/+BggwoGyUYMcsBeVWLc8EoeBdv2dWmBljJhhp8H36GU7AExNLnJhG2p
VvcIqLZXrgyilmuwv9beMGJ7HbJmrEWS/Sworv/wteJglinyB2FlqYXlKwVwIum7N4a44lCpTiy/
/lMmUbd0swRXsNNx/lXgsmT4M+5K+51qmIJazdja+XVpvU5cOl+fbwA7rTHcdvuus5uXUbbbysjL
64QzZkHSScLHSaMzWtl00Rs0hoQKon3Y9+Vayeolicz6zSx2lU8J4uhO/mvSgL9uXN+FrxwFr5ro
vw00ed7owIY1DhXl66vaibgeeLSA/Dd12ky4FBmd7oIB0X+t/Yorhkm78prwlGpCnLUaGlxYmv57
XbJjmLm1yC/k2PzOuxPizHdW6zY7I677O3OCo5l1V6q7+k+7fxGakfwyE+277cI0AyYBrU56qEhV
LpY2obelpk3Duyzkj1I0/lofwnHr22wahee+JXWGEaYox6WQQHmkMONt3aS7SHneeqy87hQPWOLH
RN4rIiswCLmRlZCEYdbJ8AFaBFxCK7QPE6b0tTZyOqYPhAoseIEUj5r2QqMK773r1LNvEsWyOTJe
tKHlOG0wQCUIaL/UDgAgO756cw9lphsMM1pvLyN6CmPpu/tksvN7FnKzDibtwyS3fWgtET0bMV0l
MWY3kOsFTcRImpFe1pyVK0IwjUivxMj0beE4cp8OxS6p2XLU5ui+T84rXV/mVlm5wdyHMXJVdFdi
9NrSt3KeoqRfEuYxV0LAXJADoYPep8nRB3E99wbFdX4zMiybkcmeR5+5RYPBvdGwalgWZdIshsQw
zvkU7ACjw4KEnuJZ637xq8K38xM7Picd0wofzVZV27Sdgj13TQr9iuI4VaRJI2zqL2muoShPY/Y5
dPPp2rbuOkoVYe182QYdFgTDDg4loIcfYy/fWE6td2Wl1cJs4htZCOs5mrptWnNjhwq8zyXN1pR3
5csgl+l9GOw30Zj0mYg4ORlKQ6RsUgmekLumR5vQmW4ery6vfk4ragI069xbbEXcatpSDzc9k7SU
R7NcQwunNWjqvOc8YowNLKj4afVPeqOBJwgL9ybNoxvNsAPy6UMpz1y59VbTmGanN9PW6leoJCzW
JP2p9aUhIoS2vs0dLAx5aPbbCuiHLEtxr1KL1F+JpSbJuL0NTTZcwB8lyxaTxMnFekwFUbns4H0/
2YohRu8NoM3ZzO7dcoSkNRjipNc1raMK/pSTkISdabkziRtNqTiNyEpO3E2fuR1+1HE0PWctMlBo
4AKYnGQ9BT4I/x7XzL9cjP+Ui5FwOj65f2yoX8bt58fnjJQ9/7//O8Q//sSU/f2b/+Zm9MVvvuML
rIfm7xxZPGZ/czP6/m8ATvmfOxvNcN7hQvmbm9Hwf+NvDAayuiAMRgr176Z6/krnS0F/4l35/bv+
/d/+ZGlTf/nvP/nJ9L9asFzTZiTFT7It32N7+Rc7Y9y5nmP3ts9aQro4akw6MWcgXGOR7FfWpjBN
VOZ+2DbxdhxZ8lt3dHa5tLNdQinrgscREN8ndBwCj1XcCY8cyeVqTJlP1jI4aDA89qm4uUbiAqZZ
TX4WHFoGxITBXi0GHlH7c+Jr7fg5IwuOEGoTso0wO6s+WuUWmwzQiKPxhhlvobU3QSFyvlXVsYw1
9Ao2fv0bp6kFWeDplmqf841mmE4z7YeOhX5c5D7e9gxAGAT1mfssNHyXhDItK9sLCGIWDqYWNEU4
2csmNPl/QQ1pOF7qikRumdunpCcT5TVqN+XmLsAh5RUq+TbG3HkipPqMkCW2Ci/eeSO4tDitUFkJ
6HC2Z5nUs4hBtuLc2NRDsDa6zjhBBP1lnRgHw0Q9DWk0vE5+vYLCPe1dMfTU23Q7w3U+k4A7QJLC
hPXYnhHy4kzlsFHHdabtK7t+VEZe7K2q5QnruuX/Z+68kiNX0iy9ld4ArkE4lNk8hUJoBrV4gZEp
oLXDIbbVS5iNzQfe6rpVbdNjXTMvY1YVxuBNMplBhMP9P+d8B6Mt3be29+nlo2ICRRpMQy/M2p2D
rsSSplPsyoiaoZO/NjzvixFjv5UJDV7YGro1Sza1aIV+HRJ85Y6e6RvN7bcwrGncUzI9YH4lVtSS
wBtABumyP1rp/KOa+2JTtd4+sUqQHR3KV3HBeEUxSFM845uzGMm7jJVjuIa6DeA2o5m187KDORvh
WhjYTiLUnkOqa/6dpaqvCiiGP4sbhbG7KZrGp9gXNwoPjMzKHls4ZiXtwJfShtzVKXMR9zV2TSzW
JBGGo5nUKzbbCJ5T9OCEQ7Q1o7q9S6p+3rfkoVb9VAxgOnOCuaHngPHUjZ3ppMZ2WnwbJL79rUzr
OrBV9oQrNfvIk5dUpMtry1zVJyOz0gwfuv0cmau8KZtNLwf9mNt1sXYaVPGBcO1GMXfckdl3rssx
II0qE5cVvZ//+hr9VBX8738svPAfbInaJIrl9yLw17NL8oNWyOq3/L/7U//0rVlg/oYm33zKz396
si2pcEfr/dVOD7+6Pv/zx4h+Vcuf/O/+x3/7b63RiKz/Z6f5tf+lqn87//qf/17+o9v8b1/31/qM
m1awmjq2YTmu8Y9uc+MPYNX8V8HEgiUSd+pfbnNPN3g3mXgSlqwUNt2/EcBN6w8Dp7mBcZ2Fk5/R
/lfc5iSA/7Pj17AMXSeTZdo6/+dd+c9exS5jo1olyjgkAl9dAqT/6HaaeXS6dtcaStuEohXHyOZh
6JsYPvasY/g00m43qxF068hcjV4Y+0jx0RjHDNaoQWEA6ew4vnjX2nC8K76TLyfTHhrci4VR63dw
mhnYpLr5GWbyNexL8VhJ0z3gUYpcyMA5NrpbMiBfakSbfraMWIpB/chodVwZNUtUlbXOg2xt8Ie6
GMBaW86DWh70mvObEAD+VjOTFEBVDCQUTWTAniVGaxSDbrzH8jDdwwcuNg34NdYyMd5/P1R4prx+
lg96vOxpU1VvZspS/dSrHkWlxoCGP4fhZtU+c2DnjDs3/vr7qYizGUv2dAprd6AeKh13coQo6BYE
tDNDRDfoSlT1oqAzEHKdo7DUh4spdzsNsToidxSbsrwD1phhejPyu+8HJUCS6ylGPK/NhqOvu4oX
f144tVQPqGQAh0cz+5k0t3vNa1DftdW6X1ABNsKa9fd49uiIRkI5zmmPH7D0z0DFIlT76Yuakve+
CMNN4rrFNVsecpzJJ0PO7LFBoDqdrJ9tM8ZoYDzn09IMUo1XoHG0WMVUATkqsQ9hFjo3Jp5Y72cs
9jO01atRFhfpZmLngBLeM6dd9wwPBw3TRl4reueZsq9iXG1ZegTNABTI22giIeQ2lDVmFd2sVzP7
1rtQ5b8lBnqy0xb2gbj/TaZe7Sd2sptaJDrzOyWOtWZfMVa5O1ECi2CcaByyPnpmCbYCzVtwdJCI
OOdO+Ip+S6bua63qx53CmAc1Kh7WI6xXxW3mYRjXDEPmB+ZwnIlclQRW2vdB6mfuFlFN3gPcgk5S
YOZlRJ3fE2x3etkFXP/ek+SQFwDdc8GTweomFyV2EvQkDaTqfhzMQPWudzNAKS13eEWjYCGeiqyN
NnZZt/vvp72fObvClNjNM+2lFY+OjJIrXK9ig9Nrm1HavBpigEyhbne7PjE+dCx+F8Yjp8jxYkRH
WJxsL8ZVy/Tv2KQuwIikwXBxqMDubwmRpHc63NB1kWCwHjyzCaLBWei9xtG3s3OW2RLMhS6g2pbz
3qo6EhBG/8uBjtqP+ZNmw6mxswB3JSp1eg7LFEgQKBtyum2Aj8F5Taf2LJP8keZSkMBEwdaOsH+K
iZub4SqIzZSj6FjTD9LlrWspnFLKG3DQ58XdIOVRSHZWhhG/etzxntPS0Y6Oh8nj+ylwEMBOnfYV
jcu88AK6DmkuyUnJlF599UPymNLw7LW+rWg8Tl/mxYfSVTnUls7BuNfCCqY/1yOZrR112FRr7OHm
rvGLtY6pGHcWVHG8k8TmB66ObuOzmctzxoW5JracOolLUivU9z6uYlRhXI/6FgRrgjGWEWg4GRzd
wAhW2p7xsLkxbPVQKw6cTZzehbkGZ4WZ+9ohJ0CKlL/FmXY16KRtS+4jwi9CIbL302ZHnAMqa83u
y8g6MunNgAJp88Ztu50BE8gZXwr2LWtHelev0dkQzNa+aItLo6UYzN2gI/22ARnMAMuVHzIv6pUt
HpxOAb4NrS2uaGwZVnyshuERceq5hsJacDxem9T0deyhGjuZH8ckDBGoLfOjMbor4hNoF0+/RDWY
cMwDr9xW2DTGSL8uWzTDNIs7iuiqdR9F9hebva1Hx8bboNCNRtWDZqHH8WEw39tx/IX8bGFmdh67
Pq6em5keubbWRJB3lf08+dG96404eV1o20VDKjZq+oGSW8Og3KtkCKcbxcconBUwHONLqslGFxJg
7Iu02VQZ7Y5csQJgkjd/sdSvCwXTqTDKMsBzNCCtC8ihmfObAeBZCaDVCMY/GaySFmxbBp+AoNZO
3VL7lGZFuI+KAtIFXRDGOqsdxiWKklTHMAYYJjzMIbJeypb3SIID4eT7eeGW/Tqbomrt9IZGV8wQ
zcgJZsHLsrby+JN3trHr6SbCgcXD8PePvp+KmdW5jbyPOXGKoBDjnnEVZb+DOV/mMdKx90Kjs6jg
i4txmbEbBCOKnTVStadP46sL8N1NRvNCNUCLXuIX3dGz9XeLY9tDq1MLaJmay1yjZknyauwBFjcO
9LSKvL98GpxquPd9GrgnBAwpp4nKDKWvSwupovQ4gkiyu25f1b8MldxqKyveUgPHIi5/jiJ55ux1
DYJlNU3EvRRkP7rKMGwVvwoAbFBHoPvr6fxbo/FoG3Jb4i0eHofuI80pv6LILMq2NLofcbIfQThC
K7Spt0XQoMdAvvVmD5vfb94XboxRT8EUqteunN70sbjHxRK5bN1h0jI75rKSV5x9N4X7d+8MXMlx
/ziJUV7E8mTO244kwQqhI77S9EdmrK3QneP2Gmmu5OQxhBtjQcd7kNxOYopP4PvfIeAwu9WxHTe1
SQFCZWufWu09t0VVPiHMq0NpJhdPEYsqE4rBwtnLLwKCpeWcIFLatA3ObIhoo17lBqwmd3waOgDe
GSHvKSvnM5fDfG4HfzqzUs7nnmqttvN/2ZpzSz1v3KUOlJzIQIqMnKYOTI/DwPKnU8VNbVItNAqq
s1bgUNtAf+niBZHtedyph8LezIXVbweOnZRXjZAuYO8SyHmiVZFbF1JjGKpbkunlE/MvzKUOCtOA
D8/HCQo02fFBoCH76WPDW4lGLBH+RjXJdlVtfdltXq/NGrltaAXYTzOF9xe7zZ8PyfI0xUZkjOU1
16IfBndOyKf8AprBJfMzqVvOBH7nUJ0BvRWDZz/M67KAw0kzcbyCylXsGg0SjAjPMU2C58TAiJKN
U4zeyxCz6stHR3F5Q/oA8Jd/lPo1ypIdpSCbEmA8+8ZpTTz3rojzD7ecHybqxGmspskLRzDYEX9L
fHTcT0IF5O9h65i0DeTzI+6ph4HEwSr3IRwPevkzpx06bso3ZTQPcZ+PJ94Eh95klbQTcY4asnPF
+OBP45tb6F+eKGgFp4egZDjPlbxOwvIUx81NryTfR3WPJfNQl3MC6MXYOs5Ncai7rxIJhJtN/GKP
Tneq4/6CsfLS2OGVwgSDIBFV8HFj7EI1AQxNl0pMqqgA351GLDj3YjaKF4pmYFFROqbRsCuzpt51
sz5dE1r4VlNrg5+ebAu6EtkPGg8dILVgN41kPhg9flTLiI9pCSdNdQJqCF7C+4xoxn2mIjgqXdXs
k+VpjYkmWIZV68RqaTdJ9Us77DTTUhC2JppFp/wQNX52bgk+nFu3ewtHm1CcCLtDGZUBL09+pqNe
YGqIeC1z372GxWeyANXE0F4nNSW37wc/i0AiaN4bSB+5ng1p7riTIvFxj9wldAflItbOyH/aefG5
Bw6GVabgdLqTelSvqdOVW28qy33kx9ML7/ixbr/sfsnte0N+g0hIJATN5D3V4PgwgQoPOqH494R1
wuH9bDHMlRT0ESdy1bMYkvOQ0vBpsu45Qj7IvvmsqdQEG3kB81Du0Mutnv0hF5q2tUfCIFmk9o4O
RhIURc4MAfe/aBq1Zgq78sbMuE/cfIE5IW8JJ21gevGvinAeBwrfynmO+n5PRwQAs74G9eppNT0z
draOcvswlewl3LAIhhmVlt9PevR0CrrxpgFazwKhWcUNkB6G0GygDXXRz9iJUBuBL/ijj/WbOUUN
QObuNDVDD/gy9fdTzKGOOyxBJB/0gBZuojb9pLS4fssWGuLgjN59ZmRq50KqWtO4EK/j3nnAAApT
whseUm45TKAK6ImMv8Oub9/sJfmKLeGrfomo6MHVMLMmOE58nQzon5boiy8k9GCCX2hnPUEIjeJ4
y5ovZOzogAzz7moka9FP1nVqJ8KmqQj0oilv1D8BzLYqnMWAhVOlUYCkF9G2lxU/H1tUUgrwK7Xc
3ItWxpsawk+QWt02zuueF6htWEZaUGVNqbZiGjFwlfqhb70H0hbtqpToxMU8zleoV/P1+yM4CgPU
APhYpjnC8upi9kE9JT4lcB+7TfZaKOIXMtHOeiAO4uU3jX7yoOgVuEF6lEDJKW3Lrqp7GAE8lYrg
HaaP/hew75WT6fkPkrX0nMdb8JTl1hKtsbHDIYblHf+y8tZBYCZUqrvAhl1eC30Op9Vs0sg7JsxU
xwGrJlKGBhBSzjCe8pn5XOe1v7MQaqXGddfq7bC2jJd4rOy1K4prG+unmE+QsqD1qKYNTKQqDUA9
7dlYc2tR7mNNMdc+56tVp20mCceiAsK4oaF0q2ZybIn7YETSX4/hAIhoPLBlCy/U5P2MxXDX2WTO
CgMISTzE8FgbtugwMNlntOEugv2oj+0FnudXVMhoKxuaYmRuX0rWFPprscaa/LObelbgYqW/8lus
dlkr810vYVs5KRPYNmx29ZBXd3CqzHmMCcliuKHiJdp4OcYJpeU4ukCI79qxZCLQyegE74UVN4q7
bY0deYNdAuyoRSGNZZv16fsjLUaW7kXzqGvQTmB43sEsZueM7naxs2KjOZqJPFNb55jxdTPLfkuo
CnuFyp6Z6JfrXAxdQLvusHYNPt+KODm3hvvUp162TYniHAyR4amCs6esnn9ROGVHP2T1wbccbafM
iTY4KBcjV5EGoN1eHA8rv+/75SOp2lUzjfFztTw0eG3zNtcOUK+mCzJcjHG5Acdhhju+V3MhHwHt
OMq91yJq7109Ln/1oX/0LbN7T2TZEkgvzgLJ/Vj4I5FMmjd2MSiERyseID/2ih2gc2pGN/vJEhat
2GpvEunmDzYZJKv2wl2nhiKYK1m9zrZ+SJwfNNKqH4PuPPZWO7xyaPayUtAGhX3eaHANWZlX7vqh
cJ40WVLKYLnAh+LPnPKdW8tZhWXDKPZ6XYX7Yiqm20wHEL9qRTXuYgvuWWHxg4gbXQzc+KwpvuMH
K6Be2cDSiqlb93UyfVhO+tuYLKY/1tRdZE5iCqzqLkwJ6LkgFJ60iHG7lN4PAZp6Y43s5eaJCS7+
EQHleSTkDObGnurpQMSpXvW4Mq+GXj0AvuFbNNO+zvQaGZzQ7Uwad9vqvsXojAqvqjd3FHX02zyS
6T1hoVts0qhMm3W3rWafzCnJ8oOmEzPJ3HBvk9je6Rm1TfoUd6vIrCGr1catQt9e97yp7zPSk3cl
Dh5N+h2o1+VTKQujss2NYnLmswKwsaofOzBMl3q0vdVsZ+rdk1WzntrUOleVNj2ZhnFwzUW98Myn
JiNwWHNy2xjZ+C6ItD5bSf4BRyD7iUPu6ojx91y71rOXLp1RmOJKGpEt3pVnDcDO3JnmI2s6OzfL
H+gz0Cj8o07mmRT0nuF1dh+nt7RENzGL7CO1+6dcZN1KHScrwbbVe/RIcAWfkjFNTov154TDk0Mw
uMs15RGbRlXWKumx9ZQJtbxeTb6o6iOxRjAN7JCoYV2XVIInkGcK0T+0Cv0jSgx322n1fZjMw1MK
1LgynXLf7VGJ2QlL0OKdEOWhrtzmRofErnYqY9vPlKxmmKG3LbXuAb/fvZXJr3xuD6wO2kqjw6zk
NB6kXv6QEJMsxCJkEzZZ+ai6q9TXT/B3muOIsftUyXZXQ7BZ+Z5fBnq6SPkhwdfccCmrXrr/Io/m
lEkDOGovjH4uxGWCdMnYv4dGO96bOn3syi/vpz7cZ2joh1G63V2UuvXZgo5KRVK+YSVkOFWhhRjZ
tHELY2sPaUAzD6D+ZiftcQaLKoKmzfPA03CuUiD3xlyBf6m5rWFMEVMksjrqa7tHaCpKG/yDzW/I
qUxyd5PzxuZ3pCWhGDFWpNNWFqa3hVdFmqWBzUyMru5Ut6/zjl9TTA5iHAL8Q3KVy5pEVtkEXg1i
N5Tj3q3R9h2rjx+FgzvGbtlih3NETMASXmA1XZOsew8POPNQ/dB5/iar8/ngkeQ6dW/JoCXBSKKJ
TQt8SQl1Yl0B38AXMPb6vq2YjzZWH5ShRqsJoft2tt86XVovqIp3ZLAqQiKPeNtsoqt5Da6bCQ21
gPa9k5aXuiA8Q0bPD7gjyt2g66cM+uzFibOJONPSV++W+Y1Zlbhg3niveoqtpAdnqHTI5pkhL1ZZ
9u8up1CKHwdKGZannq4Oi7F7HLESqVy/OROTvh5c5ZZukDAgwGaueyumyaTL7pqOjV6iAjNqp7co
x2bjNr99cqL3DhMTpscRpQmu+8vI52SXjAkMWvAMRvKULA9G273P7TwEUNfzk5ya/GRzID0NzUxr
3fcnp+8PvSwE38EWZu1qVbdN4q4++V2T3swsi9bdOKY/lDFtkbDK9zYmHq+Gd5tB5yEzZuc2myOO
4dmIf8wTPNJIJG+6Rftn7xrawUyanwYdGsd8oVOm+fhuth2BPP42SJB5Rbq28T64tMTRcG3rHx7+
y89RAVzuIExJ0i/A+RMHxGlhbm2RGy8+Zg/a5tyrX7s0PUxkmwdi6nPtZYGR+/sZQvxepxjjkMne
O3qSVsOxiuOtqnt+TVVVPdi2vm2y8ZJh/WePMc/e+c8HAZ/W1dXLcrvgZNBdzGK8CDN0jy1zbaBo
Wh2IKGvPFi3SSg+7uyE0oTniiqvOw1LVCDX7ki9n99wmaR4TxapBpIUYzNhdDjNc0do+Fib4dEwi
87EKeT9kYBqZfXFzaFXTbQyFRAh33DxadUJq3srgpLvCuBphalxlS6gsEe6wLtWUb6QJCkQtnVLC
xhRqFq4IevfekHV7MoHr/PnQRdSI/esi4n9PIfx/kRr/PxQRLVcsjoj/2unx8fnjU/768flP1MS/
fdXfgVX6Hy57Nt9e3gRwCVHo/g6sEn9Ypo5CCDxRgLLC/fEfEqL9B85CNGnEQxpSXB3DyX9IiMYf
uiXsBcdkGZZw/7USYQP61X/GnSAc8te7OnXJ/xsJ0cf+lBVJKg4lG4IAO9mr28lwL0rpkWRUJ5AA
5tHMufpW3x9+P3igBo9/PTU5B5elP70qpuAkma4IjsOuVfVH6750lTU+6q6Fq0uj+8FOQ+3kLg+F
F5mHprCPJijUw5CY2dbv6nqX0HZ+qBmD5wArdhC3raDrMFdggrNWUyIuEV3kRR4292R/hnYu7jD+
vTeKEog8O4/jUpSHWzzIm87bK7emj8wCUD8stJARMwq3mDl9Bzi3gvK+MnJg3INLJrfvCzL0jFAV
XLzYDX1GdmV430HBPWWm8fH9TEs8/77GRb8rB/Ngl+MXW0sA2nH2UKrkUmkdEQI5+IcBsU5wKj1n
3R1pXNoN6zCjWRZPQTEFOpP3jTQo2kiqsTr2MHc8V/gBG76WenFQr2PLriNKovmgpdmHqIbprmgM
okE63LwagN60kPRo5gjyha1Hwnk7ANtzF+peCn5vHOHw9QD5wO+P58yG0aeHTUt0DCR5jTD15wPG
hTDRqyOD+WyHfNK8yCJ5YSAJpEam1SmfwYSU/KX4Uirx1EzpIbLq8YH8FjRcI94lSo8PHTQIjp9G
T5iExmQPDu4VtWgOhGEKhhCNszb5vitPRAbX195z8ZzjlQRGY1m4ZhY8xMI59BbiobWwDztviu4N
1RP+i60XGFTHoXWflXLbx2Yqko3rqfoUEYuXC1cRzb3dqnZhLX5jF6k4bE4R1uc66zqg2wyvOU7M
W/CQw1mbWLlblLFEY1ZkeX17qWSyk5n+bPWYkcBdLA2AMfTdoNarcme1UuzNJKyC3LT9HbvWnyPB
mKNZFuAyRMRguVrqHj0FZlHo1in8mhcGpbXQKDuwlB0R6QuEi/w2gKwsF3Yl5yhtN0fwLPuFbJmU
GHGGZkj4yTgeNAAwjYWEiXQBYmShY2IVh3PxTcxc2JnzQtEUC09TGOskqq03wtPAhSBussGlSWyh
cEbgOOl8oRVsIXTqjPsRmWF2SuidjK2SfR7F/cYdjfJK7r68dqFDVmohfw7fENAO7NKg1+/Dwged
AYW2CzGUcBiTR5voPJIbXqHyk5o+77FaSKPJwhxtF/qotBLmOSaWfGNhk2YdlNKKaXJUakdN2SlE
hyo/gN/4TdlL/ov1EVFz8D9TCbsGZIzGPKWNAs2MP3H6VHelkdKt2XUU0ehoAaL0riJssxcMlf1V
xYQwexXUZmE80rLi7LoKCQAazxaGBkMLMyVYmRN90hBeXWLwhJ5bqFMiPaR5GD04iJ1y5JUXMGRO
9Rzb26bg8m8ZLt2FGvu4lNzZDysKmARB7GnmYp0kenlLLQ8r+GConQXZ7wUB5YlA+lUvPQDrZbcq
OuX8LEybUE0V5Wfhii+ZsSPRnPIY6pT1FSgdZ9WM5vn7qQB01bb1n7qB2aUtSQLxJCsDh7wqb6qe
q7tee8nLWt119Xj3PSHI6zzaMibWsMRpGq72rOFdXY5bMCdSlfJ+phJi7cw6mGw37HYxE6lR+f6H
3TcbOzcuLpvTA2zQ374dH33cvEGE8PGSUKG0YvLE6CahUHr8k3AGBhpNOQsYep9M0AwHQ8u8e4Ne
y4Oepx+Dkm65KuNYO/75IVsyfxOOkcvBzyuvSesyuecnjDqXM2uM8dpuyQiTGy2C0GWMoFqt3fl+
ZAZ6kiXBYPcM9SH3nsI8Wrs0050KG46Zil1v1Q1huXf9ON5VsmvffW24Tej5QR7hJCkzPwWbRbTT
jjQmXDZprCjVEjJ/HCQrH4kJg8DBDIfskIvPxArrrzbq5YYGPEkwU3l3NF26qzxU9ZcfNddajNpz
yAu1V5k7B4m17JbHKDvQGjcTVuL6sAQNptzzTMz+iCt1V03EeYCr2blpvHMOos21B8YMpoWD6PBl
jSiWOD8SWTufoM7FurG87q6qVXX0U9cG10bzb1uah5lb5GuZ24zBXEwLZQfE3JThI57uT7vQXJKA
cfhIWjDcVhz3gdLyL5GWqEluVAkHB1A1vAL1Lh5yj9SRGx5lDxmWs4/9WFoyCuJlQOdrmPnmhlpR
VTs3smTOLQSBc+oajcBeaOOjBGkVt0XE4VMaC+rRgZ3idEHhrr/vX+PUfupOP91x39gKj8V9ElO3
j3HvrYcIp2U+NsyV8kcAgsWjRvmQnsvyLIRoNn4ikq0FrKVq40dKv9Ujpam85fvofpj7p3Kk3qxT
EQfMpK6OsVeeGfHe1wSqt+0w9ZiZBDC9kamxpg/WwRwH+1y1K0nM6Yz6i/DbyaWlhrd62KfpVfY+
AQpFugb3NRyJuZp+dgufXybxJ4tWunFnbbjKiu4oIOfJrtCX34fi1SKv39yD46Jzx6/eqqyeiSJI
sum0xpEaV/I4GIy7mODS6y07ykUdmLNd+cWRLN3o8RRdNxBNlmkqD8RD9A2jHu4OxlO014i/PDkZ
M+KhqnRmqfEtLkPnTqqG5iKk2imTwx0BfvMlJn/UdMP8BMG/eoykta0szXzpSZtdBUNzVg6eJlpc
0QtFgfH302aa53UbqbNqTf9oRrGLLb6hOLlttduArgc+26QLuRmMTeNhDmknQedBYYWvBX6f2ij7
zxL5bMP2Ig7AZqVrVY/5WlqyfNLC0b9NvFi8ihr9GUl+Fe7bXNsTyztuniLNX9HZRwqeoW9FSr4D
n89fi4IFoGgIL/hwLpyBo7HFT7bK/PrYZXX5PEcLUMAmJecKUlm+XtvPUy03LpHbt5GY015K4HUQ
k4KQ3NdTZSONlx1WCRAAmIPNki6HMQtmrTUeOIJvBaXGA8Vfb1UZMVPIwXGlrtwQpZn3DcCLdcM+
9BQ2LN8Ft+nHankQNpcnWvemixAc5ND5j5ruUVGc9BsUvvoOQf5nx0YJHEHz3lc94Ea44BfXKsZH
uyFikQ1vOh7WlZPjfDV7FX/DNTFiVMVBMIJbpUhq6zGli4BmePfijbQClQyBHj1Pf0LGfDHcfEE/
NDOqYFUfjcZIni002DW1Xv7++2nnLsG4KkGdtFxKfgriRfQsHKoeswzINv0MFjs8DX2HU9RLYJUa
BaNq3jlx5mpBNnuAu5vpvqPG4KUgdADCeiwD6bHBZAUyuI4GaASAwXZTXhf3fc8XxFnRfXZNSL2C
Ph4LldCSLUxGGU5mBH2mn9Qa32RysTr9rSNAuRwxaInuxHBQMcyWjHkRHSJ92Msbluf4KS8hZxg/
Zo0xlMH9A4x77m5dr2NX7ULDiyWMmLhnAJ/orzlBmF08Iw3gnmHcpBx0lsHnzM1E6ttK0USleZmn
DVNgd0fh+Y2+Nszs3PTRaob0IVdghVRSsunWf4tJN26moLuPfXdX687Z08xyhSVpWIWONT6N7fjh
prK/WFlI9YqtqqDI9RU3enXwNL09jjrEjJ5uJUpdYZ2gNdS8nyfaibIfemQPh3Y29TdcypUvo6vO
RJLBXsYGEkI8R5vMeKsW44kdp/NpFH32RoZpxEwyT5mLm8HfKdwzt17vrFtn7PxRy25sCYctEgmS
t21n98NQPbQF4AF8AieylAN30JJbY2uGVOnQZLVJqSnZFbGr3fqZXGJhYvKaHALX4HI8eytFWW3G
KBrW3ug5VE4yoCR2emy5Ss5O7Tjn+u8fqR44p1sme1r6IMtLm/qIBUpLQi+HaqOUdVaWpa/rYSg3
hovE3uW2daYrQo/p3v7rM0UFPF9V8sdYmeLsCQNJP9aRurVxk1uZc6QQC9/oqLVn39LbCzcDH4MR
mS+3Gkii05WDpHXs6ZgEv/nL4kj7Xutg0prKDRR4/nPq+fpT5ZMyhoXwnuTzcm80x/0My/i9KFem
X/9IxRzdazJih0O91dYYbfEuTHllLioeI0yKRAVUTqiu5oTcSk7IxmyQR/Obu6r0wiNeVyIOKSPo
Kfcfvounvh+8pYKKiD0jWY6LlITXiF19Cx5znkFmfj8Y7Ig8L6ekjDDXhAmQMT5b69m0ypvQomjv
0e+KkaFyzyKcl64kMo0u13o52TRIxqiEAMmaTer22UWA2Lw0C3NBJBZqc5o1578e5BhmQEzB4gwX
3uv1+a+Henb+8ekwvsVezbmLye/KmNKGNyJ4xqljpaFxG2mjV0dZW+roVB/0V41HyS1VmVBKh9w5
lulbbo7yaPkZdcym74KOyuSxnzUdjKgW3ZheUU/PjWrbosjEaVgcPdFbFMkoVhSwf0jG7QW9rTpk
VppcwczbEGjCK9PcxzjJ4yu2LpLBpgOvn3vvKqt9yhU9DxfkNAa82diTihQwtVyzQcG0EyOTUzRe
nSOKAZJCuCuu9A2lBrAsZ7IcQ/psAC5EaqRCAIziuqSuka/oPqPazVeqr6ko7rtLhN3QVGbQGz6s
F6R7XIIwQn0NK6ML8kDj9nwbPGu6y2Jti8WRbGnLZZJRMGB318lMqaCwvIB9/bVsfYE9L6Phx49+
NBU+37FQCL9puO/ikluoNp1qSmcVsfyDEWdf1E9mp5GMbDAVvo5G2ewLy1dHlNco6BxxgZGoPmPP
5NZb9cMzxoiSEub1kLb1TdPTrwqdGeCr1O8df55oAUijd6S3JwBN3q1NSNai42gMLJIcolribyY0
vFNq+/uo79o7aXb3Q9ZELOsZDAdv+pRgc59J/9w5dqt9ovNH676aqjvi91+1ck1MPNGwI1fI2jDH
6Wtv3IoxtR8wDgUNTMjATDvnYhEIDJiIapfhFWvVvBtxGR/qQe370M4vmGwOjRXmB7iHLDf0i529
CqNkDrg2DWV7NAmDrmAuiDfTIzrMnmA6MovTHvS5SPdIbFC/NI2qtUKchMXewpjlOxXYNpQfO74p
6hlQHOkY4x72bkZ4vwYF8mmgXOhWLCyextGtd64EkqW5UZwaGhVePOJEXiHVA34qhHEGKKdaUXAd
j46z/X7qDF54+v7IXEjCufa/2Duvpdi1NUs/kXZoTvnbzFQqlR67gBsFLCPvvZ6+P7HrmOruqKi6
rxvOgg0cICXN34zxjfnQCRH6gZWUyU5anXqaW/w0zoOxFsj5XI0r+/0ZbunkY+FU9lHi9Cdo96fc
gf8E/SBRYQXN6kr43kXpRH2PEVw/OsMCn+T7n2OCDm9JkhN4q8n714cy9AtkN66f/f0pTcnkrRD4
aFiWLQ9mFnd+ZTHe+X73+83AXost1NhudTmY2wytyB69QHh3oAVe26Ji/XRHSiduMWxrdBwkj0HB
cHhotaN6Vzgj73qPDFk4+lc+Gr6j5+I2r5LxuibuW83hk1XFaHEm2xHPwzp9liz2vaWZmXx7EUoN
ayOhN0EBjfdFMGqYk+PgRafD8FLz1LPcZmPXYKFt9Z2pwIZbMIn//aYuCuKykbbQxYrkhj41vWlx
EF7ajjjvYvqdOUlxlmvqyfcbpegzv2nFc9Or//xQB/oNTRTXUJGQUAkIp+zG8KKsu7bWSUweXgRT
WeuD3oywystkWI1H6/t///P7o9/vT7YNz85idRormKqD8tzpzqYMWuXy/aFSq2EuGKwK5rFMZzAm
pK6rVRNuWYSPlxkuFKjL7lAyXXSC5aJ2crqWRHXhqxgwubYO7FtFRD4t8K2DMLt1Emf8yEzjdymL
+aGs6EZMNsOlofOYSWvHASGkR26K/HkpXXB77W/RlO/lbAdkueId0YG87meFMijnPvR5iusb0WZv
GGn6HctMG7RxozxDZRUcgukfNdCTE+MIWwnTMzz/9JwB5POHRvXrrDWucycb5JR7ATByoyiBfc00
HAqWRn9havbiRho5lUXcF7e5QZ0EwFWonh2gKi4hboUumfGtvyz7KrE/+arsacDg9oD6fxMFNDDz
omQ7yD7yuowKDvy//4n8NrSn6TxlTXPg0Km2QTDGBx272S5IdBOWKb6IbujI/9FgFny/KXikbAdY
YpWRj5dWOrGfRnq47xTngxcpvuSJNbGvL6qj1bc+Lu/k2RDVpwnfCbMeR7Ci0uFUqJ08iAM8Q2mO
CsOYHxNY9ceC2Sa1Rzc/ynhOd3EVoRPFuPbg2FGNN66Z/bZLvbZy4mPYmyY6nvoWLHF91wP81uZa
8QPNRDyr0IU/D83EBdjbsPnWdzl3Fr8WkKaNI35lVAwy/sWmkjz6qPnU7Xyf9sGj1qCdnIR6Sii+
iyJ57bPUZ1R9GZQZH4EKqpZ7Qt/aS7q38m68MEQIicfNYlcx7I8OShfaS7iBqhD5/vsNRhYCZpm2
V03qPMgx25Z2BgmPcQe79OVC0t2GGzEhfVsc20qjcWVcCAbSNIFxKQn5i2ho4A4hPKb60Xa6HfEu
BHVaV4Kz2zUhyIFllMRpQTA10x1dvNV63hz1kDPYcCZrN85zc7GJWIws+ZlBctTIQHsNo9o4DTIP
NqVq2q9I2GaPbTQx9ImJTm+JcnaoVoEQBLyFdKL+PDbrSKdTLa8YiUWbEnvlZxfth7Bp50KrCRBI
lhCQllzZppw2pdpVxLBhNzGitj1MXAu7QGo0KKSVdggVOb2KalYuxZy8JWNoAUzulhsDHvRAhZEB
YCqfOAWFjwgOQiQfDhRAbYqu3kZZPXc9dKAKw9mRQdMPOpPgBGVCzurr5OAV6VMz4yHYGIya0YaD
o9mujduQpV9stjdKZ+hrOgds28T+IwKQUmlD4kKY0EflrYYXpmv+1HoabHIIsfcqWyMJ9OxWmiP0
pz7lj5HX5pMmjn0R2DcbFIorBYptLb1MaQIwwRpxonWSYXjc2q/UoZ6DFq0OTVxqdfgnBirqg948
G9hsn9Sod851mH8l3Fgvqgl81QicTcCA6i0M7U/8T4gu0/DJKYJzzdbk4NRJ7uaxjkl1Vt8SO1ZO
sMMeS/qnB1r3mwQGFm3sTY/LK9pooXoFix19RmMKTkTMB7bs9htVuBp81VxJzMxgHkXxwC8taJqR
GRxbs295lIKgDsyxYzHkAPife+NI64hWwlDBJ5mrP9jGYoJbIzxpdNxbO1Kth9lio9uHsHdELu+D
atu7BNtIacgS56j5iOSjv4igd80wE6ByU3bTlSM3oWNr+yabIleAzxpqDRMvqTiveRWRWystktsd
cz4TeMoVu2T27fvNmmwqluZWLF5jFfV5UizjzDrCOOtzzmmhopVIQjSPBvIxxRnvqAooErU5c8sK
Np2pj/Y2ixGbG3HRb9Kl7ly1thvGgcoTLln4wk7wY1HN4jUTHcn1q1qEyiS9h6nAotZZR2ZXcMrh
BhGpXN6Xke35rwL2Uh3qxR1a53RIszFHlQ5buFoShm0AdDcpaJFzZk7dWWg/+zAwnzq05oCOcQMQ
RF/A/mqIlW40C4wlPaVQwEarRgr5N6hyFoPCAH4G7qSY0TjrqKojciH3bTQqzwvz+Xzu+wfWYMpz
7FRfFUv1y/d7LGGiLW6S4lgq08M8qiPRWeE2nhX9bsU/4zSzTkpc8nwwGLx32tDgAo6km4bOcPvf
Vft/y6+rrYyD/2rV/px9ToQU/udoqL+/6B9mXesvwjqQXgKvtTGQr4E8/4Ap2H9ZcBJUgw2qIcS3
j/dfMAVL8FznyyyHu4dYwf9YtMNSEFhrHcAH2P80SAv/E6+uJv9vqy4mYVKmTBP+j01subMGGP5b
rEgmEQtqRW7CphTIiWyo43mRf5DPPLwlJKBt26QNUVyu8H0h57MzdRXpZxOQSIYj9ByjtVuk6J6r
Mbgzo1G3kaLr+wW467udvdVWDWKrA4mJSg8fZGPYWxkAkelEx9xq26oGs14jONFVN68DPnvsrCTu
5k8SZyxcYh2VbWE+NIXyVDVRfKXRIUM55Kg2++GT+f3sYq/dLRPLlUlVCkiF+VutpIVnlMgqJZJq
t+2UYD/PhXTDkEQEJ20aDqhE2RIoR3YQwdBT18VHfASm2xp4KITsLqajmcex0Iej1knuRBQJDIDj
Yp24qZtENoZH/CQboFVcFWXE7Yh1mTMF3brHFm7U2dgX6xSJ5fDMiHG5Iatj/tPYW5HkwVtafDmF
A84XZ9w5rzdLA4eQ/NxgW07Eshu0gFssS7NnKesQKbFEsSmrvIFno4X+UEJUXwIFynOVHsn/C9D3
9TTaVOKTY9Uvs0s3dJxTg3o1il7HkYTcDpHqNMrTqivfVW0tD4N2qCBQXxNaeUjlhOd2GLvyFs9Q
PeNBIyjYVDTtkUCpzWKz7o1im4FEP5LzYCNxJKACOHFRRKfSkqY7zCCZZjDmRtURcg2D+LS0nDcJ
EU019d5pScxHDAIhS70FvPfC4xJqARi88CWPxQx6q/pJvAp1Vb9T1C+KTf1kThoUv8xEaCGjUx+N
CcNt5REr713UYXfkrP2KMEfG86p9b0hbt4NP2H3NBRLXZRnCnhVj2jzRaOK5yl+rqXOOXMuxC+CN
liBvL1m7kA5fMwtapJ8Wttc0U3dAqP2yzm2UEdI9fSwRD127XUBBVdpPsot89GY7lFCbkuV1ycp5
/RSrbAAwtv7UN2d7ar0IO2s3VQ+iCXago3dEyG6stNuOqXnlVF2okIAssiTcRgPHCOthHDEMFM1t
2RrwVyvWwt02z7BetJ0fG48VAlteEk+tUSuXpFxa4kC0yClVVW+YyPngr9VZGyekH4oBl6nABVtY
qNonLD/Kq8eoVo5ZKkDImVycmqiRsVhPaI6ES+sxpNymCikprlYBdMprvl6wtzo7weginVnOs05i
VxzduTjUc6tg3KdrZRI1DfckFwDeFNkecjN6jR1TOegUSqGaq0/9FL3qOQL7tm6NU103RCYW5Fth
4HTZU/+amqrlFWEnwE4VFke1ctRXQmJkn7p+/gWa6zOrpdxr6szs9ZEZ2/Aazo+UpDbqkxxadF+M
aB3tyV/m4rdky4tuSAOeur4ePE95ruTdBYX3QtUWV1fE6mQGy7nZTNhzvHIGaGqFwjrPAe4fe9i3
cS9+4neLsRNvtaQznwuI9opjTNdgvetX7Tr3/zLckilq9qlcYBarJjOJHD1t0kfyIQ1QXOvgXToW
3K8kMe3zEvGRgcK2rXIGv6wp72GDvV2is8fTXP+gmA9OBa3xvTOHfNfOC4E5ZfaaVAlsabp9JmIW
Hmhc8/97zP+3jnmT9dR/dcpvo/iz+s9yur+/5B9nvPqXZkmJNs5Sv9Mf/w2YpP+FPZlnH9p1oB18
2T/VdML6i0+GZESOIRMlbaVo/OOQ1/8y0ODpjrCAL+AKtP9Hh/wasPfvAXzUEdQJFno9E5MsNch/
PuObvrFzm+wwr0qKTRco+2mBOyxaEm5ySPc0JLRg621uftpj99vGHEy/aFasZEKV56bCGRwve+Ys
NN5lA1yxfaLvJYOkpqMHJFQNU08SLQGmqt4ZmzCHL2fV4wWXI5P2fIFA3kFV5f5rX2rjA+kIijlb
S32j7LWnfuws39GoolM0b0UVxJd/e7X+fwmE6BD/nz+BLYSEf4LqTdX+zmn+tzIH8fI05xkCEjVQ
njMyDhgSvxDjUzYTrjQBT59xwZMdV2DsBVBxsWuWYhvEDVPC7DrI1c42HVln7ju13IXIzBMyEnBb
wRjtnhqtcgtSdVt54kvPHW1mhPwnxvBdtf0HUrGXWyTaz1SvbzIM/Ij6IhmJKhYhGJ6zbNi5Er7x
PpKpVnIwZMQZBDU5OIX91iGk6uLYW5iZd0PgRcEGdcWZxxiWlpuB+LdRtCNb932FOjzuSlcO4zGy
XvCMbmcd1IgYnheJeb3JCTvA9TJXUJ+4EhZz2dG23IiV9tC7wXbE+pP+dpL3xH7PZywZOyvYkCCX
Bb5BLOPk1tN2erLSbfITF0EOsiS/Bi35UfUtu5f8srg7Y/W5Mf7Aud1EFcL/wAvV1I3aBwyHk/6q
OAxXvcb5UpUnTM8bSgK2MoAgd210KE2WrLRIBwLvk2pnUWCNROKSeGGFmEXtbtdu43I+JDis+2hh
cie5kpUfQ536KhZ92E9+hVhRtKdI4ohdWBuoiBLjzDVK7TEwS1Ad2kXMrEFQYzi6H6bWIZ45f5J4
YGSA6hEbmmq1iCuXo1zQV8a6TxnzrK/AXlIaKba2FXBpaA0svk4t5kLD+ggVBZdNwdTprQq0C32u
5yT9Q4jHkz2921qoB/vMfmL0yp3CmSsPDYApngx4zRV57WMNd2mML4FRgZg3RvnmMPabEP9MOLE/
Jm6nRUUgKu9ktVJn5psqvLfNK3DaTYTmvcMnZ0V8s3h8C+fUtZdblkQHvcfJfA/C8DVcyOlbBRmE
Mv3JehU/l/kVh4Mf4o9WQsfNsPuslmjWq3pp8f+27EwGRk7en+aZyyU8EcQW/rAR9mnGcdJfjOo2
Dahm9/IFbZimf+YKMwmN6e/8C2Q5Vwd9dlhu0sRwUxDspXjri3i79E+4VTjibWocV2vwszx3zXs6
veAFrcKP1rwPHdnlO/t1DFnqdHsD370S7ef42HXUB27kEFvabInNlPIU1i/60oBhzZm5dx4bPcJt
t4njY5uBC4EsHdbVrgjeMU+EwHHumXg3AI3nm/IDfm9bemO7x6u2yYQDjbc56NQEG92Y158lyNEp
WdE2VmJfy6i+uT8AGe6q1OGb57vBwPyqVq7KFsLs2rsSS68aX6HSX9lubu3fUuu8KVUPKekbiVS2
GiK/OQBAj6cQbekh7Ywj/8uv2AMaKcjvIYMJSyzJ34XeoU3UCE3ks2JX0lepio4orvdxcG7ZKXop
eHBgJcQ/TL7G5Z+SppYmDyVOqYIHnU5cVoLQANoYgK9qXzq9r7ADsgZnpxBPgsoBvbNKCX/JhsVv
k+pqF+JuBqZfSwbUzXBm83AEo45chr3yBCo3B4Ek6t2YR16Wqdv11sYzusMhhnIj25BUI3TaRGOD
pBlUWqagqHtoeii1W1RRZXSoNXDg3lL7SestBKOwI1A3IdNS7orlHDGrbqZtNr/K9GcMkcPsMIM2
lct8D7G0shvo6AwkwhP7FtjN6DdEupvztUzkpjuxX+KP3STIQuxh14ogeC+M3IsFxBRtxIoHLuZ3
Nk3Kcy9NsecxA9Bfwx2SPzVpZD7ksdpvJGKHMA9Tz8mHlD72ltjBxLwLOdGoZLpfD4LEpKX5Sss5
u7P4G5+wwPk1O7JzslqlK8JffeFgiFft/IgMQH+s0plgg0D1p3ixfNghpaslkUp+UbQbVAeKoAW5
oLYcX3MsTwxq/YZpddq3QZJ6TemkftW09k5ThvdKG8WNjhWeV7+n/a228Zo0WRueHJzmrcNt4juC
VWiDlvhNNQfMIQR5XCiQ5WsGjvT70yp7sI6zktCMr18VThD/8xhAIXNDezNYEwfMfEpk1P0YyXY7
52WMQCMZXzVkHg/lRCBEJjMHAas+vOnIfcZ2NF8ANi3kbOiCWHOVfCBnsneT7EuIhtZ1UsX02Lao
cqKu2S1IwPcU4eXxWzX3/UZDdrWf8uTy/XHMimBt1DCMuLBaaXlkB5Ez1U6eOle+DlvlmITJzN1p
oN7/53dq0ETRJfAXa9OPQCVqxFYCsQts7EhNn6hMM9PPUiJu/5dc7/urvz/2/a9/fbN/fWw2YbuH
3OCdXpYk9cZwbQzyr7ahEigL5Hub+b6Rlsc5z0NkHiU572hC4UvlJFmB4OE/IUL+jzdRkfOTfL9f
dBqfX7YmwKgeanpiayhwFchCMtaupkKWUK/us74jRQUBpU5WRfNg8s3zaDwOzAhY327A/zIxnvY6
9qrV0bwE3S5tJhxHiWs23Pthdx2lxsHa0l6SUCtnxPPaHvm+j9jXV+R7r1ITictIldgr4poHVCD9
yr/3+ll6QfSRSJvEZn0/ZNleMog2an2vR/NzWWs+aV9bA/rWQvRKFTqPLYGLZRutUkRPwxU0khIK
AssriS8s9e7QSzxksTwA7IWc5q2Pq1K33Foleg//vFmh2IzTi2xKt8VeZa9m9Hg/aMT2Mr8xsnav
dDqDkQQeUQaTgM48YcNIo06yCSkdA1wt09O5f7MZOEGKLr0wPIzPBG4JMOS6V1WOO8MVS/2wMj+q
lVQxxnunr3fVgJMvSS7LovglpA0rUph6mPdKT27mpN9mk37RoUdW5xv0Mibt9TEnnxGB/dOwNJ81
OOOm+ZH1nFPB8hpay5eRvfRW51m2fbba1hswiuVS3CKlA7lR3WOz98PyOtWZh7v5+8XrB9hlPPgG
/CVoSM+I+dyEEVMjnS2F/F5CHZuyfW5AksLYy85vn3fSnZFsiTBwcdRgUVW2aPMPjb0cufdvIbWK
E6VvQOqeyqI7CPIKGRlEoeE5Didye4vGfJ/9TlkrQN+B8qx7UTt4caCyfiP4Cp4VNB1PnbaR3aEt
LzEZsk3kgWaklTvbkLg1aANtcRyRqRNIpRjOKhxxAUe7nRNvivwM5s9tNWLu5HtZJyQPLXsJKEzv
GaDYYqNqqtsPJHvAxgznI1QGpKfY/1F2Ys50yn5VhBISPnhwT/ZOp8FT59n8NgrsEdgSBl5hxvee
wr2QadNeHZMnwQ84qtxCXQtqnYSv3pNTvMe9crJm+yyUjAHZDFiAR4OATSyZwvBr94xSCvtVpcIQ
ZeKSNu9auslZL9wcn4fJfmVYq1V73Au7PSG7O5WmsitSeFfWdGj6O7vFfZE4u87h+UD9bTD9kWQx
xpFE5s9cc9Z30OtAABU7J1TgrHBZJzBaELWClLAwVVKt+2a64yX1VOoXp1YxHqwz2JpaU32sZXxq
6vJMxM1uxdrIGEYpxT0Vqq9/pDXE7KW6LMBfax6UliFe2Hr6Jj74AHpob8cuz2l3AQNKXhJSjodq
bo5jNbkdZJq6/3Asgrwr1GvolpzAus5q9ERH8QZX5kYC+ktebsuxupm0hYPecLeXL2XU7HL86USf
kOLDj4z4yBqfSHI/4FMCdwNxSlG8ZlAxAcwHhryU8JDeu5sao97GXz82AcJnltkLUCt0biqPqdbw
8/WMjSCQE/llNHILtYtxY3q0tfCx7Kqz0f1QlhV7e6XL3E9ycVGo7vOQa00zKHzso+iT4zLMFD3m
lg70wGHvzcl8bovxudYRSS9ka5ev5oQCIFke2db+zMzGd/oYOUt95xUaSJlA4bMrsRTA3fc1xFu8
mqeosR4aQq29MRX3KA09mU68rI2ns2okAWcHdNUdROJiseSLv9Y6X0q0j9ROkvxQaG8HZM9Cjfc1
z9/QwWRi84SpBuhhWL4FCdAUSNC4hqpwG7v1Mx6BifUAjMUVtfJZO8HBwX9rKoEv9RZ0Lvd/yevI
s3nO2q267/oFzU+0kRmcTWYA9WczVrCm9GPZz5c+kP4cFJwlxwzDAMeLC9q8NeeTzWC1GtZkUxXm
N8nO2Rs2KzcvyBBhdT0me5CA0N60WzHfosX4PY5PepEg9wQX0haPc2T4se1Pq1luubOtPbML9Vcb
3oJ8zVK/1MY8zO3EfK7clfDiR1Vzjc7w6pKAG7tFgTzwbHo0rfCWFv0xr4hKtIAhmv2jsWr8JDge
moLD6o3P9Pws90Gw7INmpCbeN/pwqILQC3Mu4KW42TrWv2BNJSKSYNxmJqLsVOynsdw1AZwiBTeK
miMusFxtZZUE3aV2pnajotfu6+ziTBEhoupR6tp5cqKtDmGjtssfwxC9pJP2FOkUKwGqVpJVkM7N
FB56wAg9UQ7Ydp6pBx/0Wn9E7X4zwYOUDmIseTOQGRIuGwZHppCNww7/QyU2GYmjObpwLPmJp/Rm
Awf9CsaHhDZUGF6TPAfyVGKwV9uLCkMnNeOzGpcvipU/tiDdCyvbqNly4oHsx6p91Lv8DQ7Ar8EK
33Xm8a2aHKNVAZyV5/X8m+r+uM4ashKKldMdLJMfJtIvwrAei348Te1TxZNDcUEquVUJcmTJtgOD
0TgzDu2TrrR+aQIAU2aP7DrfGLNHlN7MNUa/J+kGWemz2b6LZNkpw+zLrvRVdWYCQnRUm+4I93MD
YziyOPBz3BBQrBAlbOcgvnVR8TrL4WpLFe/Vsqsl8/lgOU75Q9gOh3x6LzWHiLwSEk52MGR4EGq2
jyzTTbPsUFNsWtpr9twsnO1GurPlqcjW0iVh1RuWLwuKmmlMUC7GOJTQ/bFISseU/NX4kgj7ih4F
GPJ0JbAL90QMjuJAMYmSm+OTuDerIIkL01dchI8DdJUmGh4rZbpXZAnaanQgcwJcdJFelAAWWg1s
Ta0CN3TCY0GEkI43rSGFsarzi8mCfUyVZ4RGl0gRBzQYON2LgwHQDj8luFT7VTra3Rqsx24i4bFO
r7qW7DKE/EjD3UQhgip3LrkWIb/pjoTJ7RSBuC1JPLLX7tXaLzf4Ko3lnsnuUFvzNRTFyxwsED2W
M1FfpDzdrUR/Dqr2nBnUcJnm6yNdUM0NxqCK3U9PiMRohY/9OF9iBKoIC/yFVcdgHifF9kQpCFKp
X5y8e7WDnysUNmyZBoTtTZg7OBleTuhfVoSH1ppONVfBiDRNH6ChkbyCFvOHRtBDSpIlwQrvVWL8
QH/8kKvBSyvKR7BCcNJ5UsbqJadnnEv1nSflq0NVRxz4LlfSnTnWJydo380luIdh74uuxBW1lWV7
RDv3oOIOs6M/WTF+omS6LlV/b4vSiwfqiqi6CNZqVY2DsNixOFo5XijHm4e61I9pmPAggCFQW4+2
avJdmtfOQnrX6+4CiSJL/E43DyOha30SPjBy3aVzdm0U59jG4qFJ2i1cMjcpyU8qiZ5Vi8ewiD6K
CBYhpf56iatJiABuADTbu2K0HvtaP02ar+DZIXn3ZDoj+szsblvmqaUpnKYXlaOxL9gE8R2YEv5c
iLhGtn1XJElRE3yNbkdm+M6B46ZZwT6WzbknJ8uYvrL+tQKObOvh42i0KFetE1lqLcwxjgCq9JXA
Z8hkU5IU51jvDaKPbq7Omc5MQJenfl5ZLl2J6Hjlu/0Y2vhNT7UnK8SOM8Lz0OdbhXrQNk5WjwHZ
ln6rZWfTLi4DoDGVtI3AUQ4BhEW13VpA4Po1+Eh4gwZQFsAtETaetQrt9/NITIxlbockcSHp3fpQ
hVTIxcxdumgvCiO3MJqZUqIXRd+UobnTW8bKqnUKyaU2CA9PFQkyfd6H5o/StMj5mDyirD3nh9CX
EwgEj80x+HfSRGEiKLK6Ns700NPI0uPBvmNeR8IkvL2rZvPUhnWiUrQuTD/i5QS07RVULiTrcafU
IfcVJaAiqXM63+yyM1mQx/RcjPPeMswDM5yCZRJHaGzsxRi4c1dz10Q+vS/m3LvVgWGOe44VxDdt
ccPT4Is2PM3I/UtN+4Vt8pRG3WPKmKJlG6UFclvG6h055Q3TxUuWCZ7T4++BpA5Vdc6VmR361DWm
10zVfTyHN11NL308MIcLwP1H9cHJM3fMywdlsV8sy3oMu/IONX8/i/QxI16PJXGeXacJp2KXHjEO
0Lgzbc7FYZhxJ6XaWS9GN610sNTU2i1cTWM6DfnySE75jV78ip/3rPeTrzafUxydh0B/h670bPTy
p9XJg6nPhxEjHKymg4a3Gvn5YYj7E7ngx0T8wEG7tYFRrb9AtdpjcdQidedJ1Z38yqlOlp6fLEla
CQxpS6k9vbc41opzknEm4LbGH2A4xsNkF+9LobzFfXhXgtBltjp7StK5jLumiXprcqs/vTERIEaQ
HnY/FbctxUS9rrxnaiA98cBd0Lv1V4f4WdNkrlArB5i4+1L7reR/WpyCxDne4FFTYBh7s073KNkM
Rh0g2aaQ3HpsrkL2BwvNaqDaXksRLLD2pg+1Xn4ScoxBp+QqdDybJIMyfuUePPGAusu+xZMvHuOR
5ie1r+pc0Dxebeg+FanVgvhvqxCHMJwOcmKGVHAUmZQYy3BOHHEwxOdUBzcrzS9Bh5JupFiZgVIW
NPUNA5RC6/c5KKStEkb8ZIa+68ObTeDzpsl5GBlJ+6iSQ+oyVdHcWVtFH6sHtsD8Ajk88HRFAmKw
EIqUZ3jxXop7ONZqssr6iNNMR69ru11PXLcWm3ChjBAvfZmnx06zPuK8ZZBm/6r17As4pbol4D70
9Bz4YEOaJMJ3gt4HrdmCLFwu+vKWNPp5CmactHFrbVFi9RvVgYunikJuVQixQcU6phfF7zA2deSR
tfnQa4vx0MP3GaMpuk21YjzMqSpuCNeB4fDfiBrC7sIuyKqZQfCE5znUheQzIJzYxJ8mtswNUC/H
/a62+oh5iRn/0UV6n0DY0vPPDC20E55RjmrtT1ASdd5HsN34Y6LvfSNmUFLWllcz3mpVwHDTpOzs
GpjycfXRk9m1sWX6rFTVB+sqEK78LkluflGQVLsuyT8NB+HuiLXfJqOTsOHKZI7dCVQlltHfFO7D
HoPecZrSh4IA0L3ITSKvHVYhhgpmbClwBg1pFj0J6yYamowcv++wvAjmJVopBh8mq76Z1YGEWPSU
Udud7LZ8LRibsf2OYrdb/mhgFxpF+WVWo+GGVoG+fCbk3Si+rJyw4hiIAwHFST+4cWccRuOXEg+j
S0xhuDcTcAJhucMiA1YVK75ZUUHOdhiTW1v8KdB1bhu8XhsrAzfciPE+xuawTXN5bY3+oNNm4xPC
tCeZoW+qOvlSPqbxXIXtxwrSbuSc06bXk8urqUGtzKw7bkzKp01hVD+LWHyiOyKmyLD7PVPr6xRC
BER/X2wdZyjeR8V5JY6i+lNnH7GA4L7RRe07Zrpvqskfqq6+aLnVHdogwAu/hC9aUzKDEmELLwyo
8xLI8SRj81mGFiHDoyIAokJeNPXKy6usv0/NFwCd9G7UswMOOQQwOgf7rO6XYx/EzyZ326kqh+DU
av09hsNygqsxE2IpLmmfw02a9PGHCzLgvZ5M1M9M6cEMtR41YcM+ogyY1aftderSiuF4qrwzFjg0
mB5/qUr4PqLqeg1wErkgStQTsrT50o6jhNOPB5avPqWO6fyy24rQhKz4kY8TJlJDtucwFMZZkXXq
Lm1k/nCS7v79qUJtr8CHy7cRdspOBdRB/QxHMO9gdnf9Jz7dlZwbEcbd4eeLy9oz1XJCsDTFNwP1
xobYg585w5c/Qt0opq1tkq4zbppCrD3Fr9hGOMU2rTktr03NshCjn3NRVByysfgbsYwbMNqr/TPG
Y2KlldbYWFCpdpMdsVgBaL8tuprNUF1ne/LB8UUNGRdRphFKmg3xNpKxtV3sTVjxB3TyQ5iyAIX5
PGjosTJl+BEv8++4gVc38CzEDMdwiEgYPMVrHMKM8ITdNom9Ut8z0d2yiROPoFOrFon8FNHcI2lv
80KFWkiCixmR3lk173M11C9RKKn8Cf2ye9ILsTVS2O5q8h8RNjtHMDuvXSvvXC8YBILwFz5rnYLj
0DnmU6DVDnu7eqPWXca4Qf6Wc0WAdzdU21nOWG8RP+FOMVEyT1tnwstkOiqTXSJgBvl/2Duz7LqR
LMtOJSYAXzAzGJr6q9e37DvxB4vq0Pc9ZlTjqInVhjwiw6UMD8+s7/zhoiSKfMQDzOzee84+7RfP
DtTal7SHnQwGaRhtBk3SMuKlm7g4GRa74QAjb+MLB8AsB/imfLZyXprC6YvNGfXbAj3dGF30PvUG
vEBOrLXjBWeN4H3dFi09SHTvFR2TmGQ/9tXks0nrEAxbRtpp4LyYkfldFgyfcEgf7KznoWoQvxHy
unFDDDBIw1fBEFSbkfCjVW2hYes6dWK4vXJy/zYOrqT2rvsifENCBAo8r3JAvRGwC11lKz3Zx9wp
X7pm/IJSSq3BkV8dB2NzSsdmq+djWJY27kXKFkN+szzOlSh0XwY6rsdxmMz9gH145djsnR0anBXu
H9DLtYXfYIy67Dbv3HhdJPhdZvbxi8InfxEyBX7oqEUNJ2AlAg4odL0FSNe9Nll/Rx7p1W1lck1j
+sZKnfzcj6mNeLARQI9rPyFtwARKj0NhpWuRH+OlizsNIMAD6z0W5iMQQ9iKLk4ZJv79injFGn6s
xhhthuF6GrGHRtj3WeODF8dIPtw4Y57g04AQQpeXKsTUQLYqjUhKiMx9w8oUfA8Ioi+Dsf9iS3JU
THqYD6jiHMR7M+wyvPpXrxzwGsiwPk2FQdKpW3w2QEU8mp4EjxYwcUMF/dpN07SvZenvnSKaXoh6
PoWdE35OhVmucclPN2w//tUpSBhhyNocCLMle4tz2NLObFcYPKtt1YyItnU7IMMcQZan6JxkCBFJ
1e+eLUjpthdGzfNkBNZWJjLdDHjnViLM5c6wg2mHnrNZax7d7WLP29bFh+y6hb67TNgHJTZl2LNv
KRB7agNxvl8Pfl0+ziGmh4AmuiAI9VaU0C0ECjx7IjUXbhsRqfucdEVQTI51zPrs6mrSPokQN+4M
o7TY5xO9jYj9XeedET44DgYnOO/WliaMuirSPIVFNAV7CL5Qw0lvcXd3ANvNyxjhhM9lFz97MyaA
eEFZ9kBKkH0tSc7EdK66Yahvnekz2nEm/Kyk7aSYDlnMfayCNc6OYfHGIxTyzM4+zb470/+bSsoW
GoUZsNWVh2PLQzjK87v1SKRcFYk3bWXd9ZB+tT6HBSwlbBc/vH+6l9+1oIvh1kdmPPRhMw+jsPGF
YhUZA3wsWEq7OUeNkdPBjnzA5XEp0UfEIB6GeboKcybtqnGqfdeTZQwj+84fkBHGdHJ2ncFMhgQV
yE2uPbt7bG7tuYFOfC6Ela8CvO9AZ4wLtCyxo1qEhgXq5CwUDNfVQj05B3hs0C4KG7ZjaR5Gcya1
kKF+Fgz1R2j3VwgO9DpNVi1anwpT2S4yhvAmqJNp74sYIovZE6MhhpuxZm5ex7337jBwgVBrbfww
5pS+POWVq2+akRqV/WpeE4BBK3Gs17bq2lsdlozFo7H8nZFqqnxrO9WEe2HZEMyeShtLNaQmloIO
T4pfYyLMCKg3GilgrD/nevBpCSH6qGpDXEuVfw2dqLqBErnKc2rrQJLAEbY4BXVxb+tuWJlmjFRA
u5g+4uSmt4ln9PCbbUdcL+e8I01u7Np9XfVXM62Optu7J5JUFztMdUw7ba4NlgKazNBiLQaRqqQf
5XbN94FJCVwmr7wTcf8IINPctEjGMFPxVHFO2+NzcXa23X115jgj+AC+qFHqh8pjj5DA+SecH+vs
PIcANQ2rvy8BahznyL0fnVnc1mOIBHL5kjmhK1akmzCIy6NOIzQhIXVhYnKHRkGwMhFADu5knVQA
YTBKZlz9RCWZeenQH1XvRFzDUM0wA4Jnt5E5WWwSGoLXFO1GHwlMBa53/eMLkskJTrWxJVJ4mFnX
egfzbBvHCja3H29wVBe7ucWFG0Lm3Qea+RNpK98FE5ZFWUXMaB+9YQ2an8heD5G3EFLLhOVsFab/
wqCuutQ560FJx/nBj+xznRP7zQSjRdhcmS8xI1sRE/cMIwJZBylwiVyg99Dm7kbkNhhZRfFF582W
Y1b/aZqzJ3tgp2Ots09JGRb3RSMGovZq9dnS5HKrrLitu+K1bpi1oNUyDhkQngdtOlQAMaiMCWWr
jM34VUxUPomJFK9hinYeGMKfcdCrHXd5/RC44B7qonbfsf6fZtewv3e0Dl28ic9x3zxb/TiuREUX
UrL/bqs6sG5MIH2HxmByhFy9u6ahZW19r20egxAGQFD5JVNYBYFDeQ9BOM7fdfCtImMvXI0MFIvJ
Cr/CiO7dL3J0jTd/AF071FXwrDMSaEKOfPckPhlbcgPTm474k4Mao/I8hhEqtgzaZ4u6KvP4la0p
zensm8M9/eiQUMY2ewk9NOT4pLoPl/5+0900lTl+FIb7fW5a/TZxwTg3yujZVQZHlroS94RrsQoH
9njTpaFapsL6bIRaIVpozbWfetWpa8qSQ3ngHWu9bNVFT6R1bKTnmSnxUWDGOdcJXaEgb+KL6xYl
DJB0vjRR6O2bEQeeEadvQHfEfmoSaK3LZ8ZgJ79/BnX173/Hg87RY4QJks/Azzl1YRI2q/IY9nI8
ueDGTt3kVGSqG4gxW6dcE1mU7RqQs+y8geYwpeXFln53LFIk/kba5GdK7pWYomAfyby9zcqpZYgu
6MaDMNqMjKO2DhQ75JrkJJnAtT+PoTqasmDmQdlA4Eiz+x9d8X9JVyzx8KC1/XNS5xI6+H//T/tR
F3/733X77SP4yUj09//+D5ExIaqcsBXna8+xiVP9p5FImOZv2rbAotjgN13b+WcqqxS/8ZXIiOXf
hcRIk/8hMvbQH3uCbBaExooACfHfERnjG/pVYiu08qSNj1mZiv7XL6ms5pC00qCnc8QOHF1ouWB2
EO4DNyxDeONDxWX0XnFz7nFDRftkgmbZ1YhVcAgfADsAVEqJfqGpxpG8Ht4dtxvfBIrGJWlKk8Pd
Y+SxxXASmAzWHA0X5reZMIGX8kZMqUlY9ETcZcVzObZNyIT6Vg1l88ZeZUBKoWOb5NH4SZT1ZxmS
t+Q3YXyIWiMnXFM21SXIUdwOCp2QkcbV5cffDcs//Pgj+dPjyrQNStPIcm8MAqcJbQqfUeiMD1Ev
13kVRc8JCt5jMfWPecWC0ikEKYZGixNET4pYmHUVn7LC+9zmxJm7c/u5Ib8hMlFVhOEyrqvaLwOm
2NIF6x/6vclAnDTlMiA2J+e80RfNMeicm4bE6FIUb3okrc9SKNkSfJmthYI0FDRaNFkztHfGpnDB
XDNpYlQMZK9b93bBWTpzj11GfYOBJGOOh6+ZkI/Efodgs/dVcj+Teb0OVfCRedO3rIqQmzXvDXmK
G69xkFtM4SuZJ2fPaSjRVeEdVGbR0h4KWsruhe5sSzt5XI3EywI+zq/TwHAliYNdgTPblhJKV3wj
52RaPMq0V/xVnXtPoxlexpodnr2FrSOEUMw5+hir8EICErNfF+QgGtdBWo86Ha9owr5xjAZgmPsz
aQG+Wju3CyszbD/80EthVdzVMZA5w2gRPTl0Mhv91KXli9MFV7w+6MRs8zjU3n1rWyE3x7SqbUAX
TiGgWqUTfR2ZXYrmS9jHcjVOhM3azRIVqW0y7qaOKz5yMkE1f+6wkKJtsPfUGe/BjOYodcZvfSSX
jpaW6Bji+4ycyd1IaOVmWsxKvri1J9bfOWM4gxpDjajmcLvJis5TX+dXJ+HsG8qZcY53xsOHIiYr
PoA0ZZu6GbcpPu0AI2zaZa+z4aIzm72PIaR64/yviWWB5sh8tHrzbOKccksOa52IZ8jixJLL8SGd
7kJcfVDQ6EqM4C8pjmu2eVTm8yViIEdrWN4VGfTaqug+wbvfq3g6L+EERTOGuxxk7aqpu088eVdh
dWC/yTRwMrqB8RAeVAmr0dPlXjjNkxwufYgAoY6ibVdXyAWIUZNmTKNlvi0z60FF8cgQG7WVWcxf
kZ2QBj9aV6MMqluihBD/2nRSmvYLHbUVqDJsgjnZMEgPUPBP5qUazZTW6EcVOQcnCT6zRp4CJCfe
rEG/udXOrEZC57TYNuBiir4E2eE/R3XxVUAzRZSsr+EIEB0AKG2VuTqU0XhiwZnPbIsTsVxtA/F9
+TQR/k00WGgIghoqrzEf53wQx8rrmnU9ISmKdHRbUIaeOFneA3qPbs05qHEstvNeO3CffLeeTw09
Cho5tEo7+pQgJAz7kSgGZMAYKPjdm7fKnwhzD8zqGEVmsyFgsnlNPHdatCTgZZZ/Ra7EOCUwb3Np
MZ9b4h1r60vxpEMxbzxclqs5FXJjqeB2mkYc5skratUMHBJEEFyExFYg0R9cm/DjKNmmdXzKkROR
YZUudBrkR8xPuTfGnDm8u/VGPHRWcXby/glZ3QnB1lMZgw+Z8TushY0shKywfFuxDsW5SWGKPXIN
gRglO0eaIutqwq2ktzGJucbUFu40CNA0BP7beu2uF8Y+SsSTAOYIFgBmXxmDxrXbyEZSMTz1aflk
kmm5yV2QwI7m0Rwe/bAnjHsKPtywf2/ivqYDtiRPZcZuQJ+7ihxxhc/hsEiocBVVHHmSqLP3LI1f
YTeuWW1RwxBNx0VxNtmi05noCK/GejcVM+5tHFt7ZgzjFo+OoIIhnWUaHCYg5lOzxHxn04sHlHdj
SPeUJzlZo6Fx9KIMrUGLZgIWyfOQyU+jOwJXL7viJgF5+hB3wXkoL8k8TO++k7m7zFL4FgwUyWGo
jY1V5OFdEGePY8aYdkzRyGOTPDRlMJ1/fHDaZwIGWgJbwe1GaSDAcy6fwo6nidDJZNcvO5caemYt
suH8HvqvzGUwywqemd5NjTOB3Ut90F2tXhSP2qRWKri1fqhSe2IITj47xL7F/H+iqp5uo9F+XPLp
MEE+D02cPoymdzQ7p9g6dJLQQNr+phefWsDTDx7Oezo3ltgL+4lMKi5pFc1v0nC/ujnpZBg7v6Ie
KPeGE0nEH0DC2h4yUphDU8pcSbJMg+0+W2z3LXEPBAno19bDnkgy+NUl1mg725C4GWG9RJkBR8cF
UIJ8oDwnXU9EkDMB0qSKL1d2hpBHZ+XJAtNx8eOKPrmfrb0kDZ68CMc9HM/RU+GrXYDs8Fpn3joV
x5JUO+muamKqDWETVLL2n8g90wcP0shtb37RsurQ9RFtEsRzuc4IIqDFnTNEp/k8Vdew6vuzGRCh
wEkIiHBoAzUkZI1CekKcG8AB4HUAHkaq3hXy1Z5EcAFHFuHDjdZTg2G4IzlwK/FV2KomELySwbma
gnceuv7kxiDjMqP/ojnXJE39pAizfWT92k52VOPlsWaWwIW6hXjiUBndzeRB/su+eEPVnIa0IjPQ
Zs5pQcSbFDThwKu85wb8tFOHT6Ks5iu1fHzImXmwu5LZtTQM1smgMxhmzXgJi+bTxHO6nnisLpWf
OA/UiM8TotD3yHfKjZELkGyKm88aCXq3e8ZW7XsFgcr0FwhDXc+YcMy022Z1zq4RC++xhi92o4f6
WGAJikq4y1WLS5LYiOZFahVsAi92b60aSxStbrrYBaWLhaccPAJi04HzoOjq5mkJV0WPnJSvo8kA
vSSSYj3UhMwxG8q2MVKDIwA7d20pDlgeOpVhokxePrTwuGQhTnQd3GufTDN3Z+K8tal9sX1qJO0w
gWuYwtzp3BsApbbhVgVZsmNVEit7ms9theosyWnfe/V71pOvgHTaeKowUp8QDK/ZY1Ftd0F8/J8y
679WZtkSu9+fV1mrj/jjb+uPNPpe1Hn08bfHrv4pXP3Hf/+PYATvN0s4pqB1ohk5ab7zP4IRhP5N
SvzSWlg/zJygEv6Oa5CLldMFsqo9R9gOg7L/qLKk/M21tWWaSmDxFKb+72Wr/xKLQCyDQoJhCSo2
zyNn4Rdcg3b7kalvZF5g0BWX2euey8JzTgTMoAMACkDCdeueWvrGVyuOkTUDrZFZrEi+avXVITWy
kvQSWbDb36v8L+P/Cr4V/8JkuYAxfnKZmnhmFNdOCWGbJoZX/v0PFsugGt2Isiy4dJmG46x4kvqJ
0O+8BZw496hvWkZ52ymwjSPr+vcpxRqkHr2EDXESHBrqWFXnrkbf+Id3+1+8Mkno/a+vjOxZV5nU
wZ7Jtfv5lQlVzXqIJWYjfEP1KBH/hOm8yTz53GcdzzoqJDuqorOHOQFp97CVk4NL04M0VHkIqisi
fzEujcQDD4LM30w0uHTQEpCjQn6R7aUHMzUu//5li//8sj3pUNFb0Cq5eZaq/o8XdI4VvaChVmd3
brDX4vrEs4smoo19eWtk8J4nVU0ApqxHx0d5UvguAWmd+Av37I+f80f7MGcyVyy9By256RCX/fw6
MjN1tCp6dHN2Uazp2uMMI+ZzE2cKtNY4PJWFi1A/K9x9a6vp6MQc0A2MTIFl4aOwxZcuFukx74hl
sGmiwbiIH2u3eIeV6Rx9TjZwXu1vY2U+xC0r8+RSm2mvT44eWqkN4XTQvB3eHreA6srM44i+xlmV
oEPQ4tTNOiYq5Ew3EWis7TRkvjXWupji+kaMKNijytuZxrfAcihveyx/bO/Jxc3zG+GqbN9qn2M3
POl9uSTbdKmybgKZfgNi1B7JGuWuqdSnhnzJkInTFzxNaERL2IbKOqS2ZRCNici/CuV05qE9/6AI
zuNmaqYbfrrDrFFC1U/rLdx1urBDhWNLV+HmL26W5cH/6U2CPLdEcZCex8vW+pc3KZ5mR6UDara0
wewHThN3mEMrLw8n8YYIG1doWQb1mcQvBqZ1vCupTs+qBhOVpfm2NWLcANCFV5aNdm3B3/+e1/On
64P8F68QPzstIulZ3Eu/3s4hl75MghKhnisnxDmmuXcQCo+TbyCJmb4kPuPf1koZZCgdHlt3vNpN
ezcK5BCVlywCV+9zZVfU4qHbfKjB/8pjCkJftgBGps9xoHEgu3Ox6xqz3JFaVGwzDzVzjNTe68r6
d1zCn/5C//m5UK7QCMdYkul2yR8NsT8seKatLA6J83DuyyVleD5YUaZJZ4YUb8QcPCe7fGyJ9zrO
HowJY5lic9K+KLsk/csUuMcLTtKsiyRffyuhYj0wLZ8IeQ8BqkkO00mh7wtiLAIov8RdE8UY31hC
vCRp5D4mqDpOeeCwXiGbj2U6EowZzOteopuuisw/KcZ0FG8wobFPF2Zn74RBflmgsZvHPNUbx2mn
9SALSv5iKWkJHWQ+pLt75BY5BRBFYdv1NzqhFc8Ay0aYbyfrtmS4GHQi2+RWzSRZ2wTzos38KNt2
p+I7t3XaL6qNvgV209+1aOw4paXXqeHGs4zaPjKXwKa28Ks8joQ2XZQV2p3pjtzMx794KpY95+en
wtVslpxiLdP2CHX5eelSc1AKSOTDWbdFCYMQ5Z8K9bV+KobA3VMBxivftLNnlRIsU+aoiD3ZHBv6
UKQZAL0WbX349y9pQTf9+pKWAKflQSBDCSTUzy+prFtm+u3QnskfwcVX2OXOd7N5BVtoup9TjyCR
ykgPLk9mHxXpvQ/TUxtOfQlbkLKW135IZ8wf6tDGp2aF3TqzkauVMrd3OkRG3tW4raep+06Nlawn
BTnRzY1pVUSFt1ZO5xy7yv/GdAo3AHYrNaFLnoqyhsjmIqbxRbuqHXo7Q+s2l87AkWm7pBu2NFiJ
daRJJepzLcfwZMf+BL6bIU4qSjD7XOdtqcA/FK1fXynABiak9UfkGd4WblL+EtbBnemvW6Y/Vyuy
zF1lhuZmcHxj+++v8bKf//Ku0ws3FdpzSbKU+Usn2qLJ5rlc6POYeLBneUKxjS5DvBFoFdEFZaPv
JtXri1akf//7n62XXfnnH+5pLTzP0j/Cs36FbTBblkOniupssBgeI8N8r8tsHQyDfc4lRMWaUNhb
/MB71TZE3o7TwcsbBrtziYcjUvD6p+ougzBXV2UANdFAwD+9phFK7iJ2622X8Ki6mT+vR2Y7lz65
pbn1Ytu2u2k1WvoqKoJ1KjtSSUGiJ2kid6bw5FrXiu428CyXNXRRmdxDsGjWqRMlr4aiq9jVxpUU
cTJoCmTnaVxcfUKoTjXGwhXDTomUyL5p3ajFwau4Gcyy4deaDzjR5P/HRXR5/zhpgydTdFR/fkh6
nMAyLPvsHA7OkgRSe6e+moAZ4c6nHCuO+QzbFYUFYAEt5sPoMS7tQVHvUqdtKT3N7B4A60mw065i
SFhv1XgF/L1wlr03e9bzlSwFQrwDce2nptj1mt6Lmkp+cd6FNnoJy5oznYkLl8n90KanxImipzR7
nWLDuQFGBE8/AeYQBjWh9dKYCd11xxUyzgQ5CWZ/p4eLYBrI3CYifF9dE7pQ1ptX2uPzoQ/wEwdW
9dEk1nSfWd5dPofOX50JPL3c6T/djJa0HOkJ7ZmMhxx3OWL+YYtSrNVGOajgjCI7Rk+4TytTPWOx
8K9TCcLJTYnTstWwBuqCMqbeukGQ34R+/J4K/KIKlOm5WtJ48ynxn8TQPtIqZi+rQ2tfBNXTUEp1
xY/rH9qQ5BqnKfeD52UgVcIHq3TDzRDg3ySCUWCuJL55rLR336UCJ0Vrk0Ow/NHSkrfGMXdTb4fb
zm6dDyd8qKiu39MWd4Ewqk8GUtA3gpC2jmjbz2YQMedvfONK3kSECebJd8tvvqEtKL58mC0wFj0Q
vV0S1/GDYd5USdueGJX4p9K2eSqLZGOUzhevJS+lpg9Oo50aINRk1LbjY53PEv26Ykhe5Vf47sPZ
ce+7JVC26ODwq8w+W2VoHzrhDFuthuCMzgYZbpZ9ZczzGgWFfJBtrS6KXqlkAe6T+E21d/DawlPD
0XPF4NCK1zWL7JZ2ubmRefPs1oV7M3QYaFnBlvxmWb94pI0SKf+pwU59YTQbXqi8DNQRDft1l10r
gV7O1hE+Zc32K+sIgKkVq+s0N9HKNhEfVoHOtqoKGZbb1bdUyvi7Ns6j1w+HQHbYMqz8pUq0+TBa
RXz1J3TWTVDmGGwErYt+yi+20+WncgFBDEV/p9LmyW7xxFZO2d3PmfzaBsp/Vj3tHBVaL3XPFc5y
H6zb6Hto4X3rRBDbQ9KX/q32XoGr65sgmy44jL2z13ckxYTzqaom5LahQRuWVvIVYSsNY+PC/jhe
f/wNyWSSfpFPZrUh513kjepgBUN81KETbGtNv6rroGy67rUMsTYkTdi9ltY47pvAUNtcOZfRCQid
snFh6qi681uHnx9FsI9tEpjGlL0xKAu1B3393QThdcGp6Z6Qs7RoSRryewIfgkpMnG9qyA38fOui
K2Ufyh6qTlTJIxIeKoNGRkQ8YOt0FgZGj/8vrZlLzSUNZN+Mrx0WNbvJPTxxHC9UhbApcOg2JdZz
iIh2tomadpywW5VqP2i7vjgzQXVlLPzNqD1vXXsOcSSpQx6HMDFLiBwjokouDb/dWpqJIG1Yxswk
esUsT9HubVkOUyNBBF1FW6DU7bbHirUCGO/eeDU9wm4Q2HGC9wK8x32PttJU9P/rrjPxISksz6iN
tk1gV3dOkoBFGvEm1gGzWAJ5ihH7mysGzBnJfGiAhA/kxF/hV4qr1yWfQWlTFtHS3nOHYvBX/UWq
aXqYiBsCM1XoB7+EnoZPXRBHkr/XymtvOx/9qmzj6WPIm0/aT0lER0y6icloWjc2AWIqirIXKy2e
m16yCTkzHhvV2usMa80DWXHBNnFyfewlGjZiAAvGyLZ/N6e1PHgp1rpgdl7jyS0Jd8nn33PNmuG2
6orhNIkuO6e1+OTmMjypwcwepG5oaPfdbcsidRBDFN2CPGqx3pUJqwEj6npFRE9/GeSsVmaelQ9y
FKBraQiiliRJOu78vRuP/SmKTQLRUM+CZ3DkofVbEMCj7s5RHH1NW2ycdQxghYyBcCPdfMTCQvBg
1fgwFGokIMiPsDRaVfqaP45DSnS9STTN5GmSojGO4bUb8asEc7+e2szfhg0XwGOKQxj3VBzdwsg4
lxGF1qfwEqy4JZQ44uEHnck67/uMmGLdFDcWqbZrWMkeY+yQUf04PpTkSx9VpThW4hBcw65742hp
PFMKf5ojsPZMhD2QONkNmUJQCruyIAvR8bYWkdBrX0/iMldASSqotaZfRud2jJutFRVrCC14hkve
vjIoXSg8xKszGqjPdL7TtVVWaOhnL9jIBCSEdvDwRxJJNZ7XBTiBXDJsyy9jEJtH3YORFmo8VmAm
z3RrPLgltjr0NorNchH3VCPTJkaUlRvEj1ODTI32xNafc6J7/MTaqZxDFkOobZyXMeE4FRa4FvdO
6swrnrr6mpJkg/gyRCvYOe+O72BJ8PVRdg7DfFFEz52wx7UkW8G06+Ehy0n1BfGDmbuy1dZng7wy
hoOmjNB/1aG/2hshIBaADQ9JSXoao6r4TZDTiDFCVKyssI8AmjfnNijmXZJTW0YEqd2yHW8DGiDX
LuWIBss8gMTwXJAwg/uhni+2atu925I5YAwTtO4G/mejyzd2ikNf+e61wo1j4sOyZPycZX57w3gy
l6Z952XglXIAE1bRx/c/PvSQVWeo50DSV7Ym/qGqYftnJHVJF/xlxVnxbFuvlRq8FSMLZFEWdYjw
xw8GxTb97iG5Nk3zJcW88SX3stU8jRuCKnk/bIvgM9mdkxnLTZHqO39KXlq0Va+IoqFoue3eqCa5
Hk3slYhWj5NZjhciNDExd8y1wYwHpwzX+cpjaUQQkvsHGXCbB0tmo2c31aERGYExeahXVeIgW7TG
8GimA8Pi0Liih6sPMb3IdZGxnbhUiCjJkqdAxgCv4v5TnKcs0YLsF5qf3+KiY9YHs2yPl0beT8Km
AwVb7jHqg4csnm86b9HxF3N845RE/BEL8RmrCQIujoD3qEGzQ41c7Ai737n1EonOWA2r2a9c0AwM
ylqzZNZfaMLW3eViV6wDlmwytpHQpqdkaqZuyaMzlcFtaRDBDMzcwa2KwldCtTvIOG7vRbHuOk3Q
qDmCgAncCyEFw2NC+21VWkwCu8Xil+ldSq7SKhskSg5pGA9e77zWVngwyCqjWkfgHUd4/ee+xZaC
PTR0U+fUi3K8YXxy3xBcKfGbfIIY4/MwtuEB7NgrB9zhVk1txLZmMpBrcFoPk0DnPCDIDVsGXCMK
7AAMSqD1KjOUfrRtHwfMfJeHZXgL/v1oWzSvBqsxtjR7orUHRPNYmmj4SLUIeKPyDHhgVC0CR7lF
xxybfBNHMGfCFrjrgmLcuB29IBcV3Rp3E8k+/KDzbBTuZrBeGcKEFBd3OYvbUQPebpy+OcPJajYT
HbO1KlsTQXAcPvW4ozjgrK1xMu/RATzjKWXETFL8NaGRh/7EKwUu2L6+N2KQ3EOiV2E+iptBlA8I
I8hbS0BkVRlfNCxGMa7qriS/YGMoyYbbgLOtMMn3po5QspfqmJviI+1if0fgn39x3AynoHYvzViQ
gsiz9zg4wzPRLRdoh/39N+aM1UsVnFJrrp5zNL3cIbvELLq3H8cA5Z5Y9fQhbdy3xmqdJ7dL13nt
+Ffbcc7+LDIaRKO+KxwENIWiQDHkjpPdhd+ofy2X498EYi5P7PG11ijQw/BGGFyY3C0TcnjrapUB
RqPbNt/5qnmOyKKkWLKCiwwJbIwUgmjhlhva/DT/CR1jF2vnN3f4lKeIzIfmzp6Uf++a49M0egHY
eQaO0ka23jKGveR0a3w7vWXjH7axMDj4z/paShfzYd4g1YasSQgXkvBaQiukFk4e2nJuDiWQGyQP
nrWlWIH4itz01JrRO41z8Cx2fBu0Q3J0J2BSQWa+zwams8KYwWIl8Jg8gyz6qUSkEwXvvUMVZ3hm
92wYwxVjG9Ibr+wPgQHhxFfkLGi/iq8u7Xe3TR5IIDE2yJumo+GKbuszkmTAnmUDmUZIesG5jF+p
ba2VFdu7AfDMIStxcpPhwy2B8aRxrFNbZM+e2+8JX2X1i0icWpjbv3+YtM7Q0Ii/+ruQ6Ltp/eP/
+W6E9fJPv8UfvvJff/rjR/747z9+7o8/+klJn/6ff/7nd//D9/iLf/7lN/v1Zf74lrYXeJuR3FAR
0zqfrK05LlHakf46YUT/XjfevQsWuR27R6+c0Sp0yQ3rWSNy86xZ6TcxvpxjbQLxzvDYIKgPzvi3
w501zvaByNeXyt+OXGyICX6P+mWkOIw8MCCmUDcDYNWVDnV9S6hzaXISMqvoxcrL8jkmvTstu6+d
KZJXUgZ3kca2JNxqX3n2KvKb9kpANAeFIB3WREjw7CQ2ntWG40BR4YhNdXmIbZ6IBp+bMizzwU3a
qyXgbMe17eCvJCRtimdr7WDG3AnViIs7kVsaKI7w7GTpnuRhPAuqJ4jOvfUcXUMgDMWBrCp73TWk
P2MeQhgx6uyNlNC1hSOVVzZ5uzqapkOjYdvgf80LRONW5g8HhfpoOcKMXVrscnx5aa+Dy9SRj+MS
lNQsQoBMvJq2HC+BMhFsjQHG9d4+MCFvCK10KURV9dKE8LWa4gLD+VGUZn7o6+e5soyrnPPwiGQA
oXbMiK1Hk5wgQFzLKAJEnUOfSyl8sYb7KPfE8N5FnA7EhOyr7+rnhq0xN5HZN1HVbOAzlzf/j7nz
2G0jW/P4qxh3X5rKAbi3gWEWRQXKki17U2DLcuWc623uchazmkfoF5tfkbJblLo93V0NDAFDMG3p
kHV0whf+QSaC5RS9NY0OeIBZSOe9D1oayyzoriGKEKDZ3HiW5TCuw9y4AtVt32seWmq4O0y11JXO
YR2Gc7dDCdBUEgSkkNrLNf1SNbVLva5KnDJuZMk2p6LW+dAtu2wrFR9D9J3mXSZmS7lPzn05ci7z
NFXPvb6a6RkK7r2v2Td5SFYsVqGGB5AdMEKRLhzo3E2bOV9UofnUydWDIxj1+xSrd5hGNxX55VXz
uRwoMYB45BXh2nsq+8KyhPi7qONw3iHCj7cjSKcGEyC/rsJVC6JkRu8TQOpE9LWNWIrBQ2hhFVqZ
TXpbmmo41wPrqulVZIECvbrLLcpCboP32v4ljEZlTcCIitRApoxLykQmyFwzRx/I/VDi1HQdU2dY
eU18LyEgY01b1z337Vq+IAcWrot620CcEiy9XyIsgZgtVeJtH98IhahcBg0qDfDWgRnGoCvKKLqE
ZiXMKmynFr6ZKlfYVO50DW1WJ0isiSsoGH9w2S2lLve4Y0ULKcWueYREBHuo2yRe0UNcCgEHdslt
DEKMcmWH/gy3GhS0hdaZ0mNtQvMQnaWvpDr1F+9TljAO0BgwqGCSZm1eVhNYE/4mgm0+l0D5KbId
XsmDTSpV+lkV1dXWCO1Fo5OlIesUXKZONA+TPFzkjq2tBccU1y5ChY5of/EtS1vIEjQtDxuPdTsY
TotI+TpBRz3JjtzLwIWkZ2gouvsikrNmlpr3phbkMxJ2epZtA1LQJv6KVRotMHGKeZqbIGJi7xN5
PWi6rmo/dmm3FXPwdYJeIi+lhLPYakVAKURHtQ36BiTYTKrREcAqvL8ugTpWaeqtc92tlzHA6+kQ
rd+18OnocLXbNiLM1MygpUwD3bPLwu6uNbSvFeGyLYvhrdiZdxkX9MbE437C2pYw02usmWI46gYB
8891pX1WUehadZkkbExFdZaJUH85kLYQz7EmIOd6UE8WxCSdXi0CPPq864PmovdKg+PNMy+qjEvc
cSwkSUENX2jiSkMKgwJgagvmStFJLXsx88/bSFrTlU9vXRHh1iozOcdg3Sb1Fzhh7p2MGsZVpTbL
ynS3nucheBIAOscxaabQJ55hOBUvfRHmuIjqRGcWV1ig+tfADHsSTbebY3QUzkWjLef4xKR3uYcR
rIq5aevH6OUqMGvQdjR3gaxelZSgTDFwP1Z1U02QMUiQWvXJa1XBXsG5gCxcqJvaiM1NDUF0lYXB
sgbVSp8EBewokcSZ4gjawk79wdk12FK2v0bPivsfmaZrJhNctQ5iF93hO7xh66u6dtS7wGDVm+iO
yn61jYUwWEeZEC8aTbCmnlijpqRZyXXt2ajaNcKEYBlRlzopPzapPgf4Ga7CnszWlKzwWkZIJeq8
W1NC4C2CAceJj0qk6KPN2wXqh0Cs0k9GOAh+pWKxauyg4GxNpblh0AkA24GwSmZcNqGW3Nkamn7E
yih96y2+QUGArA9sZGToznu5tee4dqPcpnEeIZO0qPRMW2DNRlHCzL7iK4LnlGGWG1QAH3xL9899
DXtW4H3iPOcM9xEB0ZRVUPrxbQXoi2OVsxVebbZUdKe+95EPyq9l2uTbQEUX12wTeOtC/FkzowBF
rryCXJ2/h5cJmy/1xQurq6GHydINZ0ZyYUZxtu499IVN5aKLygC8dPrQRBad3L4tlkEbuXTSUuW+
kmsK0VQPJlZWqvgMgrJjieFDGWgJ7E1AlBKCAiJR9zZzOkhOyqLvcTfIfV/FD88KEMomoBANFz0c
KOiiHEO4DdFTtWJrKmIhctlLqExromxicxKHEOfbpU1DaGFJ1o0ELX8lFsZOUHO8DnoQBZxc1OA6
H0FkELJ+EX+pWus+d1DsoFkY3dSVMtGKXlih06egMRp8dfIWh2JaFB5KsmuxLvxpo6L2UjfNveC5
zRoUqQ2AfGq7qrOKpcqYh6qIxF0MgRACxz0v+hs9tnZ55qH2wAbf1KssN4qVA5tsFqlYseUGmjie
CanXETMqQ0konkeC9x6qeroAZbfFVdxfQz2c5iG5pILc/CqooIBhnL5VbKCJfa2tjViQN5oexUtV
gUCrReJWyXP7LnOiLREfAU0txjshjD99TTzKGUJtITFXauIkbXEU6zU1AhKmb3XgrDpR/03eKPVS
8imJ7b/Udgaflt9pIwAXN7w4O88zFThHguALIO0PXD7FpFdc+bMr5NveQoKF/no5V+wYkTrPcm40
r+4WolOQuPtossZgBj+2XEJIJ0xUWEKXStOq524VUcKN4+qTLpBxdp1E99nQzhVsac6jokHAGhDE
XRzFXzz9c+GAMsW5ZJYMFQQMsNEf0Ft/2ZmolJU00u+amAIQxJ9tZcr9zJMqeYEa/a5DMPXBAYhl
6SG9kNj/CP1SX4TBLG/ann5GBdEfimZYKtmmK6JZJuXxCmwJhU1kQd4LYfoV1EVOtOKHdGoFDkZF
Ui5SWS+WZau5nKFWvqmp9OaCeMGhO1FKNbhuagjrEC12nHVkY+9jyafHmzQBEsrgNCg0b1CR7hYN
zwWpgT5iikeAmCjtDF6PBitTkC4gpGCgVn0ORFem8EbZB28XCoRda9xWJlbGUtZdA8RE1Vvyp3Ex
SJH67iwl+pza+EuTTXIdOhH01OrWT/vuE7oNolNa/B7E+GcIgNhNQ1TOI9CbRWxrCJ0E8rqlLbh/
dfgnhkbxAghNjWBxUmXWgySqD2QAspJaqySRUHhu/HvclI3LskUbUYNyOUWMdlhSHh4+IfSLC1W0
+GvqFRPAWv16T69WB5NVffiyf2l2VrpyLWWzfyWZNhJqRbhtxcEfBasAfYN+nzNJkU84H5wEp3ka
K+ilgGbAi9yi3F+FF8DHrghmxU0uNPI0F9GcFzyw6KFuV5f0ZhD7VnWaQ17j3ei6Q8VLQ2XbM7wb
6PO5SS+ulWeaoutkrY1LTbEi4bJdc4sjCvI7tYOMYSYb26Irza2Ps+20xVFvsGK/xItRufZSsaEX
hjdSQDP23sclYxUgYzel9sz+r3FOiCEU+3pSAf4Kza3C6W0WhH+x5ebLMjazqQSBYSoFBsEzPotI
i8mXcp1RPdJj8Yb+LyKMRZ8uypxSDICl4FMmRbeV1FrncuHItxpgfXUo1NPa/aJa8TTkc84Apj9o
yEOKdZWuM7s2J4riPggWOhIwW7IF/Ix4UUOf7QOjWFL2jtd+NgkWEvStDzRtZp6vIK8aEZoLcNWG
zDwGHZLh2pbU5UqQEopv8bx2Sfw7p9+lsCzswAFjYyCthkdMMqEjp66iCG6DEbk3YVKifaTceKkS
IMx/7raOcJO56DoktP43qkhDliqfPdfUrplDb9liGOxPNfSkz4mvlEUmmMV1llriHOjhddcEHwgg
wrlZROeprwzqchTNXUMUz1UuwWWSNxAJJFLPFn8u2M4C4hY1E5+nWY10dqsi7aSEyxb7+jmQPWlt
alQ3bF9ACbfWPghh1k0w3s1z6hFaB7GpahySKTg2QizDyhfQA7OU67yTPzZwhUi43OQDu0B1Mwxz
YT9f2Kn01VTZDZW3AK8hrrMex8CMKFvC4XNjyQL6fFqtQDu2G2yLkvY+iLKfsTHornI3uadilM8p
faEW3TnGpSn+THNBmfuW7V0J7JqVpRvRWhCTfILvQDYlybTuHFe57vkkhdx7F71l+oj3RtWyqVBe
sbj08BYHHV476B6Dq5yhTRK4jX9ZqGgMJP5FAaJ+SmcSDBZyYJWPtJQAX3bm5J4wtzB/RhX0fp8k
GJQilipipABwBGrwNlGAibVCgM+oHzTQw3rEeEEf0VITUAmJ7PqScu+ibCWQg37VX6UeMo2F40zl
wBDfm8T1segZGx+29Aox/NT2v9JXs+600gediFDtRNW8IYwLUHUV+s9lW5Tbgt6Eppjqtszyy9Zs
PsD4VTZgcJJN1GE7X3nyA/g45bZbtSjtLFWvdxBSMNBkiVC8ch3LuCphZom9F14YkomYLfaz0ywv
wo3cZJwnDnDTwCrbiwJAKixB47IC+whIIJxXRd8jlFZ/7msputbhkuEm3sOxVpALUKOkudx/kbP+
IuhKZR0PDcM+dJAJ9wXAcQ1VDSGau4ER3dG47SZKgmgXzZGIiBJ4XN5pYBPtBH8qD66MJfQI4Wo9
f4ty86Nd83xKjeVKGmjBBx8Pkv2/o57rbcpa86e2opofOWfRaCD/lOkgL6O4Cj5KHOwTqVXweR1e
5p487XqtvjMzxbslULhAVCP4yKKXL0woOChcf0xkGtypA8LGK1rMaxP9AYM52DW68QTe5FrwFeuh
JmSb+WrrX1Nf6c8HFPdS1uB6gHTQF3YJqIYa0yOUOgEZ4MxYIy2kbGI8xudq2N8CBtMvNLKweYxs
400wbFIhRZOOjLFYOKreXMmh6y1th9vTSnzkSv14LkWNvhYG2nfUmf418ozqPK2s6lpC9KB284zd
KDYf6opcrzVL+9GL8bgxfYWKNK5UulacQ7JIrkxs3t6H0Huplzfh2s8biGoROn9NXyAtlDXdjYVr
pZtq0VWQBI85FnDUfKWM9rUHC7HxrHsQX9VGNR3ieT9QZ0micI356SYWa+tRqP371KD14Guues4M
3nualW2juGi39M3uXCspkIjMwolqBs2NjkDWhH1XD6TeuQkh97Nozwgx641ZemRrgKMneeO3t4ZA
QqI27QNnOb47darfhDUwS26jL7Yb+xf7L/ibrXEmpdgXmJ/FNKX6j1D2VVYjnAd+FglWssottmu0
apUbx6o+xYSu53mYNdc97FSgRSgopG287NKmRe4JxU6kxxdejAALcgPiLsuQzKizjCWXC0uBilXl
0oAs0BrBfyf1L11VaxYZ3a6bvC6fgNetkKXGG2/4YnqxdwBT/ccRULX46Z+8fqSfnHsoub96+dOl
94h2WfK1/OfwY9+/7fiHfrpLIv788Ft+d6CjcXn7548325W7oxfzuPTKbiC+d7dPBZ3JH//v4UFg
IAwD3SSEZnfJmyH+0Dftn/V3B3r3tP9cd1369K9/7DCXjjHQLXPvsXxJFQEiqCsv8IDfP9T+eX40
RrjjsasvDI6B5wD9JCaTNJD9mgS2LUxi5/m/qY9BQAE0y2mNkDV1AACicFtezOfvTcOPn/DbbB+W
zfdPfjSdP3qCwwSdf/nXP5TfcEXdf6Y/NwuqbGqYmyqiqqp787OjWTDPJJ1YQ0fxQDFMS2SWTmwW
jP2HPqId/dlZkMWzAZqsG+DzFEWGI3S8FkzzzAIqD4QV8grcnwFMemKzIOvq2B0hq2cyIoMmXncU
2N/OgmWe0bnVQYGKInNhneCOkFX1sEBf7a4/syPgkEEk0GnSqPt5OF4KlnymWSSMLBOZDsopbgiy
2cP6/OuTwFLA2XhgG+nMhaW93hCSaJwRLnF+sh44G0Sg3ye2ISRlgPSPOxasM90CsM3xKMFE1Aep
l5eHoyRxbgxMNpPdYOrf3vCErgg0RyE6jpwFVjzsDfC4JtbZw2p4NQuiyE2pa9yjCuo3qnY4h05p
FgyYoiNngXABSRRJVsi6IFjuTcJfrgWuCAlaKRaj8p55OhiMntaOwLh2iHFG7QhmAUqpqFOEgk0r
o2h3vBYsDk8RYSSFSxIWKsfDyc2C8jecjtoZtDkYZxphKFzbgf37ci1YKDrpJlUa6igqtKfTC5qG
rTo6XEDsyhQNSyOIhoy9DwdezgKXxxlrQEJsZH9DnF64IA+klpE7AmEvdLskNKaGqoGy1/w6ngX1
zCRewFnYUhHrsk5uR5gDr0dnCY87GUxCaJltT9QgyeQTb7aESOdCJ0oV+QIu5dQOBoKZkVOAxMDA
tx901yRd0ZiO4zngdjgb2uOqDnnT0gzx5C5KrnHrEMn99dCRK4JlgF4TlyTtqEHO7uhwJJI6Y5Gw
GnQVloR+eqEjG0LXB77ouA1BfWHIlGgrsu4hmB5PA3cEz09Kvd8tOJKfXAQtKeRBIyeBxFrlhtCJ
HAnBSCNez4J5RkjJaSDSiDnNbGogCY+dBeWMO5Is6rfPxuFc0HWRxaJznbI/Tq7GAgH5+cAecS4Y
POQQKIgWATTP+3opEDQROnM4SsSpp3hDSDKKd2OXgkiAPDCSuR+GSXhddRxOR5G4kZqjPPCWTy9o
QltndF5NdQG+myTqJmH0UEo6Phvp4Z9Z1BvROFFlinLGyeVSBrXSsSvBOJM5EgDhIV2MJsLbe5Jw
AoEjpIy0Qc7HOiy900qr38jq/oXKK9VlTsD94f+6wMIlaaLNIKKmss82T283sDj/hpyaXz56wSIi
Q4jkDoItxxmEwm7g7OELiwHJ4f3KO6WFoL8R/vrT60Cj6moizGOQLu5Ljq8mQWI36BKaOvvii2kc
qlonNAk6WfDII0Gi5WRSVSHy4mQgd36dRMlEU4qosRboVx3qkadVYxpO7bGTQP5goPiGYggh0RAI
HK8EzgTmRwUr8BxRntxKkFVUZcbOgk4JCbExTv5Bwu1NAX7oTtKKsuhQPhenT+1Q0MlzR06CTHYw
BIyyZBnys9T68cnILOCZJBk0avY1qFObBPhxY4MlhRSKC3JoUssqB+CQLx9NAnKI9CRFCWkR0sgT
PBmplRLrj0umWQkqfZbvp8KrooIlDpWVQWFUIV871KX/X07Gx6SKywFS4XhJ/BKyQEnhj83BqxF+
BSzIhAG0/Lki3zRg6NBgRjA8vmVSf/oTJ+IfuEC/ozqmrhd+2YM+vKfiBXLk//yGb4CItwM8Ax0G
NMMwQUffOGBADkP/ign56QgSsgdjvPjPb+CM/fs8//jzA75966P3+vZU3/5x5T3lu/wRlskejvL8
Ma92EcCR/3SqXfGIjCnv/FS8/B3vS4i/fp43AJbvW+BHw79SSX05/uE0+Zvf4N1vy7D+PgznDz3F
dBelT4/u08uPfzgHxn58fpO7dHc074fQ628Y2K12/Hn5mQ+32OihE8b1wqORDynk+JFDLzoed5+R
jB338qn1HpN3UzBiL6fjEN+NHRwJsx0Oo0cD76sKYwdeVrt451e78mjs57rN+MGf8vwpPx76UBgb
O/TK+7ILjyfkufo6duQ151TxePyZD72/sSNf7bpd7h3B8p77aaNHrp7q5N3m6Zf/ObpBEb0dOipj
R7/etbvHox3zHK+PHfimevr5eIs/d9zHDjxctQd3om9PP9yX31yJRh7UW3RtSnbNu9vkaJUw/FDi
GvvZ3+/id5vKK94hwpQUv/z3txH3T3AAp4x+Cy/ehcnRb1Q5QKBGj5ygK3488AFVNHbgu93PhBBH
860coGvjR452EPNeXZDKAR04evBw1xL4HM/IAYQ6dugPxFuPuEq/XB/PKN+xQ3+qHnflL/8+Okvo
0SrE42OH/sxJUj49HkcjQwZCJWjs2CC83WT3+OqDP3doRw+e5E9hchREfYcBjB77l/8aYodvMzDs
9O8d1R+P/Vux+nfE9dsI/huS+rd+7Dg9Gb7jMXza5T/9LwAAAP//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F0A97-794D-4108-B18D-F23BEE599602}" type="datetimeFigureOut">
              <a:rPr lang="es-MX" smtClean="0"/>
              <a:t>08/12/22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50E47-160F-4467-AE80-41E1C854B4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09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50E47-160F-4467-AE80-41E1C854B4E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693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35E-BA94-4A03-9809-FB9524EA6C93}" type="datetimeFigureOut">
              <a:rPr lang="es-MX" smtClean="0"/>
              <a:t>08/12/22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A283-675A-4863-A35B-56FBE645CC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677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35E-BA94-4A03-9809-FB9524EA6C93}" type="datetimeFigureOut">
              <a:rPr lang="es-MX" smtClean="0"/>
              <a:t>08/12/22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A283-675A-4863-A35B-56FBE645CC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57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35E-BA94-4A03-9809-FB9524EA6C93}" type="datetimeFigureOut">
              <a:rPr lang="es-MX" smtClean="0"/>
              <a:t>08/12/22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A283-675A-4863-A35B-56FBE645CC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885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2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35E-BA94-4A03-9809-FB9524EA6C93}" type="datetimeFigureOut">
              <a:rPr lang="es-MX" smtClean="0"/>
              <a:t>08/12/22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A283-675A-4863-A35B-56FBE645CC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20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35E-BA94-4A03-9809-FB9524EA6C93}" type="datetimeFigureOut">
              <a:rPr lang="es-MX" smtClean="0"/>
              <a:t>08/12/22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A283-675A-4863-A35B-56FBE645CC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08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35E-BA94-4A03-9809-FB9524EA6C93}" type="datetimeFigureOut">
              <a:rPr lang="es-MX" smtClean="0"/>
              <a:t>08/12/22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A283-675A-4863-A35B-56FBE645CC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783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35E-BA94-4A03-9809-FB9524EA6C93}" type="datetimeFigureOut">
              <a:rPr lang="es-MX" smtClean="0"/>
              <a:t>08/12/22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A283-675A-4863-A35B-56FBE645CC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03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35E-BA94-4A03-9809-FB9524EA6C93}" type="datetimeFigureOut">
              <a:rPr lang="es-MX" smtClean="0"/>
              <a:t>08/12/22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A283-675A-4863-A35B-56FBE645CC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49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35E-BA94-4A03-9809-FB9524EA6C93}" type="datetimeFigureOut">
              <a:rPr lang="es-MX" smtClean="0"/>
              <a:t>08/12/22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A283-675A-4863-A35B-56FBE645CC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35E-BA94-4A03-9809-FB9524EA6C93}" type="datetimeFigureOut">
              <a:rPr lang="es-MX" smtClean="0"/>
              <a:t>08/12/22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A283-675A-4863-A35B-56FBE645CC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68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B35E-BA94-4A03-9809-FB9524EA6C93}" type="datetimeFigureOut">
              <a:rPr lang="es-MX" smtClean="0"/>
              <a:t>08/12/22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A283-675A-4863-A35B-56FBE645CC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58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7B35E-BA94-4A03-9809-FB9524EA6C93}" type="datetimeFigureOut">
              <a:rPr lang="es-MX" smtClean="0"/>
              <a:t>08/12/22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A283-675A-4863-A35B-56FBE645CC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195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24.svg"/><Relationship Id="rId21" Type="http://schemas.openxmlformats.org/officeDocument/2006/relationships/image" Target="../media/image42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5" Type="http://schemas.openxmlformats.org/officeDocument/2006/relationships/image" Target="../media/image46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5.pn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44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lconta.com/2011/02/09/dar-mi-firma-digital-al-contador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14/relationships/chartEx" Target="../charts/chartEx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A77FDAD-12F2-4E48-9256-3159DEF40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0" r="35112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3924300"/>
            <a:ext cx="12191980" cy="293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789153" y="5249935"/>
            <a:ext cx="10257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Asociación de Almacenes Generales de Depósito</a:t>
            </a:r>
          </a:p>
          <a:p>
            <a:pPr algn="ctr"/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(AAGEDE)</a:t>
            </a:r>
          </a:p>
        </p:txBody>
      </p:sp>
    </p:spTree>
    <p:extLst>
      <p:ext uri="{BB962C8B-B14F-4D97-AF65-F5344CB8AC3E}">
        <p14:creationId xmlns:p14="http://schemas.microsoft.com/office/powerpoint/2010/main" val="1106451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9486">
            <a:extLst>
              <a:ext uri="{FF2B5EF4-FFF2-40B4-BE49-F238E27FC236}">
                <a16:creationId xmlns:a16="http://schemas.microsoft.com/office/drawing/2014/main" id="{D4C4A1FC-6B27-284D-BB93-10E8A23FDF69}"/>
              </a:ext>
            </a:extLst>
          </p:cNvPr>
          <p:cNvGrpSpPr/>
          <p:nvPr/>
        </p:nvGrpSpPr>
        <p:grpSpPr>
          <a:xfrm>
            <a:off x="5218595" y="6251985"/>
            <a:ext cx="1787380" cy="463514"/>
            <a:chOff x="0" y="0"/>
            <a:chExt cx="2542050" cy="659217"/>
          </a:xfrm>
          <a:solidFill>
            <a:schemeClr val="bg1">
              <a:lumMod val="85000"/>
            </a:schemeClr>
          </a:solidFill>
        </p:grpSpPr>
        <p:sp>
          <p:nvSpPr>
            <p:cNvPr id="38" name="Shape 59484">
              <a:extLst>
                <a:ext uri="{FF2B5EF4-FFF2-40B4-BE49-F238E27FC236}">
                  <a16:creationId xmlns:a16="http://schemas.microsoft.com/office/drawing/2014/main" id="{906B1319-D506-4042-B15D-77F588A7FBFF}"/>
                </a:ext>
              </a:extLst>
            </p:cNvPr>
            <p:cNvSpPr/>
            <p:nvPr/>
          </p:nvSpPr>
          <p:spPr>
            <a:xfrm>
              <a:off x="2339024" y="302"/>
              <a:ext cx="203027" cy="65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82" y="0"/>
                  </a:moveTo>
                  <a:lnTo>
                    <a:pt x="0" y="4122"/>
                  </a:lnTo>
                  <a:lnTo>
                    <a:pt x="4354" y="21600"/>
                  </a:lnTo>
                  <a:lnTo>
                    <a:pt x="21600" y="13430"/>
                  </a:lnTo>
                  <a:lnTo>
                    <a:pt x="5682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 59485">
              <a:extLst>
                <a:ext uri="{FF2B5EF4-FFF2-40B4-BE49-F238E27FC236}">
                  <a16:creationId xmlns:a16="http://schemas.microsoft.com/office/drawing/2014/main" id="{680C808B-C81A-4246-8424-823FCF00FACB}"/>
                </a:ext>
              </a:extLst>
            </p:cNvPr>
            <p:cNvSpPr/>
            <p:nvPr/>
          </p:nvSpPr>
          <p:spPr>
            <a:xfrm flipH="1">
              <a:off x="0" y="0"/>
              <a:ext cx="177878" cy="65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06" y="0"/>
                  </a:moveTo>
                  <a:lnTo>
                    <a:pt x="0" y="4621"/>
                  </a:lnTo>
                  <a:lnTo>
                    <a:pt x="4969" y="21600"/>
                  </a:lnTo>
                  <a:lnTo>
                    <a:pt x="21600" y="13882"/>
                  </a:lnTo>
                  <a:lnTo>
                    <a:pt x="1220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33" name="Shape 59487">
            <a:extLst>
              <a:ext uri="{FF2B5EF4-FFF2-40B4-BE49-F238E27FC236}">
                <a16:creationId xmlns:a16="http://schemas.microsoft.com/office/drawing/2014/main" id="{9111358C-2DA0-3B42-B04A-C8A03DA90A30}"/>
              </a:ext>
            </a:extLst>
          </p:cNvPr>
          <p:cNvSpPr/>
          <p:nvPr/>
        </p:nvSpPr>
        <p:spPr>
          <a:xfrm>
            <a:off x="5312938" y="6127982"/>
            <a:ext cx="1623118" cy="717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593" y="0"/>
                </a:moveTo>
                <a:cubicBezTo>
                  <a:pt x="303" y="4387"/>
                  <a:pt x="118" y="8797"/>
                  <a:pt x="40" y="13221"/>
                </a:cubicBezTo>
                <a:cubicBezTo>
                  <a:pt x="-9" y="16013"/>
                  <a:pt x="-4" y="18806"/>
                  <a:pt x="10" y="21600"/>
                </a:cubicBezTo>
                <a:lnTo>
                  <a:pt x="21591" y="21600"/>
                </a:lnTo>
                <a:cubicBezTo>
                  <a:pt x="21558" y="20996"/>
                  <a:pt x="21526" y="20393"/>
                  <a:pt x="21494" y="19789"/>
                </a:cubicBezTo>
                <a:cubicBezTo>
                  <a:pt x="21462" y="19185"/>
                  <a:pt x="21430" y="18581"/>
                  <a:pt x="21398" y="17977"/>
                </a:cubicBezTo>
                <a:lnTo>
                  <a:pt x="20174" y="60"/>
                </a:lnTo>
                <a:lnTo>
                  <a:pt x="593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5" name="Shape 59488">
            <a:extLst>
              <a:ext uri="{FF2B5EF4-FFF2-40B4-BE49-F238E27FC236}">
                <a16:creationId xmlns:a16="http://schemas.microsoft.com/office/drawing/2014/main" id="{94CD2506-A5BD-4446-B8E3-66D8F1549540}"/>
              </a:ext>
            </a:extLst>
          </p:cNvPr>
          <p:cNvSpPr/>
          <p:nvPr/>
        </p:nvSpPr>
        <p:spPr>
          <a:xfrm>
            <a:off x="5751400" y="3886157"/>
            <a:ext cx="649291" cy="2268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9" y="3"/>
                </a:moveTo>
                <a:cubicBezTo>
                  <a:pt x="1684" y="497"/>
                  <a:pt x="1506" y="997"/>
                  <a:pt x="1477" y="1499"/>
                </a:cubicBezTo>
                <a:cubicBezTo>
                  <a:pt x="1449" y="1999"/>
                  <a:pt x="1568" y="2498"/>
                  <a:pt x="1717" y="2997"/>
                </a:cubicBezTo>
                <a:cubicBezTo>
                  <a:pt x="2034" y="4055"/>
                  <a:pt x="2478" y="5096"/>
                  <a:pt x="2927" y="6140"/>
                </a:cubicBezTo>
                <a:cubicBezTo>
                  <a:pt x="4091" y="8851"/>
                  <a:pt x="5274" y="11589"/>
                  <a:pt x="6213" y="14329"/>
                </a:cubicBezTo>
                <a:cubicBezTo>
                  <a:pt x="6537" y="15274"/>
                  <a:pt x="6843" y="16218"/>
                  <a:pt x="6535" y="17170"/>
                </a:cubicBezTo>
                <a:cubicBezTo>
                  <a:pt x="6432" y="17490"/>
                  <a:pt x="6262" y="17805"/>
                  <a:pt x="6039" y="18112"/>
                </a:cubicBezTo>
                <a:cubicBezTo>
                  <a:pt x="4982" y="19566"/>
                  <a:pt x="2834" y="20798"/>
                  <a:pt x="0" y="21600"/>
                </a:cubicBezTo>
                <a:lnTo>
                  <a:pt x="21600" y="21600"/>
                </a:lnTo>
                <a:cubicBezTo>
                  <a:pt x="18767" y="20797"/>
                  <a:pt x="16627" y="19566"/>
                  <a:pt x="15570" y="18112"/>
                </a:cubicBezTo>
                <a:cubicBezTo>
                  <a:pt x="15347" y="17805"/>
                  <a:pt x="15177" y="17490"/>
                  <a:pt x="15074" y="17170"/>
                </a:cubicBezTo>
                <a:cubicBezTo>
                  <a:pt x="14768" y="16218"/>
                  <a:pt x="15079" y="15274"/>
                  <a:pt x="15396" y="14329"/>
                </a:cubicBezTo>
                <a:cubicBezTo>
                  <a:pt x="16313" y="11592"/>
                  <a:pt x="17362" y="8853"/>
                  <a:pt x="18616" y="6149"/>
                </a:cubicBezTo>
                <a:cubicBezTo>
                  <a:pt x="19100" y="5105"/>
                  <a:pt x="19615" y="4064"/>
                  <a:pt x="19913" y="3003"/>
                </a:cubicBezTo>
                <a:cubicBezTo>
                  <a:pt x="20052" y="2504"/>
                  <a:pt x="20142" y="2004"/>
                  <a:pt x="20092" y="1504"/>
                </a:cubicBezTo>
                <a:cubicBezTo>
                  <a:pt x="20042" y="999"/>
                  <a:pt x="19849" y="496"/>
                  <a:pt x="19516" y="0"/>
                </a:cubicBezTo>
                <a:lnTo>
                  <a:pt x="10800" y="116"/>
                </a:lnTo>
                <a:lnTo>
                  <a:pt x="2009" y="3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A0F5ACA-8D4A-CC47-BE70-50BB1D612E30}"/>
              </a:ext>
            </a:extLst>
          </p:cNvPr>
          <p:cNvSpPr/>
          <p:nvPr/>
        </p:nvSpPr>
        <p:spPr>
          <a:xfrm>
            <a:off x="4754802" y="3889505"/>
            <a:ext cx="2682383" cy="2795816"/>
          </a:xfrm>
          <a:custGeom>
            <a:avLst/>
            <a:gdLst>
              <a:gd name="connsiteX0" fmla="*/ 2095603 w 5364766"/>
              <a:gd name="connsiteY0" fmla="*/ 14238 h 5591632"/>
              <a:gd name="connsiteX1" fmla="*/ 2100691 w 5364766"/>
              <a:gd name="connsiteY1" fmla="*/ 622846 h 5591632"/>
              <a:gd name="connsiteX2" fmla="*/ 2185685 w 5364766"/>
              <a:gd name="connsiteY2" fmla="*/ 1284263 h 5591632"/>
              <a:gd name="connsiteX3" fmla="*/ 2366469 w 5364766"/>
              <a:gd name="connsiteY3" fmla="*/ 3003431 h 5591632"/>
              <a:gd name="connsiteX4" fmla="*/ 2385825 w 5364766"/>
              <a:gd name="connsiteY4" fmla="*/ 3600131 h 5591632"/>
              <a:gd name="connsiteX5" fmla="*/ 2355922 w 5364766"/>
              <a:gd name="connsiteY5" fmla="*/ 3797909 h 5591632"/>
              <a:gd name="connsiteX6" fmla="*/ 2004529 w 5364766"/>
              <a:gd name="connsiteY6" fmla="*/ 4518608 h 5591632"/>
              <a:gd name="connsiteX7" fmla="*/ 1204340 w 5364766"/>
              <a:gd name="connsiteY7" fmla="*/ 4516279 h 5591632"/>
              <a:gd name="connsiteX8" fmla="*/ 1286604 w 5364766"/>
              <a:gd name="connsiteY8" fmla="*/ 4035035 h 5591632"/>
              <a:gd name="connsiteX9" fmla="*/ 1406589 w 5364766"/>
              <a:gd name="connsiteY9" fmla="*/ 3495547 h 5591632"/>
              <a:gd name="connsiteX10" fmla="*/ 1408823 w 5364766"/>
              <a:gd name="connsiteY10" fmla="*/ 3077469 h 5591632"/>
              <a:gd name="connsiteX11" fmla="*/ 1181137 w 5364766"/>
              <a:gd name="connsiteY11" fmla="*/ 2454623 h 5591632"/>
              <a:gd name="connsiteX12" fmla="*/ 815350 w 5364766"/>
              <a:gd name="connsiteY12" fmla="*/ 3270846 h 5591632"/>
              <a:gd name="connsiteX13" fmla="*/ 1098127 w 5364766"/>
              <a:gd name="connsiteY13" fmla="*/ 4675743 h 5591632"/>
              <a:gd name="connsiteX14" fmla="*/ 1005440 w 5364766"/>
              <a:gd name="connsiteY14" fmla="*/ 5195299 h 5591632"/>
              <a:gd name="connsiteX15" fmla="*/ 943524 w 5364766"/>
              <a:gd name="connsiteY15" fmla="*/ 5591632 h 5591632"/>
              <a:gd name="connsiteX16" fmla="*/ 374867 w 5364766"/>
              <a:gd name="connsiteY16" fmla="*/ 4517831 h 5591632"/>
              <a:gd name="connsiteX17" fmla="*/ 101396 w 5364766"/>
              <a:gd name="connsiteY17" fmla="*/ 3737074 h 5591632"/>
              <a:gd name="connsiteX18" fmla="*/ 21241 w 5364766"/>
              <a:gd name="connsiteY18" fmla="*/ 3491146 h 5591632"/>
              <a:gd name="connsiteX19" fmla="*/ 110206 w 5364766"/>
              <a:gd name="connsiteY19" fmla="*/ 2685019 h 5591632"/>
              <a:gd name="connsiteX20" fmla="*/ 380947 w 5364766"/>
              <a:gd name="connsiteY20" fmla="*/ 1675419 h 5591632"/>
              <a:gd name="connsiteX21" fmla="*/ 503662 w 5364766"/>
              <a:gd name="connsiteY21" fmla="*/ 1248798 h 5591632"/>
              <a:gd name="connsiteX22" fmla="*/ 665586 w 5364766"/>
              <a:gd name="connsiteY22" fmla="*/ 864373 h 5591632"/>
              <a:gd name="connsiteX23" fmla="*/ 1455229 w 5364766"/>
              <a:gd name="connsiteY23" fmla="*/ 192342 h 5591632"/>
              <a:gd name="connsiteX24" fmla="*/ 1688374 w 5364766"/>
              <a:gd name="connsiteY24" fmla="*/ 100443 h 5591632"/>
              <a:gd name="connsiteX25" fmla="*/ 1888390 w 5364766"/>
              <a:gd name="connsiteY25" fmla="*/ 42973 h 5591632"/>
              <a:gd name="connsiteX26" fmla="*/ 2095603 w 5364766"/>
              <a:gd name="connsiteY26" fmla="*/ 14238 h 5591632"/>
              <a:gd name="connsiteX27" fmla="*/ 3189001 w 5364766"/>
              <a:gd name="connsiteY27" fmla="*/ 6631 h 5591632"/>
              <a:gd name="connsiteX28" fmla="*/ 3474599 w 5364766"/>
              <a:gd name="connsiteY28" fmla="*/ 75684 h 5591632"/>
              <a:gd name="connsiteX29" fmla="*/ 3910641 w 5364766"/>
              <a:gd name="connsiteY29" fmla="*/ 245290 h 5591632"/>
              <a:gd name="connsiteX30" fmla="*/ 4700324 w 5364766"/>
              <a:gd name="connsiteY30" fmla="*/ 864240 h 5591632"/>
              <a:gd name="connsiteX31" fmla="*/ 4861622 w 5364766"/>
              <a:gd name="connsiteY31" fmla="*/ 1248816 h 5591632"/>
              <a:gd name="connsiteX32" fmla="*/ 4984288 w 5364766"/>
              <a:gd name="connsiteY32" fmla="*/ 1675479 h 5591632"/>
              <a:gd name="connsiteX33" fmla="*/ 5255063 w 5364766"/>
              <a:gd name="connsiteY33" fmla="*/ 2685054 h 5591632"/>
              <a:gd name="connsiteX34" fmla="*/ 5344116 w 5364766"/>
              <a:gd name="connsiteY34" fmla="*/ 3491252 h 5591632"/>
              <a:gd name="connsiteX35" fmla="*/ 5263933 w 5364766"/>
              <a:gd name="connsiteY35" fmla="*/ 3737219 h 5591632"/>
              <a:gd name="connsiteX36" fmla="*/ 4937369 w 5364766"/>
              <a:gd name="connsiteY36" fmla="*/ 4588781 h 5591632"/>
              <a:gd name="connsiteX37" fmla="*/ 4545562 w 5364766"/>
              <a:gd name="connsiteY37" fmla="*/ 5450170 h 5591632"/>
              <a:gd name="connsiteX38" fmla="*/ 4395235 w 5364766"/>
              <a:gd name="connsiteY38" fmla="*/ 5124817 h 5591632"/>
              <a:gd name="connsiteX39" fmla="*/ 4274203 w 5364766"/>
              <a:gd name="connsiteY39" fmla="*/ 4673709 h 5591632"/>
              <a:gd name="connsiteX40" fmla="*/ 4549997 w 5364766"/>
              <a:gd name="connsiteY40" fmla="*/ 3270738 h 5591632"/>
              <a:gd name="connsiteX41" fmla="*/ 4184217 w 5364766"/>
              <a:gd name="connsiteY41" fmla="*/ 2454711 h 5591632"/>
              <a:gd name="connsiteX42" fmla="*/ 4009614 w 5364766"/>
              <a:gd name="connsiteY42" fmla="*/ 3077442 h 5591632"/>
              <a:gd name="connsiteX43" fmla="*/ 3963162 w 5364766"/>
              <a:gd name="connsiteY43" fmla="*/ 3546947 h 5591632"/>
              <a:gd name="connsiteX44" fmla="*/ 4060968 w 5364766"/>
              <a:gd name="connsiteY44" fmla="*/ 4035102 h 5591632"/>
              <a:gd name="connsiteX45" fmla="*/ 4153755 w 5364766"/>
              <a:gd name="connsiteY45" fmla="*/ 4517964 h 5591632"/>
              <a:gd name="connsiteX46" fmla="*/ 3280154 w 5364766"/>
              <a:gd name="connsiteY46" fmla="*/ 4518468 h 5591632"/>
              <a:gd name="connsiteX47" fmla="*/ 2929197 w 5364766"/>
              <a:gd name="connsiteY47" fmla="*/ 3797955 h 5591632"/>
              <a:gd name="connsiteX48" fmla="*/ 2899435 w 5364766"/>
              <a:gd name="connsiteY48" fmla="*/ 3600123 h 5591632"/>
              <a:gd name="connsiteX49" fmla="*/ 2918693 w 5364766"/>
              <a:gd name="connsiteY49" fmla="*/ 3003349 h 5591632"/>
              <a:gd name="connsiteX50" fmla="*/ 3099482 w 5364766"/>
              <a:gd name="connsiteY50" fmla="*/ 1284099 h 5591632"/>
              <a:gd name="connsiteX51" fmla="*/ 3184566 w 5364766"/>
              <a:gd name="connsiteY51" fmla="*/ 622809 h 5591632"/>
              <a:gd name="connsiteX52" fmla="*/ 3189001 w 5364766"/>
              <a:gd name="connsiteY52" fmla="*/ 6631 h 5591632"/>
              <a:gd name="connsiteX53" fmla="*/ 2642174 w 5364766"/>
              <a:gd name="connsiteY53" fmla="*/ 0 h 5591632"/>
              <a:gd name="connsiteX54" fmla="*/ 2642174 w 5364766"/>
              <a:gd name="connsiteY54" fmla="*/ 17604 h 5591632"/>
              <a:gd name="connsiteX55" fmla="*/ 2369695 w 5364766"/>
              <a:gd name="connsiteY55" fmla="*/ 5437 h 5591632"/>
              <a:gd name="connsiteX56" fmla="*/ 2462631 w 5364766"/>
              <a:gd name="connsiteY56" fmla="*/ 3883 h 5591632"/>
              <a:gd name="connsiteX57" fmla="*/ 2642174 w 5364766"/>
              <a:gd name="connsiteY57" fmla="*/ 0 h 559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364766" h="5591632">
                <a:moveTo>
                  <a:pt x="2095603" y="14238"/>
                </a:moveTo>
                <a:cubicBezTo>
                  <a:pt x="2082823" y="216935"/>
                  <a:pt x="2084188" y="420926"/>
                  <a:pt x="2100691" y="622846"/>
                </a:cubicBezTo>
                <a:cubicBezTo>
                  <a:pt x="2118806" y="846252"/>
                  <a:pt x="2154665" y="1064481"/>
                  <a:pt x="2185685" y="1284263"/>
                </a:cubicBezTo>
                <a:cubicBezTo>
                  <a:pt x="2265841" y="1851193"/>
                  <a:pt x="2313735" y="2428218"/>
                  <a:pt x="2366469" y="3003431"/>
                </a:cubicBezTo>
                <a:cubicBezTo>
                  <a:pt x="2384585" y="3201986"/>
                  <a:pt x="2404065" y="3400023"/>
                  <a:pt x="2385825" y="3600131"/>
                </a:cubicBezTo>
                <a:cubicBezTo>
                  <a:pt x="2379621" y="3667437"/>
                  <a:pt x="2369323" y="3733450"/>
                  <a:pt x="2355922" y="3797909"/>
                </a:cubicBezTo>
                <a:cubicBezTo>
                  <a:pt x="2293759" y="4096388"/>
                  <a:pt x="2168935" y="4349823"/>
                  <a:pt x="2004529" y="4518608"/>
                </a:cubicBezTo>
                <a:lnTo>
                  <a:pt x="1204340" y="4516279"/>
                </a:lnTo>
                <a:cubicBezTo>
                  <a:pt x="1228163" y="4355260"/>
                  <a:pt x="1255460" y="4194759"/>
                  <a:pt x="1286604" y="4035035"/>
                </a:cubicBezTo>
                <a:cubicBezTo>
                  <a:pt x="1321967" y="3854084"/>
                  <a:pt x="1361921" y="3674427"/>
                  <a:pt x="1406589" y="3495547"/>
                </a:cubicBezTo>
                <a:cubicBezTo>
                  <a:pt x="1426566" y="3357309"/>
                  <a:pt x="1427311" y="3216224"/>
                  <a:pt x="1408823" y="3077469"/>
                </a:cubicBezTo>
                <a:cubicBezTo>
                  <a:pt x="1379292" y="2855615"/>
                  <a:pt x="1301618" y="2643081"/>
                  <a:pt x="1181137" y="2454623"/>
                </a:cubicBezTo>
                <a:lnTo>
                  <a:pt x="815350" y="3270846"/>
                </a:lnTo>
                <a:lnTo>
                  <a:pt x="1098127" y="4675743"/>
                </a:lnTo>
                <a:cubicBezTo>
                  <a:pt x="1065122" y="4848670"/>
                  <a:pt x="1034226" y="5021855"/>
                  <a:pt x="1005440" y="5195299"/>
                </a:cubicBezTo>
                <a:cubicBezTo>
                  <a:pt x="983478" y="5327324"/>
                  <a:pt x="962881" y="5459349"/>
                  <a:pt x="943524" y="5591632"/>
                </a:cubicBezTo>
                <a:cubicBezTo>
                  <a:pt x="712240" y="5257429"/>
                  <a:pt x="521405" y="4897079"/>
                  <a:pt x="374867" y="4517831"/>
                </a:cubicBezTo>
                <a:cubicBezTo>
                  <a:pt x="275480" y="4260772"/>
                  <a:pt x="196937" y="3995946"/>
                  <a:pt x="101396" y="3737074"/>
                </a:cubicBezTo>
                <a:cubicBezTo>
                  <a:pt x="71493" y="3656306"/>
                  <a:pt x="39728" y="3575538"/>
                  <a:pt x="21241" y="3491146"/>
                </a:cubicBezTo>
                <a:cubicBezTo>
                  <a:pt x="-37945" y="3222437"/>
                  <a:pt x="37867" y="2949845"/>
                  <a:pt x="110206" y="2685019"/>
                </a:cubicBezTo>
                <a:cubicBezTo>
                  <a:pt x="201528" y="2350557"/>
                  <a:pt x="291610" y="2009622"/>
                  <a:pt x="380947" y="1675419"/>
                </a:cubicBezTo>
                <a:cubicBezTo>
                  <a:pt x="419412" y="1531745"/>
                  <a:pt x="458497" y="1387812"/>
                  <a:pt x="503662" y="1248798"/>
                </a:cubicBezTo>
                <a:cubicBezTo>
                  <a:pt x="546594" y="1116255"/>
                  <a:pt x="595853" y="985266"/>
                  <a:pt x="665586" y="864373"/>
                </a:cubicBezTo>
                <a:cubicBezTo>
                  <a:pt x="842399" y="557351"/>
                  <a:pt x="1132373" y="338087"/>
                  <a:pt x="1455229" y="192342"/>
                </a:cubicBezTo>
                <a:cubicBezTo>
                  <a:pt x="1531413" y="157912"/>
                  <a:pt x="1609335" y="127624"/>
                  <a:pt x="1688374" y="100443"/>
                </a:cubicBezTo>
                <a:cubicBezTo>
                  <a:pt x="1754136" y="78180"/>
                  <a:pt x="1820519" y="57729"/>
                  <a:pt x="1888390" y="42973"/>
                </a:cubicBezTo>
                <a:cubicBezTo>
                  <a:pt x="1957007" y="28217"/>
                  <a:pt x="2026119" y="19933"/>
                  <a:pt x="2095603" y="14238"/>
                </a:cubicBezTo>
                <a:close/>
                <a:moveTo>
                  <a:pt x="3189001" y="6631"/>
                </a:moveTo>
                <a:cubicBezTo>
                  <a:pt x="3286574" y="9907"/>
                  <a:pt x="3381812" y="41913"/>
                  <a:pt x="3474599" y="75684"/>
                </a:cubicBezTo>
                <a:cubicBezTo>
                  <a:pt x="3621191" y="128859"/>
                  <a:pt x="3767900" y="182538"/>
                  <a:pt x="3910641" y="245290"/>
                </a:cubicBezTo>
                <a:cubicBezTo>
                  <a:pt x="4224250" y="383395"/>
                  <a:pt x="4523503" y="570642"/>
                  <a:pt x="4700324" y="864240"/>
                </a:cubicBezTo>
                <a:cubicBezTo>
                  <a:pt x="4772220" y="983948"/>
                  <a:pt x="4819489" y="1116004"/>
                  <a:pt x="4861622" y="1248816"/>
                </a:cubicBezTo>
                <a:cubicBezTo>
                  <a:pt x="4905857" y="1388181"/>
                  <a:pt x="4945539" y="1531830"/>
                  <a:pt x="4984288" y="1675479"/>
                </a:cubicBezTo>
                <a:cubicBezTo>
                  <a:pt x="5074391" y="2009148"/>
                  <a:pt x="5164494" y="2350629"/>
                  <a:pt x="5255063" y="2685054"/>
                </a:cubicBezTo>
                <a:cubicBezTo>
                  <a:pt x="5326842" y="2949922"/>
                  <a:pt x="5402122" y="3222351"/>
                  <a:pt x="5344116" y="3491252"/>
                </a:cubicBezTo>
                <a:cubicBezTo>
                  <a:pt x="5325792" y="3575677"/>
                  <a:pt x="5294629" y="3656574"/>
                  <a:pt x="5263933" y="3737219"/>
                </a:cubicBezTo>
                <a:cubicBezTo>
                  <a:pt x="5155740" y="4021241"/>
                  <a:pt x="5051982" y="4307027"/>
                  <a:pt x="4937369" y="4588781"/>
                </a:cubicBezTo>
                <a:cubicBezTo>
                  <a:pt x="4818321" y="4880867"/>
                  <a:pt x="4687602" y="5168417"/>
                  <a:pt x="4545562" y="5450170"/>
                </a:cubicBezTo>
                <a:cubicBezTo>
                  <a:pt x="4487555" y="5345583"/>
                  <a:pt x="4437252" y="5236713"/>
                  <a:pt x="4395235" y="5124817"/>
                </a:cubicBezTo>
                <a:cubicBezTo>
                  <a:pt x="4340496" y="4978649"/>
                  <a:pt x="4299997" y="4827691"/>
                  <a:pt x="4274203" y="4673709"/>
                </a:cubicBezTo>
                <a:lnTo>
                  <a:pt x="4549997" y="3270738"/>
                </a:lnTo>
                <a:lnTo>
                  <a:pt x="4184217" y="2454711"/>
                </a:lnTo>
                <a:cubicBezTo>
                  <a:pt x="4105085" y="2655820"/>
                  <a:pt x="4046612" y="2864489"/>
                  <a:pt x="4009614" y="3077442"/>
                </a:cubicBezTo>
                <a:cubicBezTo>
                  <a:pt x="3982419" y="3233188"/>
                  <a:pt x="3967013" y="3389438"/>
                  <a:pt x="3963162" y="3546947"/>
                </a:cubicBezTo>
                <a:cubicBezTo>
                  <a:pt x="3996308" y="3708993"/>
                  <a:pt x="4028988" y="3872300"/>
                  <a:pt x="4060968" y="4035102"/>
                </a:cubicBezTo>
                <a:cubicBezTo>
                  <a:pt x="4092480" y="4195888"/>
                  <a:pt x="4123409" y="4356926"/>
                  <a:pt x="4153755" y="4517964"/>
                </a:cubicBezTo>
                <a:lnTo>
                  <a:pt x="3280154" y="4518468"/>
                </a:lnTo>
                <a:cubicBezTo>
                  <a:pt x="3115705" y="4349617"/>
                  <a:pt x="2991405" y="4096342"/>
                  <a:pt x="2929197" y="3797955"/>
                </a:cubicBezTo>
                <a:cubicBezTo>
                  <a:pt x="2915775" y="3733439"/>
                  <a:pt x="2905504" y="3667411"/>
                  <a:pt x="2899435" y="3600123"/>
                </a:cubicBezTo>
                <a:cubicBezTo>
                  <a:pt x="2881111" y="3400022"/>
                  <a:pt x="2900485" y="3201686"/>
                  <a:pt x="2918693" y="3003349"/>
                </a:cubicBezTo>
                <a:cubicBezTo>
                  <a:pt x="2971681" y="2428250"/>
                  <a:pt x="3019416" y="1851134"/>
                  <a:pt x="3099482" y="1284099"/>
                </a:cubicBezTo>
                <a:cubicBezTo>
                  <a:pt x="3130411" y="1064593"/>
                  <a:pt x="3166359" y="846095"/>
                  <a:pt x="3184566" y="622809"/>
                </a:cubicBezTo>
                <a:cubicBezTo>
                  <a:pt x="3201139" y="418425"/>
                  <a:pt x="3202306" y="211772"/>
                  <a:pt x="3189001" y="6631"/>
                </a:cubicBezTo>
                <a:close/>
                <a:moveTo>
                  <a:pt x="2642174" y="0"/>
                </a:moveTo>
                <a:lnTo>
                  <a:pt x="2642174" y="17604"/>
                </a:lnTo>
                <a:lnTo>
                  <a:pt x="2369695" y="5437"/>
                </a:lnTo>
                <a:cubicBezTo>
                  <a:pt x="2400715" y="5437"/>
                  <a:pt x="2431735" y="3883"/>
                  <a:pt x="2462631" y="3883"/>
                </a:cubicBezTo>
                <a:cubicBezTo>
                  <a:pt x="2522313" y="3624"/>
                  <a:pt x="2582368" y="1036"/>
                  <a:pt x="2642174" y="0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9" name="Shape 59493">
            <a:extLst>
              <a:ext uri="{FF2B5EF4-FFF2-40B4-BE49-F238E27FC236}">
                <a16:creationId xmlns:a16="http://schemas.microsoft.com/office/drawing/2014/main" id="{C3C62546-DF66-5F4E-BB8D-5F155861B3A6}"/>
              </a:ext>
            </a:extLst>
          </p:cNvPr>
          <p:cNvSpPr/>
          <p:nvPr/>
        </p:nvSpPr>
        <p:spPr>
          <a:xfrm>
            <a:off x="5837465" y="3845796"/>
            <a:ext cx="477197" cy="154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350"/>
                </a:lnTo>
                <a:lnTo>
                  <a:pt x="1989" y="20724"/>
                </a:lnTo>
                <a:lnTo>
                  <a:pt x="19176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0" name="Shape 59494">
            <a:extLst>
              <a:ext uri="{FF2B5EF4-FFF2-40B4-BE49-F238E27FC236}">
                <a16:creationId xmlns:a16="http://schemas.microsoft.com/office/drawing/2014/main" id="{BDE5AF58-BFFB-764D-9DD6-6B1465BE1B46}"/>
              </a:ext>
            </a:extLst>
          </p:cNvPr>
          <p:cNvSpPr/>
          <p:nvPr/>
        </p:nvSpPr>
        <p:spPr>
          <a:xfrm flipH="1">
            <a:off x="5892081" y="3804929"/>
            <a:ext cx="372747" cy="416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26" y="0"/>
                </a:moveTo>
                <a:cubicBezTo>
                  <a:pt x="2568" y="1299"/>
                  <a:pt x="2341" y="2590"/>
                  <a:pt x="2046" y="3870"/>
                </a:cubicBezTo>
                <a:cubicBezTo>
                  <a:pt x="1552" y="6020"/>
                  <a:pt x="867" y="8131"/>
                  <a:pt x="0" y="10184"/>
                </a:cubicBezTo>
                <a:lnTo>
                  <a:pt x="10993" y="21600"/>
                </a:lnTo>
                <a:lnTo>
                  <a:pt x="21600" y="10184"/>
                </a:lnTo>
                <a:cubicBezTo>
                  <a:pt x="20733" y="8131"/>
                  <a:pt x="20048" y="6020"/>
                  <a:pt x="19554" y="3870"/>
                </a:cubicBezTo>
                <a:cubicBezTo>
                  <a:pt x="19259" y="2590"/>
                  <a:pt x="19032" y="1299"/>
                  <a:pt x="18874" y="0"/>
                </a:cubicBezTo>
                <a:lnTo>
                  <a:pt x="272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1" name="Shape 59495">
            <a:extLst>
              <a:ext uri="{FF2B5EF4-FFF2-40B4-BE49-F238E27FC236}">
                <a16:creationId xmlns:a16="http://schemas.microsoft.com/office/drawing/2014/main" id="{1A7ECEE8-8C60-4E4A-B85A-05782B311FEA}"/>
              </a:ext>
            </a:extLst>
          </p:cNvPr>
          <p:cNvSpPr/>
          <p:nvPr/>
        </p:nvSpPr>
        <p:spPr>
          <a:xfrm flipH="1">
            <a:off x="6071901" y="3848352"/>
            <a:ext cx="327279" cy="484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13" y="0"/>
                </a:moveTo>
                <a:lnTo>
                  <a:pt x="21600" y="16608"/>
                </a:lnTo>
                <a:lnTo>
                  <a:pt x="7845" y="21600"/>
                </a:lnTo>
                <a:lnTo>
                  <a:pt x="0" y="4798"/>
                </a:lnTo>
                <a:lnTo>
                  <a:pt x="58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2" name="Shape 59496">
            <a:extLst>
              <a:ext uri="{FF2B5EF4-FFF2-40B4-BE49-F238E27FC236}">
                <a16:creationId xmlns:a16="http://schemas.microsoft.com/office/drawing/2014/main" id="{06AE8A92-0BF0-F144-8929-92AAA0A0A3D2}"/>
              </a:ext>
            </a:extLst>
          </p:cNvPr>
          <p:cNvSpPr/>
          <p:nvPr/>
        </p:nvSpPr>
        <p:spPr>
          <a:xfrm>
            <a:off x="5759038" y="3856042"/>
            <a:ext cx="315749" cy="47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65" y="0"/>
                </a:moveTo>
                <a:lnTo>
                  <a:pt x="21600" y="16462"/>
                </a:lnTo>
                <a:lnTo>
                  <a:pt x="10100" y="21600"/>
                </a:lnTo>
                <a:lnTo>
                  <a:pt x="0" y="3743"/>
                </a:lnTo>
                <a:lnTo>
                  <a:pt x="546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7" name="Shape 59498">
            <a:extLst>
              <a:ext uri="{FF2B5EF4-FFF2-40B4-BE49-F238E27FC236}">
                <a16:creationId xmlns:a16="http://schemas.microsoft.com/office/drawing/2014/main" id="{1144B5F9-87CB-C343-B0EB-B07532D9F620}"/>
              </a:ext>
            </a:extLst>
          </p:cNvPr>
          <p:cNvSpPr/>
          <p:nvPr/>
        </p:nvSpPr>
        <p:spPr>
          <a:xfrm flipH="1">
            <a:off x="5638557" y="2975778"/>
            <a:ext cx="879639" cy="97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9" h="21544" extrusionOk="0">
                <a:moveTo>
                  <a:pt x="13300" y="0"/>
                </a:moveTo>
                <a:cubicBezTo>
                  <a:pt x="12956" y="318"/>
                  <a:pt x="12587" y="607"/>
                  <a:pt x="12192" y="871"/>
                </a:cubicBezTo>
                <a:cubicBezTo>
                  <a:pt x="11552" y="1300"/>
                  <a:pt x="10851" y="1648"/>
                  <a:pt x="10112" y="1913"/>
                </a:cubicBezTo>
                <a:cubicBezTo>
                  <a:pt x="10319" y="1723"/>
                  <a:pt x="10459" y="1484"/>
                  <a:pt x="10514" y="1221"/>
                </a:cubicBezTo>
                <a:cubicBezTo>
                  <a:pt x="10558" y="1008"/>
                  <a:pt x="10548" y="786"/>
                  <a:pt x="10478" y="578"/>
                </a:cubicBezTo>
                <a:cubicBezTo>
                  <a:pt x="9313" y="1174"/>
                  <a:pt x="8059" y="1612"/>
                  <a:pt x="6754" y="1872"/>
                </a:cubicBezTo>
                <a:cubicBezTo>
                  <a:pt x="5463" y="2131"/>
                  <a:pt x="4134" y="2217"/>
                  <a:pt x="2816" y="2125"/>
                </a:cubicBezTo>
                <a:cubicBezTo>
                  <a:pt x="2220" y="3390"/>
                  <a:pt x="1861" y="4718"/>
                  <a:pt x="1656" y="6065"/>
                </a:cubicBezTo>
                <a:cubicBezTo>
                  <a:pt x="1642" y="6361"/>
                  <a:pt x="1604" y="6650"/>
                  <a:pt x="1530" y="6928"/>
                </a:cubicBezTo>
                <a:cubicBezTo>
                  <a:pt x="1397" y="8433"/>
                  <a:pt x="1483" y="9954"/>
                  <a:pt x="1843" y="11446"/>
                </a:cubicBezTo>
                <a:cubicBezTo>
                  <a:pt x="1911" y="11727"/>
                  <a:pt x="1990" y="12009"/>
                  <a:pt x="2075" y="12285"/>
                </a:cubicBezTo>
                <a:cubicBezTo>
                  <a:pt x="1592" y="10912"/>
                  <a:pt x="1201" y="9521"/>
                  <a:pt x="861" y="8125"/>
                </a:cubicBezTo>
                <a:cubicBezTo>
                  <a:pt x="719" y="8264"/>
                  <a:pt x="567" y="8397"/>
                  <a:pt x="441" y="8548"/>
                </a:cubicBezTo>
                <a:cubicBezTo>
                  <a:pt x="-143" y="9252"/>
                  <a:pt x="-78" y="10170"/>
                  <a:pt x="236" y="10966"/>
                </a:cubicBezTo>
                <a:cubicBezTo>
                  <a:pt x="568" y="11810"/>
                  <a:pt x="1180" y="12555"/>
                  <a:pt x="2039" y="13083"/>
                </a:cubicBezTo>
                <a:cubicBezTo>
                  <a:pt x="2855" y="15320"/>
                  <a:pt x="4137" y="17291"/>
                  <a:pt x="5745" y="18953"/>
                </a:cubicBezTo>
                <a:cubicBezTo>
                  <a:pt x="7014" y="20263"/>
                  <a:pt x="8613" y="21485"/>
                  <a:pt x="10657" y="21541"/>
                </a:cubicBezTo>
                <a:cubicBezTo>
                  <a:pt x="12760" y="21600"/>
                  <a:pt x="14461" y="20433"/>
                  <a:pt x="15773" y="19124"/>
                </a:cubicBezTo>
                <a:cubicBezTo>
                  <a:pt x="17429" y="17472"/>
                  <a:pt x="18669" y="15428"/>
                  <a:pt x="19274" y="13083"/>
                </a:cubicBezTo>
                <a:cubicBezTo>
                  <a:pt x="20133" y="12555"/>
                  <a:pt x="20754" y="11810"/>
                  <a:pt x="21086" y="10966"/>
                </a:cubicBezTo>
                <a:cubicBezTo>
                  <a:pt x="21400" y="10170"/>
                  <a:pt x="21457" y="9252"/>
                  <a:pt x="20872" y="8548"/>
                </a:cubicBezTo>
                <a:cubicBezTo>
                  <a:pt x="20784" y="8443"/>
                  <a:pt x="20679" y="8350"/>
                  <a:pt x="20577" y="8255"/>
                </a:cubicBezTo>
                <a:cubicBezTo>
                  <a:pt x="20300" y="9250"/>
                  <a:pt x="19967" y="10231"/>
                  <a:pt x="19506" y="11178"/>
                </a:cubicBezTo>
                <a:cubicBezTo>
                  <a:pt x="19685" y="9686"/>
                  <a:pt x="19673" y="8203"/>
                  <a:pt x="19497" y="6749"/>
                </a:cubicBezTo>
                <a:cubicBezTo>
                  <a:pt x="19314" y="5236"/>
                  <a:pt x="18945" y="3701"/>
                  <a:pt x="17943" y="2418"/>
                </a:cubicBezTo>
                <a:cubicBezTo>
                  <a:pt x="16861" y="1032"/>
                  <a:pt x="15158" y="148"/>
                  <a:pt x="133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8" name="Shape 59499">
            <a:extLst>
              <a:ext uri="{FF2B5EF4-FFF2-40B4-BE49-F238E27FC236}">
                <a16:creationId xmlns:a16="http://schemas.microsoft.com/office/drawing/2014/main" id="{0B86953C-4190-9345-ABDB-C81A37EDCF19}"/>
              </a:ext>
            </a:extLst>
          </p:cNvPr>
          <p:cNvSpPr/>
          <p:nvPr/>
        </p:nvSpPr>
        <p:spPr>
          <a:xfrm flipH="1">
            <a:off x="5642595" y="2719950"/>
            <a:ext cx="872347" cy="814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1" h="20006" extrusionOk="0">
                <a:moveTo>
                  <a:pt x="10296" y="7088"/>
                </a:moveTo>
                <a:cubicBezTo>
                  <a:pt x="9176" y="7769"/>
                  <a:pt x="7957" y="8268"/>
                  <a:pt x="6684" y="8565"/>
                </a:cubicBezTo>
                <a:cubicBezTo>
                  <a:pt x="5433" y="8857"/>
                  <a:pt x="4144" y="8951"/>
                  <a:pt x="2864" y="8843"/>
                </a:cubicBezTo>
                <a:cubicBezTo>
                  <a:pt x="1488" y="12067"/>
                  <a:pt x="1147" y="15647"/>
                  <a:pt x="1890" y="19077"/>
                </a:cubicBezTo>
                <a:cubicBezTo>
                  <a:pt x="1957" y="19389"/>
                  <a:pt x="2034" y="19699"/>
                  <a:pt x="2119" y="20006"/>
                </a:cubicBezTo>
                <a:cubicBezTo>
                  <a:pt x="1440" y="18064"/>
                  <a:pt x="898" y="16087"/>
                  <a:pt x="493" y="14089"/>
                </a:cubicBezTo>
                <a:cubicBezTo>
                  <a:pt x="-25" y="11528"/>
                  <a:pt x="-313" y="8859"/>
                  <a:pt x="548" y="6391"/>
                </a:cubicBezTo>
                <a:cubicBezTo>
                  <a:pt x="2460" y="914"/>
                  <a:pt x="8711" y="-1594"/>
                  <a:pt x="13813" y="1070"/>
                </a:cubicBezTo>
                <a:cubicBezTo>
                  <a:pt x="15704" y="947"/>
                  <a:pt x="17531" y="1674"/>
                  <a:pt x="18829" y="3024"/>
                </a:cubicBezTo>
                <a:cubicBezTo>
                  <a:pt x="20495" y="4755"/>
                  <a:pt x="21070" y="7221"/>
                  <a:pt x="21166" y="9679"/>
                </a:cubicBezTo>
                <a:cubicBezTo>
                  <a:pt x="21287" y="12816"/>
                  <a:pt x="20694" y="15935"/>
                  <a:pt x="19425" y="18813"/>
                </a:cubicBezTo>
                <a:cubicBezTo>
                  <a:pt x="19588" y="17154"/>
                  <a:pt x="19583" y="15506"/>
                  <a:pt x="19423" y="13888"/>
                </a:cubicBezTo>
                <a:cubicBezTo>
                  <a:pt x="19256" y="12195"/>
                  <a:pt x="18908" y="10461"/>
                  <a:pt x="17893" y="9031"/>
                </a:cubicBezTo>
                <a:cubicBezTo>
                  <a:pt x="16811" y="7508"/>
                  <a:pt x="15100" y="6568"/>
                  <a:pt x="13248" y="6479"/>
                </a:cubicBezTo>
                <a:cubicBezTo>
                  <a:pt x="12907" y="6836"/>
                  <a:pt x="12535" y="7161"/>
                  <a:pt x="12137" y="7451"/>
                </a:cubicBezTo>
                <a:cubicBezTo>
                  <a:pt x="11478" y="7933"/>
                  <a:pt x="10753" y="8315"/>
                  <a:pt x="9985" y="8585"/>
                </a:cubicBezTo>
                <a:cubicBezTo>
                  <a:pt x="10168" y="8360"/>
                  <a:pt x="10289" y="8090"/>
                  <a:pt x="10335" y="7802"/>
                </a:cubicBezTo>
                <a:cubicBezTo>
                  <a:pt x="10374" y="7564"/>
                  <a:pt x="10360" y="7320"/>
                  <a:pt x="10296" y="70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3E2A18A7-2ACD-3910-3621-9D4185649067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397CB697-32E9-F25E-769D-75A62A9B6D66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B422B10-BA6B-599F-C76A-088CA4987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E5B83FA-F79F-984F-9127-6FB727FB1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30" y="967824"/>
            <a:ext cx="1625600" cy="16256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CC7B26E-8D50-2CC1-5686-A283D894AE36}"/>
              </a:ext>
            </a:extLst>
          </p:cNvPr>
          <p:cNvSpPr txBox="1"/>
          <p:nvPr/>
        </p:nvSpPr>
        <p:spPr>
          <a:xfrm>
            <a:off x="1354385" y="2529183"/>
            <a:ext cx="9762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>
                <a:solidFill>
                  <a:srgbClr val="FF0000"/>
                </a:solidFill>
              </a:rPr>
              <a:t>Innovación          tecnológica</a:t>
            </a:r>
          </a:p>
        </p:txBody>
      </p:sp>
    </p:spTree>
    <p:extLst>
      <p:ext uri="{BB962C8B-B14F-4D97-AF65-F5344CB8AC3E}">
        <p14:creationId xmlns:p14="http://schemas.microsoft.com/office/powerpoint/2010/main" val="250388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3C965DB6-5173-6A4C-A175-3E67A484EF11}"/>
              </a:ext>
            </a:extLst>
          </p:cNvPr>
          <p:cNvSpPr>
            <a:spLocks/>
          </p:cNvSpPr>
          <p:nvPr/>
        </p:nvSpPr>
        <p:spPr bwMode="auto">
          <a:xfrm>
            <a:off x="3258577" y="4097886"/>
            <a:ext cx="6242011" cy="2985643"/>
          </a:xfrm>
          <a:custGeom>
            <a:avLst/>
            <a:gdLst>
              <a:gd name="T0" fmla="*/ 2137 w 3066"/>
              <a:gd name="T1" fmla="*/ 34 h 1466"/>
              <a:gd name="T2" fmla="*/ 1884 w 3066"/>
              <a:gd name="T3" fmla="*/ 34 h 1466"/>
              <a:gd name="T4" fmla="*/ 70 w 3066"/>
              <a:gd name="T5" fmla="*/ 901 h 1466"/>
              <a:gd name="T6" fmla="*/ 70 w 3066"/>
              <a:gd name="T7" fmla="*/ 1022 h 1466"/>
              <a:gd name="T8" fmla="*/ 929 w 3066"/>
              <a:gd name="T9" fmla="*/ 1432 h 1466"/>
              <a:gd name="T10" fmla="*/ 1182 w 3066"/>
              <a:gd name="T11" fmla="*/ 1432 h 1466"/>
              <a:gd name="T12" fmla="*/ 2996 w 3066"/>
              <a:gd name="T13" fmla="*/ 565 h 1466"/>
              <a:gd name="T14" fmla="*/ 2996 w 3066"/>
              <a:gd name="T15" fmla="*/ 444 h 1466"/>
              <a:gd name="T16" fmla="*/ 2137 w 3066"/>
              <a:gd name="T17" fmla="*/ 34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6" h="1466">
                <a:moveTo>
                  <a:pt x="2137" y="34"/>
                </a:moveTo>
                <a:cubicBezTo>
                  <a:pt x="2067" y="0"/>
                  <a:pt x="1954" y="0"/>
                  <a:pt x="1884" y="34"/>
                </a:cubicBezTo>
                <a:cubicBezTo>
                  <a:pt x="70" y="901"/>
                  <a:pt x="70" y="901"/>
                  <a:pt x="70" y="901"/>
                </a:cubicBezTo>
                <a:cubicBezTo>
                  <a:pt x="0" y="934"/>
                  <a:pt x="0" y="988"/>
                  <a:pt x="70" y="1022"/>
                </a:cubicBezTo>
                <a:cubicBezTo>
                  <a:pt x="929" y="1432"/>
                  <a:pt x="929" y="1432"/>
                  <a:pt x="929" y="1432"/>
                </a:cubicBezTo>
                <a:cubicBezTo>
                  <a:pt x="999" y="1466"/>
                  <a:pt x="1113" y="1466"/>
                  <a:pt x="1182" y="1432"/>
                </a:cubicBezTo>
                <a:cubicBezTo>
                  <a:pt x="2996" y="565"/>
                  <a:pt x="2996" y="565"/>
                  <a:pt x="2996" y="565"/>
                </a:cubicBezTo>
                <a:cubicBezTo>
                  <a:pt x="3066" y="532"/>
                  <a:pt x="3066" y="478"/>
                  <a:pt x="2996" y="444"/>
                </a:cubicBezTo>
                <a:cubicBezTo>
                  <a:pt x="2137" y="34"/>
                  <a:pt x="2137" y="34"/>
                  <a:pt x="2137" y="34"/>
                </a:cubicBezTo>
              </a:path>
            </a:pathLst>
          </a:custGeom>
          <a:solidFill>
            <a:schemeClr val="tx1">
              <a:lumMod val="50000"/>
              <a:lumOff val="50000"/>
              <a:alpha val="6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 dirty="0">
              <a:latin typeface="Nunito Sans ExtraLight" pitchFamily="2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2B019C-4263-5E4D-B173-50C435827E11}"/>
              </a:ext>
            </a:extLst>
          </p:cNvPr>
          <p:cNvGrpSpPr/>
          <p:nvPr/>
        </p:nvGrpSpPr>
        <p:grpSpPr>
          <a:xfrm>
            <a:off x="3175910" y="3085073"/>
            <a:ext cx="6242011" cy="3258912"/>
            <a:chOff x="2830788" y="3349604"/>
            <a:chExt cx="6243637" cy="325976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FD1696B-E334-E54A-9FAD-DEAE03D48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657" y="3624217"/>
              <a:ext cx="6173712" cy="2985148"/>
            </a:xfrm>
            <a:custGeom>
              <a:avLst/>
              <a:gdLst>
                <a:gd name="T0" fmla="*/ 3030 w 3032"/>
                <a:gd name="T1" fmla="*/ 502 h 1465"/>
                <a:gd name="T2" fmla="*/ 3031 w 3032"/>
                <a:gd name="T3" fmla="*/ 502 h 1465"/>
                <a:gd name="T4" fmla="*/ 3031 w 3032"/>
                <a:gd name="T5" fmla="*/ 366 h 1465"/>
                <a:gd name="T6" fmla="*/ 2860 w 3032"/>
                <a:gd name="T7" fmla="*/ 366 h 1465"/>
                <a:gd name="T8" fmla="*/ 2860 w 3032"/>
                <a:gd name="T9" fmla="*/ 388 h 1465"/>
                <a:gd name="T10" fmla="*/ 2119 w 3032"/>
                <a:gd name="T11" fmla="*/ 33 h 1465"/>
                <a:gd name="T12" fmla="*/ 1866 w 3032"/>
                <a:gd name="T13" fmla="*/ 33 h 1465"/>
                <a:gd name="T14" fmla="*/ 170 w 3032"/>
                <a:gd name="T15" fmla="*/ 844 h 1465"/>
                <a:gd name="T16" fmla="*/ 170 w 3032"/>
                <a:gd name="T17" fmla="*/ 824 h 1465"/>
                <a:gd name="T18" fmla="*/ 0 w 3032"/>
                <a:gd name="T19" fmla="*/ 824 h 1465"/>
                <a:gd name="T20" fmla="*/ 0 w 3032"/>
                <a:gd name="T21" fmla="*/ 961 h 1465"/>
                <a:gd name="T22" fmla="*/ 52 w 3032"/>
                <a:gd name="T23" fmla="*/ 1021 h 1465"/>
                <a:gd name="T24" fmla="*/ 911 w 3032"/>
                <a:gd name="T25" fmla="*/ 1432 h 1465"/>
                <a:gd name="T26" fmla="*/ 1164 w 3032"/>
                <a:gd name="T27" fmla="*/ 1432 h 1465"/>
                <a:gd name="T28" fmla="*/ 2978 w 3032"/>
                <a:gd name="T29" fmla="*/ 565 h 1465"/>
                <a:gd name="T30" fmla="*/ 3030 w 3032"/>
                <a:gd name="T31" fmla="*/ 502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32" h="1465">
                  <a:moveTo>
                    <a:pt x="3030" y="502"/>
                  </a:moveTo>
                  <a:cubicBezTo>
                    <a:pt x="3031" y="502"/>
                    <a:pt x="3031" y="502"/>
                    <a:pt x="3031" y="502"/>
                  </a:cubicBezTo>
                  <a:cubicBezTo>
                    <a:pt x="3031" y="366"/>
                    <a:pt x="3031" y="366"/>
                    <a:pt x="3031" y="366"/>
                  </a:cubicBezTo>
                  <a:cubicBezTo>
                    <a:pt x="2860" y="366"/>
                    <a:pt x="2860" y="366"/>
                    <a:pt x="2860" y="366"/>
                  </a:cubicBezTo>
                  <a:cubicBezTo>
                    <a:pt x="2860" y="388"/>
                    <a:pt x="2860" y="388"/>
                    <a:pt x="2860" y="388"/>
                  </a:cubicBezTo>
                  <a:cubicBezTo>
                    <a:pt x="2119" y="33"/>
                    <a:pt x="2119" y="33"/>
                    <a:pt x="2119" y="33"/>
                  </a:cubicBezTo>
                  <a:cubicBezTo>
                    <a:pt x="2049" y="0"/>
                    <a:pt x="1936" y="0"/>
                    <a:pt x="1866" y="33"/>
                  </a:cubicBezTo>
                  <a:cubicBezTo>
                    <a:pt x="170" y="844"/>
                    <a:pt x="170" y="844"/>
                    <a:pt x="170" y="844"/>
                  </a:cubicBezTo>
                  <a:cubicBezTo>
                    <a:pt x="170" y="824"/>
                    <a:pt x="170" y="824"/>
                    <a:pt x="170" y="824"/>
                  </a:cubicBezTo>
                  <a:cubicBezTo>
                    <a:pt x="0" y="824"/>
                    <a:pt x="0" y="824"/>
                    <a:pt x="0" y="824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0" y="983"/>
                    <a:pt x="17" y="1005"/>
                    <a:pt x="52" y="1021"/>
                  </a:cubicBezTo>
                  <a:cubicBezTo>
                    <a:pt x="911" y="1432"/>
                    <a:pt x="911" y="1432"/>
                    <a:pt x="911" y="1432"/>
                  </a:cubicBezTo>
                  <a:cubicBezTo>
                    <a:pt x="981" y="1465"/>
                    <a:pt x="1095" y="1465"/>
                    <a:pt x="1164" y="1432"/>
                  </a:cubicBezTo>
                  <a:cubicBezTo>
                    <a:pt x="2978" y="565"/>
                    <a:pt x="2978" y="565"/>
                    <a:pt x="2978" y="565"/>
                  </a:cubicBezTo>
                  <a:cubicBezTo>
                    <a:pt x="3014" y="548"/>
                    <a:pt x="3032" y="525"/>
                    <a:pt x="3030" y="502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A878243-F7AE-9A4F-8089-6CC091199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810" y="4615876"/>
              <a:ext cx="3180936" cy="1795157"/>
            </a:xfrm>
            <a:custGeom>
              <a:avLst/>
              <a:gdLst>
                <a:gd name="T0" fmla="*/ 2502 w 2502"/>
                <a:gd name="T1" fmla="*/ 0 h 1412"/>
                <a:gd name="T2" fmla="*/ 2431 w 2502"/>
                <a:gd name="T3" fmla="*/ 34 h 1412"/>
                <a:gd name="T4" fmla="*/ 0 w 2502"/>
                <a:gd name="T5" fmla="*/ 1196 h 1412"/>
                <a:gd name="T6" fmla="*/ 0 w 2502"/>
                <a:gd name="T7" fmla="*/ 1412 h 1412"/>
                <a:gd name="T8" fmla="*/ 2502 w 2502"/>
                <a:gd name="T9" fmla="*/ 215 h 1412"/>
                <a:gd name="T10" fmla="*/ 2502 w 2502"/>
                <a:gd name="T11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2" h="1412">
                  <a:moveTo>
                    <a:pt x="2502" y="0"/>
                  </a:moveTo>
                  <a:lnTo>
                    <a:pt x="2431" y="34"/>
                  </a:lnTo>
                  <a:lnTo>
                    <a:pt x="0" y="1196"/>
                  </a:lnTo>
                  <a:lnTo>
                    <a:pt x="0" y="1412"/>
                  </a:lnTo>
                  <a:lnTo>
                    <a:pt x="2502" y="215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5F2AEAE-EDCD-A646-B91B-5D2B64640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810" y="4615876"/>
              <a:ext cx="3180936" cy="1795157"/>
            </a:xfrm>
            <a:custGeom>
              <a:avLst/>
              <a:gdLst>
                <a:gd name="T0" fmla="*/ 2502 w 2502"/>
                <a:gd name="T1" fmla="*/ 0 h 1412"/>
                <a:gd name="T2" fmla="*/ 2431 w 2502"/>
                <a:gd name="T3" fmla="*/ 34 h 1412"/>
                <a:gd name="T4" fmla="*/ 0 w 2502"/>
                <a:gd name="T5" fmla="*/ 1196 h 1412"/>
                <a:gd name="T6" fmla="*/ 0 w 2502"/>
                <a:gd name="T7" fmla="*/ 1412 h 1412"/>
                <a:gd name="T8" fmla="*/ 2502 w 2502"/>
                <a:gd name="T9" fmla="*/ 215 h 1412"/>
                <a:gd name="T10" fmla="*/ 2502 w 2502"/>
                <a:gd name="T11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2" h="1412">
                  <a:moveTo>
                    <a:pt x="2502" y="0"/>
                  </a:moveTo>
                  <a:lnTo>
                    <a:pt x="2431" y="34"/>
                  </a:lnTo>
                  <a:lnTo>
                    <a:pt x="0" y="1196"/>
                  </a:lnTo>
                  <a:lnTo>
                    <a:pt x="0" y="1412"/>
                  </a:lnTo>
                  <a:lnTo>
                    <a:pt x="2502" y="215"/>
                  </a:lnTo>
                  <a:lnTo>
                    <a:pt x="25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51294EE-B2A5-654A-8A4E-B5A6F7D08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788" y="3349604"/>
              <a:ext cx="6243637" cy="2986420"/>
            </a:xfrm>
            <a:custGeom>
              <a:avLst/>
              <a:gdLst>
                <a:gd name="T0" fmla="*/ 2137 w 3066"/>
                <a:gd name="T1" fmla="*/ 34 h 1466"/>
                <a:gd name="T2" fmla="*/ 1884 w 3066"/>
                <a:gd name="T3" fmla="*/ 34 h 1466"/>
                <a:gd name="T4" fmla="*/ 70 w 3066"/>
                <a:gd name="T5" fmla="*/ 901 h 1466"/>
                <a:gd name="T6" fmla="*/ 70 w 3066"/>
                <a:gd name="T7" fmla="*/ 1022 h 1466"/>
                <a:gd name="T8" fmla="*/ 929 w 3066"/>
                <a:gd name="T9" fmla="*/ 1432 h 1466"/>
                <a:gd name="T10" fmla="*/ 1182 w 3066"/>
                <a:gd name="T11" fmla="*/ 1432 h 1466"/>
                <a:gd name="T12" fmla="*/ 2996 w 3066"/>
                <a:gd name="T13" fmla="*/ 565 h 1466"/>
                <a:gd name="T14" fmla="*/ 2996 w 3066"/>
                <a:gd name="T15" fmla="*/ 444 h 1466"/>
                <a:gd name="T16" fmla="*/ 2137 w 3066"/>
                <a:gd name="T17" fmla="*/ 34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6" h="1466">
                  <a:moveTo>
                    <a:pt x="2137" y="34"/>
                  </a:moveTo>
                  <a:cubicBezTo>
                    <a:pt x="2067" y="0"/>
                    <a:pt x="1954" y="0"/>
                    <a:pt x="1884" y="34"/>
                  </a:cubicBezTo>
                  <a:cubicBezTo>
                    <a:pt x="70" y="901"/>
                    <a:pt x="70" y="901"/>
                    <a:pt x="70" y="901"/>
                  </a:cubicBezTo>
                  <a:cubicBezTo>
                    <a:pt x="0" y="934"/>
                    <a:pt x="0" y="988"/>
                    <a:pt x="70" y="1022"/>
                  </a:cubicBezTo>
                  <a:cubicBezTo>
                    <a:pt x="929" y="1432"/>
                    <a:pt x="929" y="1432"/>
                    <a:pt x="929" y="1432"/>
                  </a:cubicBezTo>
                  <a:cubicBezTo>
                    <a:pt x="999" y="1466"/>
                    <a:pt x="1113" y="1466"/>
                    <a:pt x="1182" y="1432"/>
                  </a:cubicBezTo>
                  <a:cubicBezTo>
                    <a:pt x="2996" y="565"/>
                    <a:pt x="2996" y="565"/>
                    <a:pt x="2996" y="565"/>
                  </a:cubicBezTo>
                  <a:cubicBezTo>
                    <a:pt x="3066" y="532"/>
                    <a:pt x="3066" y="478"/>
                    <a:pt x="2996" y="444"/>
                  </a:cubicBezTo>
                  <a:cubicBezTo>
                    <a:pt x="2137" y="34"/>
                    <a:pt x="2137" y="34"/>
                    <a:pt x="2137" y="3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3C40188-C497-524A-88B5-EBEE45433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521" y="3530137"/>
              <a:ext cx="5450310" cy="2606283"/>
            </a:xfrm>
            <a:custGeom>
              <a:avLst/>
              <a:gdLst>
                <a:gd name="T0" fmla="*/ 0 w 4287"/>
                <a:gd name="T1" fmla="*/ 1199 h 2050"/>
                <a:gd name="T2" fmla="*/ 1781 w 4287"/>
                <a:gd name="T3" fmla="*/ 2050 h 2050"/>
                <a:gd name="T4" fmla="*/ 4287 w 4287"/>
                <a:gd name="T5" fmla="*/ 853 h 2050"/>
                <a:gd name="T6" fmla="*/ 2505 w 4287"/>
                <a:gd name="T7" fmla="*/ 0 h 2050"/>
                <a:gd name="T8" fmla="*/ 0 w 4287"/>
                <a:gd name="T9" fmla="*/ 1199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7" h="2050">
                  <a:moveTo>
                    <a:pt x="0" y="1199"/>
                  </a:moveTo>
                  <a:lnTo>
                    <a:pt x="1781" y="2050"/>
                  </a:lnTo>
                  <a:lnTo>
                    <a:pt x="4287" y="853"/>
                  </a:lnTo>
                  <a:lnTo>
                    <a:pt x="2505" y="0"/>
                  </a:lnTo>
                  <a:lnTo>
                    <a:pt x="0" y="119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B93D9FE-9FB1-164E-8050-49E7534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521" y="3530137"/>
              <a:ext cx="5450310" cy="2606283"/>
            </a:xfrm>
            <a:custGeom>
              <a:avLst/>
              <a:gdLst>
                <a:gd name="T0" fmla="*/ 0 w 4287"/>
                <a:gd name="T1" fmla="*/ 1199 h 2050"/>
                <a:gd name="T2" fmla="*/ 1781 w 4287"/>
                <a:gd name="T3" fmla="*/ 2050 h 2050"/>
                <a:gd name="T4" fmla="*/ 4287 w 4287"/>
                <a:gd name="T5" fmla="*/ 853 h 2050"/>
                <a:gd name="T6" fmla="*/ 2505 w 4287"/>
                <a:gd name="T7" fmla="*/ 0 h 2050"/>
                <a:gd name="T8" fmla="*/ 0 w 4287"/>
                <a:gd name="T9" fmla="*/ 1199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7" h="2050">
                  <a:moveTo>
                    <a:pt x="0" y="1199"/>
                  </a:moveTo>
                  <a:lnTo>
                    <a:pt x="1781" y="2050"/>
                  </a:lnTo>
                  <a:lnTo>
                    <a:pt x="4287" y="853"/>
                  </a:lnTo>
                  <a:lnTo>
                    <a:pt x="2505" y="0"/>
                  </a:lnTo>
                  <a:lnTo>
                    <a:pt x="0" y="11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F0AD21A7-A39B-C046-85C9-D1DDB60BC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381" y="5761370"/>
              <a:ext cx="794599" cy="465317"/>
            </a:xfrm>
            <a:custGeom>
              <a:avLst/>
              <a:gdLst>
                <a:gd name="T0" fmla="*/ 0 w 390"/>
                <a:gd name="T1" fmla="*/ 21 h 228"/>
                <a:gd name="T2" fmla="*/ 40 w 390"/>
                <a:gd name="T3" fmla="*/ 69 h 228"/>
                <a:gd name="T4" fmla="*/ 350 w 390"/>
                <a:gd name="T5" fmla="*/ 218 h 228"/>
                <a:gd name="T6" fmla="*/ 390 w 390"/>
                <a:gd name="T7" fmla="*/ 207 h 228"/>
                <a:gd name="T8" fmla="*/ 350 w 390"/>
                <a:gd name="T9" fmla="*/ 159 h 228"/>
                <a:gd name="T10" fmla="*/ 40 w 390"/>
                <a:gd name="T11" fmla="*/ 10 h 228"/>
                <a:gd name="T12" fmla="*/ 0 w 390"/>
                <a:gd name="T13" fmla="*/ 2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228">
                  <a:moveTo>
                    <a:pt x="0" y="21"/>
                  </a:moveTo>
                  <a:cubicBezTo>
                    <a:pt x="0" y="37"/>
                    <a:pt x="18" y="59"/>
                    <a:pt x="40" y="69"/>
                  </a:cubicBezTo>
                  <a:cubicBezTo>
                    <a:pt x="350" y="218"/>
                    <a:pt x="350" y="218"/>
                    <a:pt x="350" y="218"/>
                  </a:cubicBezTo>
                  <a:cubicBezTo>
                    <a:pt x="372" y="228"/>
                    <a:pt x="390" y="223"/>
                    <a:pt x="390" y="207"/>
                  </a:cubicBezTo>
                  <a:cubicBezTo>
                    <a:pt x="390" y="191"/>
                    <a:pt x="372" y="169"/>
                    <a:pt x="350" y="159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18" y="0"/>
                    <a:pt x="0" y="5"/>
                    <a:pt x="0" y="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A2FB61-2B60-6443-9E6C-558848A3D136}"/>
              </a:ext>
            </a:extLst>
          </p:cNvPr>
          <p:cNvGrpSpPr/>
          <p:nvPr/>
        </p:nvGrpSpPr>
        <p:grpSpPr>
          <a:xfrm>
            <a:off x="3192432" y="3102867"/>
            <a:ext cx="5623022" cy="2014577"/>
            <a:chOff x="2847315" y="3367403"/>
            <a:chExt cx="5624486" cy="2015102"/>
          </a:xfrm>
        </p:grpSpPr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7DF94BB-5C49-AC40-A1A9-9B7B1B5833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7315" y="3367403"/>
              <a:ext cx="5624486" cy="2015102"/>
            </a:xfrm>
            <a:custGeom>
              <a:avLst/>
              <a:gdLst>
                <a:gd name="T0" fmla="*/ 2492 w 2762"/>
                <a:gd name="T1" fmla="*/ 347 h 989"/>
                <a:gd name="T2" fmla="*/ 2448 w 2762"/>
                <a:gd name="T3" fmla="*/ 338 h 989"/>
                <a:gd name="T4" fmla="*/ 2323 w 2762"/>
                <a:gd name="T5" fmla="*/ 279 h 989"/>
                <a:gd name="T6" fmla="*/ 2321 w 2762"/>
                <a:gd name="T7" fmla="*/ 239 h 989"/>
                <a:gd name="T8" fmla="*/ 2361 w 2762"/>
                <a:gd name="T9" fmla="*/ 231 h 989"/>
                <a:gd name="T10" fmla="*/ 2404 w 2762"/>
                <a:gd name="T11" fmla="*/ 240 h 989"/>
                <a:gd name="T12" fmla="*/ 2529 w 2762"/>
                <a:gd name="T13" fmla="*/ 300 h 989"/>
                <a:gd name="T14" fmla="*/ 2531 w 2762"/>
                <a:gd name="T15" fmla="*/ 339 h 989"/>
                <a:gd name="T16" fmla="*/ 2492 w 2762"/>
                <a:gd name="T17" fmla="*/ 347 h 989"/>
                <a:gd name="T18" fmla="*/ 2002 w 2762"/>
                <a:gd name="T19" fmla="*/ 0 h 989"/>
                <a:gd name="T20" fmla="*/ 1876 w 2762"/>
                <a:gd name="T21" fmla="*/ 25 h 989"/>
                <a:gd name="T22" fmla="*/ 62 w 2762"/>
                <a:gd name="T23" fmla="*/ 892 h 989"/>
                <a:gd name="T24" fmla="*/ 62 w 2762"/>
                <a:gd name="T25" fmla="*/ 892 h 989"/>
                <a:gd name="T26" fmla="*/ 62 w 2762"/>
                <a:gd name="T27" fmla="*/ 892 h 989"/>
                <a:gd name="T28" fmla="*/ 62 w 2762"/>
                <a:gd name="T29" fmla="*/ 892 h 989"/>
                <a:gd name="T30" fmla="*/ 61 w 2762"/>
                <a:gd name="T31" fmla="*/ 892 h 989"/>
                <a:gd name="T32" fmla="*/ 42 w 2762"/>
                <a:gd name="T33" fmla="*/ 903 h 989"/>
                <a:gd name="T34" fmla="*/ 42 w 2762"/>
                <a:gd name="T35" fmla="*/ 903 h 989"/>
                <a:gd name="T36" fmla="*/ 42 w 2762"/>
                <a:gd name="T37" fmla="*/ 903 h 989"/>
                <a:gd name="T38" fmla="*/ 42 w 2762"/>
                <a:gd name="T39" fmla="*/ 903 h 989"/>
                <a:gd name="T40" fmla="*/ 42 w 2762"/>
                <a:gd name="T41" fmla="*/ 903 h 989"/>
                <a:gd name="T42" fmla="*/ 42 w 2762"/>
                <a:gd name="T43" fmla="*/ 903 h 989"/>
                <a:gd name="T44" fmla="*/ 42 w 2762"/>
                <a:gd name="T45" fmla="*/ 903 h 989"/>
                <a:gd name="T46" fmla="*/ 42 w 2762"/>
                <a:gd name="T47" fmla="*/ 903 h 989"/>
                <a:gd name="T48" fmla="*/ 42 w 2762"/>
                <a:gd name="T49" fmla="*/ 903 h 989"/>
                <a:gd name="T50" fmla="*/ 42 w 2762"/>
                <a:gd name="T51" fmla="*/ 903 h 989"/>
                <a:gd name="T52" fmla="*/ 42 w 2762"/>
                <a:gd name="T53" fmla="*/ 903 h 989"/>
                <a:gd name="T54" fmla="*/ 27 w 2762"/>
                <a:gd name="T55" fmla="*/ 989 h 989"/>
                <a:gd name="T56" fmla="*/ 363 w 2762"/>
                <a:gd name="T57" fmla="*/ 907 h 989"/>
                <a:gd name="T58" fmla="*/ 196 w 2762"/>
                <a:gd name="T59" fmla="*/ 828 h 989"/>
                <a:gd name="T60" fmla="*/ 1760 w 2762"/>
                <a:gd name="T61" fmla="*/ 80 h 989"/>
                <a:gd name="T62" fmla="*/ 2440 w 2762"/>
                <a:gd name="T63" fmla="*/ 405 h 989"/>
                <a:gd name="T64" fmla="*/ 2762 w 2762"/>
                <a:gd name="T65" fmla="*/ 327 h 989"/>
                <a:gd name="T66" fmla="*/ 2129 w 2762"/>
                <a:gd name="T67" fmla="*/ 25 h 989"/>
                <a:gd name="T68" fmla="*/ 2002 w 2762"/>
                <a:gd name="T69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62" h="989">
                  <a:moveTo>
                    <a:pt x="2492" y="347"/>
                  </a:moveTo>
                  <a:cubicBezTo>
                    <a:pt x="2476" y="347"/>
                    <a:pt x="2461" y="344"/>
                    <a:pt x="2448" y="338"/>
                  </a:cubicBezTo>
                  <a:cubicBezTo>
                    <a:pt x="2323" y="279"/>
                    <a:pt x="2323" y="279"/>
                    <a:pt x="2323" y="279"/>
                  </a:cubicBezTo>
                  <a:cubicBezTo>
                    <a:pt x="2300" y="267"/>
                    <a:pt x="2299" y="250"/>
                    <a:pt x="2321" y="239"/>
                  </a:cubicBezTo>
                  <a:cubicBezTo>
                    <a:pt x="2332" y="234"/>
                    <a:pt x="2346" y="231"/>
                    <a:pt x="2361" y="231"/>
                  </a:cubicBezTo>
                  <a:cubicBezTo>
                    <a:pt x="2376" y="231"/>
                    <a:pt x="2392" y="234"/>
                    <a:pt x="2404" y="240"/>
                  </a:cubicBezTo>
                  <a:cubicBezTo>
                    <a:pt x="2529" y="300"/>
                    <a:pt x="2529" y="300"/>
                    <a:pt x="2529" y="300"/>
                  </a:cubicBezTo>
                  <a:cubicBezTo>
                    <a:pt x="2553" y="311"/>
                    <a:pt x="2554" y="329"/>
                    <a:pt x="2531" y="339"/>
                  </a:cubicBezTo>
                  <a:cubicBezTo>
                    <a:pt x="2521" y="345"/>
                    <a:pt x="2506" y="347"/>
                    <a:pt x="2492" y="347"/>
                  </a:cubicBezTo>
                  <a:moveTo>
                    <a:pt x="2002" y="0"/>
                  </a:moveTo>
                  <a:cubicBezTo>
                    <a:pt x="1957" y="0"/>
                    <a:pt x="1911" y="8"/>
                    <a:pt x="1876" y="25"/>
                  </a:cubicBezTo>
                  <a:cubicBezTo>
                    <a:pt x="62" y="892"/>
                    <a:pt x="62" y="892"/>
                    <a:pt x="62" y="892"/>
                  </a:cubicBezTo>
                  <a:cubicBezTo>
                    <a:pt x="62" y="892"/>
                    <a:pt x="62" y="892"/>
                    <a:pt x="62" y="892"/>
                  </a:cubicBezTo>
                  <a:cubicBezTo>
                    <a:pt x="62" y="892"/>
                    <a:pt x="62" y="892"/>
                    <a:pt x="62" y="892"/>
                  </a:cubicBezTo>
                  <a:cubicBezTo>
                    <a:pt x="62" y="892"/>
                    <a:pt x="62" y="892"/>
                    <a:pt x="62" y="892"/>
                  </a:cubicBezTo>
                  <a:cubicBezTo>
                    <a:pt x="61" y="892"/>
                    <a:pt x="61" y="892"/>
                    <a:pt x="61" y="892"/>
                  </a:cubicBezTo>
                  <a:cubicBezTo>
                    <a:pt x="54" y="895"/>
                    <a:pt x="48" y="899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5" y="928"/>
                    <a:pt x="0" y="961"/>
                    <a:pt x="27" y="989"/>
                  </a:cubicBezTo>
                  <a:cubicBezTo>
                    <a:pt x="363" y="907"/>
                    <a:pt x="363" y="907"/>
                    <a:pt x="363" y="907"/>
                  </a:cubicBezTo>
                  <a:cubicBezTo>
                    <a:pt x="196" y="828"/>
                    <a:pt x="196" y="828"/>
                    <a:pt x="196" y="828"/>
                  </a:cubicBezTo>
                  <a:cubicBezTo>
                    <a:pt x="1760" y="80"/>
                    <a:pt x="1760" y="80"/>
                    <a:pt x="1760" y="80"/>
                  </a:cubicBezTo>
                  <a:cubicBezTo>
                    <a:pt x="2440" y="405"/>
                    <a:pt x="2440" y="405"/>
                    <a:pt x="2440" y="405"/>
                  </a:cubicBezTo>
                  <a:cubicBezTo>
                    <a:pt x="2762" y="327"/>
                    <a:pt x="2762" y="327"/>
                    <a:pt x="2762" y="327"/>
                  </a:cubicBezTo>
                  <a:cubicBezTo>
                    <a:pt x="2129" y="25"/>
                    <a:pt x="2129" y="25"/>
                    <a:pt x="2129" y="25"/>
                  </a:cubicBezTo>
                  <a:cubicBezTo>
                    <a:pt x="2094" y="8"/>
                    <a:pt x="2048" y="0"/>
                    <a:pt x="2002" y="0"/>
                  </a:cubicBezTo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76C2725-929C-AE4E-9356-75BAA2DDF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521" y="3530137"/>
              <a:ext cx="4569259" cy="1685820"/>
            </a:xfrm>
            <a:custGeom>
              <a:avLst/>
              <a:gdLst>
                <a:gd name="T0" fmla="*/ 2505 w 3594"/>
                <a:gd name="T1" fmla="*/ 0 h 1326"/>
                <a:gd name="T2" fmla="*/ 0 w 3594"/>
                <a:gd name="T3" fmla="*/ 1199 h 1326"/>
                <a:gd name="T4" fmla="*/ 267 w 3594"/>
                <a:gd name="T5" fmla="*/ 1326 h 1326"/>
                <a:gd name="T6" fmla="*/ 3594 w 3594"/>
                <a:gd name="T7" fmla="*/ 521 h 1326"/>
                <a:gd name="T8" fmla="*/ 2505 w 3594"/>
                <a:gd name="T9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4" h="1326">
                  <a:moveTo>
                    <a:pt x="2505" y="0"/>
                  </a:moveTo>
                  <a:lnTo>
                    <a:pt x="0" y="1199"/>
                  </a:lnTo>
                  <a:lnTo>
                    <a:pt x="267" y="1326"/>
                  </a:lnTo>
                  <a:lnTo>
                    <a:pt x="3594" y="521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78663C-4E93-9844-AC9E-CA8265929DF6}"/>
              </a:ext>
            </a:extLst>
          </p:cNvPr>
          <p:cNvGrpSpPr/>
          <p:nvPr/>
        </p:nvGrpSpPr>
        <p:grpSpPr>
          <a:xfrm>
            <a:off x="3543923" y="2790730"/>
            <a:ext cx="5448892" cy="2650090"/>
            <a:chOff x="-257822" y="2402002"/>
            <a:chExt cx="5450311" cy="2650780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4DB576C-947A-F84B-8884-1FF599CC7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110" y="3237284"/>
              <a:ext cx="518714" cy="249186"/>
            </a:xfrm>
            <a:custGeom>
              <a:avLst/>
              <a:gdLst>
                <a:gd name="T0" fmla="*/ 105 w 255"/>
                <a:gd name="T1" fmla="*/ 12 h 122"/>
                <a:gd name="T2" fmla="*/ 22 w 255"/>
                <a:gd name="T3" fmla="*/ 11 h 122"/>
                <a:gd name="T4" fmla="*/ 24 w 255"/>
                <a:gd name="T5" fmla="*/ 51 h 122"/>
                <a:gd name="T6" fmla="*/ 149 w 255"/>
                <a:gd name="T7" fmla="*/ 110 h 122"/>
                <a:gd name="T8" fmla="*/ 232 w 255"/>
                <a:gd name="T9" fmla="*/ 111 h 122"/>
                <a:gd name="T10" fmla="*/ 230 w 255"/>
                <a:gd name="T11" fmla="*/ 72 h 122"/>
                <a:gd name="T12" fmla="*/ 105 w 255"/>
                <a:gd name="T13" fmla="*/ 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122">
                  <a:moveTo>
                    <a:pt x="105" y="12"/>
                  </a:moveTo>
                  <a:cubicBezTo>
                    <a:pt x="82" y="1"/>
                    <a:pt x="45" y="0"/>
                    <a:pt x="22" y="11"/>
                  </a:cubicBezTo>
                  <a:cubicBezTo>
                    <a:pt x="0" y="22"/>
                    <a:pt x="1" y="39"/>
                    <a:pt x="24" y="5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73" y="122"/>
                    <a:pt x="210" y="122"/>
                    <a:pt x="232" y="111"/>
                  </a:cubicBezTo>
                  <a:cubicBezTo>
                    <a:pt x="255" y="101"/>
                    <a:pt x="254" y="83"/>
                    <a:pt x="230" y="72"/>
                  </a:cubicBezTo>
                  <a:cubicBezTo>
                    <a:pt x="105" y="12"/>
                    <a:pt x="105" y="12"/>
                    <a:pt x="105" y="12"/>
                  </a:cubicBezTo>
                </a:path>
              </a:pathLst>
            </a:custGeom>
            <a:solidFill>
              <a:srgbClr val="31313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5129E62-3F76-1D46-A6FA-2AFEA1804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822" y="2935972"/>
              <a:ext cx="4569259" cy="1685820"/>
            </a:xfrm>
            <a:custGeom>
              <a:avLst/>
              <a:gdLst>
                <a:gd name="T0" fmla="*/ 2505 w 3594"/>
                <a:gd name="T1" fmla="*/ 0 h 1326"/>
                <a:gd name="T2" fmla="*/ 0 w 3594"/>
                <a:gd name="T3" fmla="*/ 1199 h 1326"/>
                <a:gd name="T4" fmla="*/ 267 w 3594"/>
                <a:gd name="T5" fmla="*/ 1326 h 1326"/>
                <a:gd name="T6" fmla="*/ 3594 w 3594"/>
                <a:gd name="T7" fmla="*/ 521 h 1326"/>
                <a:gd name="T8" fmla="*/ 2505 w 3594"/>
                <a:gd name="T9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4" h="1326">
                  <a:moveTo>
                    <a:pt x="2505" y="0"/>
                  </a:moveTo>
                  <a:lnTo>
                    <a:pt x="0" y="1199"/>
                  </a:lnTo>
                  <a:lnTo>
                    <a:pt x="267" y="1326"/>
                  </a:lnTo>
                  <a:lnTo>
                    <a:pt x="3594" y="521"/>
                  </a:lnTo>
                  <a:lnTo>
                    <a:pt x="25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F143BA4-0DFA-F942-86FC-39E92C3F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110" y="3243640"/>
              <a:ext cx="518714" cy="236473"/>
            </a:xfrm>
            <a:custGeom>
              <a:avLst/>
              <a:gdLst>
                <a:gd name="T0" fmla="*/ 62 w 255"/>
                <a:gd name="T1" fmla="*/ 0 h 116"/>
                <a:gd name="T2" fmla="*/ 22 w 255"/>
                <a:gd name="T3" fmla="*/ 8 h 116"/>
                <a:gd name="T4" fmla="*/ 24 w 255"/>
                <a:gd name="T5" fmla="*/ 48 h 116"/>
                <a:gd name="T6" fmla="*/ 149 w 255"/>
                <a:gd name="T7" fmla="*/ 107 h 116"/>
                <a:gd name="T8" fmla="*/ 193 w 255"/>
                <a:gd name="T9" fmla="*/ 116 h 116"/>
                <a:gd name="T10" fmla="*/ 232 w 255"/>
                <a:gd name="T11" fmla="*/ 108 h 116"/>
                <a:gd name="T12" fmla="*/ 230 w 255"/>
                <a:gd name="T13" fmla="*/ 69 h 116"/>
                <a:gd name="T14" fmla="*/ 105 w 255"/>
                <a:gd name="T15" fmla="*/ 9 h 116"/>
                <a:gd name="T16" fmla="*/ 62 w 255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116">
                  <a:moveTo>
                    <a:pt x="62" y="0"/>
                  </a:moveTo>
                  <a:cubicBezTo>
                    <a:pt x="47" y="0"/>
                    <a:pt x="33" y="3"/>
                    <a:pt x="22" y="8"/>
                  </a:cubicBezTo>
                  <a:cubicBezTo>
                    <a:pt x="0" y="19"/>
                    <a:pt x="1" y="36"/>
                    <a:pt x="24" y="4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62" y="113"/>
                    <a:pt x="177" y="116"/>
                    <a:pt x="193" y="116"/>
                  </a:cubicBezTo>
                  <a:cubicBezTo>
                    <a:pt x="207" y="116"/>
                    <a:pt x="222" y="114"/>
                    <a:pt x="232" y="108"/>
                  </a:cubicBezTo>
                  <a:cubicBezTo>
                    <a:pt x="255" y="98"/>
                    <a:pt x="254" y="80"/>
                    <a:pt x="230" y="6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3" y="3"/>
                    <a:pt x="77" y="0"/>
                    <a:pt x="62" y="0"/>
                  </a:cubicBezTo>
                </a:path>
              </a:pathLst>
            </a:custGeom>
            <a:solidFill>
              <a:srgbClr val="464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4A564B9-F79C-D641-95DF-04C7A8873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822" y="2447770"/>
              <a:ext cx="5450310" cy="2605012"/>
            </a:xfrm>
            <a:custGeom>
              <a:avLst/>
              <a:gdLst>
                <a:gd name="T0" fmla="*/ 0 w 4287"/>
                <a:gd name="T1" fmla="*/ 1197 h 2049"/>
                <a:gd name="T2" fmla="*/ 1781 w 4287"/>
                <a:gd name="T3" fmla="*/ 2049 h 2049"/>
                <a:gd name="T4" fmla="*/ 4287 w 4287"/>
                <a:gd name="T5" fmla="*/ 851 h 2049"/>
                <a:gd name="T6" fmla="*/ 2505 w 4287"/>
                <a:gd name="T7" fmla="*/ 0 h 2049"/>
                <a:gd name="T8" fmla="*/ 0 w 4287"/>
                <a:gd name="T9" fmla="*/ 1197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7" h="2049">
                  <a:moveTo>
                    <a:pt x="0" y="1197"/>
                  </a:moveTo>
                  <a:lnTo>
                    <a:pt x="1781" y="2049"/>
                  </a:lnTo>
                  <a:lnTo>
                    <a:pt x="4287" y="851"/>
                  </a:lnTo>
                  <a:lnTo>
                    <a:pt x="2505" y="0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rgbClr val="40AB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E3F84F-CB55-FB4C-84D5-E426C842D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7822" y="3926360"/>
              <a:ext cx="64840" cy="43226"/>
            </a:xfrm>
            <a:prstGeom prst="rect">
              <a:avLst/>
            </a:prstGeom>
            <a:solidFill>
              <a:srgbClr val="41A3A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A9F2B16-CD97-4C4E-B87A-3932F81FE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467" y="3483927"/>
              <a:ext cx="3186022" cy="1568855"/>
            </a:xfrm>
            <a:custGeom>
              <a:avLst/>
              <a:gdLst>
                <a:gd name="T0" fmla="*/ 0 w 2506"/>
                <a:gd name="T1" fmla="*/ 1199 h 1234"/>
                <a:gd name="T2" fmla="*/ 0 w 2506"/>
                <a:gd name="T3" fmla="*/ 1234 h 1234"/>
                <a:gd name="T4" fmla="*/ 2506 w 2506"/>
                <a:gd name="T5" fmla="*/ 36 h 1234"/>
                <a:gd name="T6" fmla="*/ 2506 w 2506"/>
                <a:gd name="T7" fmla="*/ 0 h 1234"/>
                <a:gd name="T8" fmla="*/ 0 w 2506"/>
                <a:gd name="T9" fmla="*/ 1199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" h="1234">
                  <a:moveTo>
                    <a:pt x="0" y="1199"/>
                  </a:moveTo>
                  <a:lnTo>
                    <a:pt x="0" y="1234"/>
                  </a:lnTo>
                  <a:lnTo>
                    <a:pt x="2506" y="36"/>
                  </a:lnTo>
                  <a:lnTo>
                    <a:pt x="2506" y="0"/>
                  </a:lnTo>
                  <a:lnTo>
                    <a:pt x="0" y="119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4DF7273-AF14-7B42-811E-B6F356030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822" y="2402002"/>
              <a:ext cx="5450310" cy="2606283"/>
            </a:xfrm>
            <a:custGeom>
              <a:avLst/>
              <a:gdLst>
                <a:gd name="T0" fmla="*/ 0 w 4287"/>
                <a:gd name="T1" fmla="*/ 1197 h 2050"/>
                <a:gd name="T2" fmla="*/ 1781 w 4287"/>
                <a:gd name="T3" fmla="*/ 2050 h 2050"/>
                <a:gd name="T4" fmla="*/ 4287 w 4287"/>
                <a:gd name="T5" fmla="*/ 851 h 2050"/>
                <a:gd name="T6" fmla="*/ 2505 w 4287"/>
                <a:gd name="T7" fmla="*/ 0 h 2050"/>
                <a:gd name="T8" fmla="*/ 0 w 4287"/>
                <a:gd name="T9" fmla="*/ 119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7" h="2050">
                  <a:moveTo>
                    <a:pt x="0" y="1197"/>
                  </a:moveTo>
                  <a:lnTo>
                    <a:pt x="1781" y="2050"/>
                  </a:lnTo>
                  <a:lnTo>
                    <a:pt x="4287" y="851"/>
                  </a:lnTo>
                  <a:lnTo>
                    <a:pt x="2505" y="0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7725464-2CEE-464F-B34F-EEFF42EBC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822" y="3594535"/>
              <a:ext cx="2958449" cy="1413750"/>
            </a:xfrm>
            <a:custGeom>
              <a:avLst/>
              <a:gdLst>
                <a:gd name="T0" fmla="*/ 544 w 2327"/>
                <a:gd name="T1" fmla="*/ 0 h 1112"/>
                <a:gd name="T2" fmla="*/ 0 w 2327"/>
                <a:gd name="T3" fmla="*/ 259 h 1112"/>
                <a:gd name="T4" fmla="*/ 1781 w 2327"/>
                <a:gd name="T5" fmla="*/ 1112 h 1112"/>
                <a:gd name="T6" fmla="*/ 2327 w 2327"/>
                <a:gd name="T7" fmla="*/ 851 h 1112"/>
                <a:gd name="T8" fmla="*/ 544 w 2327"/>
                <a:gd name="T9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7" h="1112">
                  <a:moveTo>
                    <a:pt x="544" y="0"/>
                  </a:moveTo>
                  <a:lnTo>
                    <a:pt x="0" y="259"/>
                  </a:lnTo>
                  <a:lnTo>
                    <a:pt x="1781" y="1112"/>
                  </a:lnTo>
                  <a:lnTo>
                    <a:pt x="2327" y="85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2766B2A5-0F9E-B145-8AB6-ECDD5F0A4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97" y="3262711"/>
              <a:ext cx="2958449" cy="1413750"/>
            </a:xfrm>
            <a:custGeom>
              <a:avLst/>
              <a:gdLst>
                <a:gd name="T0" fmla="*/ 545 w 2327"/>
                <a:gd name="T1" fmla="*/ 0 h 1112"/>
                <a:gd name="T2" fmla="*/ 0 w 2327"/>
                <a:gd name="T3" fmla="*/ 261 h 1112"/>
                <a:gd name="T4" fmla="*/ 1783 w 2327"/>
                <a:gd name="T5" fmla="*/ 1112 h 1112"/>
                <a:gd name="T6" fmla="*/ 2327 w 2327"/>
                <a:gd name="T7" fmla="*/ 852 h 1112"/>
                <a:gd name="T8" fmla="*/ 545 w 2327"/>
                <a:gd name="T9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7" h="1112">
                  <a:moveTo>
                    <a:pt x="545" y="0"/>
                  </a:moveTo>
                  <a:lnTo>
                    <a:pt x="0" y="261"/>
                  </a:lnTo>
                  <a:lnTo>
                    <a:pt x="1783" y="1112"/>
                  </a:lnTo>
                  <a:lnTo>
                    <a:pt x="2327" y="85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DC9B05-3732-AB41-A2E3-1457FBDE1911}"/>
              </a:ext>
            </a:extLst>
          </p:cNvPr>
          <p:cNvGrpSpPr/>
          <p:nvPr/>
        </p:nvGrpSpPr>
        <p:grpSpPr>
          <a:xfrm>
            <a:off x="5001155" y="4269707"/>
            <a:ext cx="1324409" cy="989496"/>
            <a:chOff x="3246521" y="3898830"/>
            <a:chExt cx="1324754" cy="989753"/>
          </a:xfrm>
        </p:grpSpPr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22278284-2A28-7848-9982-1484FD3F4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521" y="4254175"/>
              <a:ext cx="1324754" cy="634408"/>
            </a:xfrm>
            <a:custGeom>
              <a:avLst/>
              <a:gdLst>
                <a:gd name="T0" fmla="*/ 1042 w 1042"/>
                <a:gd name="T1" fmla="*/ 239 h 499"/>
                <a:gd name="T2" fmla="*/ 544 w 1042"/>
                <a:gd name="T3" fmla="*/ 0 h 499"/>
                <a:gd name="T4" fmla="*/ 0 w 1042"/>
                <a:gd name="T5" fmla="*/ 260 h 499"/>
                <a:gd name="T6" fmla="*/ 498 w 1042"/>
                <a:gd name="T7" fmla="*/ 499 h 499"/>
                <a:gd name="T8" fmla="*/ 1042 w 1042"/>
                <a:gd name="T9" fmla="*/ 23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2" h="499">
                  <a:moveTo>
                    <a:pt x="1042" y="239"/>
                  </a:moveTo>
                  <a:lnTo>
                    <a:pt x="544" y="0"/>
                  </a:lnTo>
                  <a:lnTo>
                    <a:pt x="0" y="260"/>
                  </a:lnTo>
                  <a:lnTo>
                    <a:pt x="498" y="499"/>
                  </a:lnTo>
                  <a:lnTo>
                    <a:pt x="1042" y="239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29" name="Freeform 55">
              <a:extLst>
                <a:ext uri="{FF2B5EF4-FFF2-40B4-BE49-F238E27FC236}">
                  <a16:creationId xmlns:a16="http://schemas.microsoft.com/office/drawing/2014/main" id="{23FAB047-4481-1B41-AF8A-4C5F091B4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521" y="3898830"/>
              <a:ext cx="1324754" cy="634408"/>
            </a:xfrm>
            <a:custGeom>
              <a:avLst/>
              <a:gdLst>
                <a:gd name="T0" fmla="*/ 1042 w 1042"/>
                <a:gd name="T1" fmla="*/ 239 h 499"/>
                <a:gd name="T2" fmla="*/ 544 w 1042"/>
                <a:gd name="T3" fmla="*/ 0 h 499"/>
                <a:gd name="T4" fmla="*/ 0 w 1042"/>
                <a:gd name="T5" fmla="*/ 260 h 499"/>
                <a:gd name="T6" fmla="*/ 498 w 1042"/>
                <a:gd name="T7" fmla="*/ 499 h 499"/>
                <a:gd name="T8" fmla="*/ 1042 w 1042"/>
                <a:gd name="T9" fmla="*/ 23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2" h="499">
                  <a:moveTo>
                    <a:pt x="1042" y="239"/>
                  </a:moveTo>
                  <a:lnTo>
                    <a:pt x="544" y="0"/>
                  </a:lnTo>
                  <a:lnTo>
                    <a:pt x="0" y="260"/>
                  </a:lnTo>
                  <a:lnTo>
                    <a:pt x="498" y="499"/>
                  </a:lnTo>
                  <a:lnTo>
                    <a:pt x="1042" y="2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8BE25D-BB3F-154B-8946-0A2E16879E69}"/>
              </a:ext>
            </a:extLst>
          </p:cNvPr>
          <p:cNvGrpSpPr/>
          <p:nvPr/>
        </p:nvGrpSpPr>
        <p:grpSpPr>
          <a:xfrm>
            <a:off x="6690985" y="3164411"/>
            <a:ext cx="341906" cy="197009"/>
            <a:chOff x="6394403" y="3369946"/>
            <a:chExt cx="341995" cy="197060"/>
          </a:xfrm>
        </p:grpSpPr>
        <p:sp>
          <p:nvSpPr>
            <p:cNvPr id="36" name="Freeform 77">
              <a:extLst>
                <a:ext uri="{FF2B5EF4-FFF2-40B4-BE49-F238E27FC236}">
                  <a16:creationId xmlns:a16="http://schemas.microsoft.com/office/drawing/2014/main" id="{3CED3A8A-3136-2A40-9C1D-D47861D96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03" y="3369946"/>
              <a:ext cx="81367" cy="55940"/>
            </a:xfrm>
            <a:custGeom>
              <a:avLst/>
              <a:gdLst>
                <a:gd name="T0" fmla="*/ 35 w 40"/>
                <a:gd name="T1" fmla="*/ 21 h 28"/>
                <a:gd name="T2" fmla="*/ 11 w 40"/>
                <a:gd name="T3" fmla="*/ 24 h 28"/>
                <a:gd name="T4" fmla="*/ 6 w 40"/>
                <a:gd name="T5" fmla="*/ 6 h 28"/>
                <a:gd name="T6" fmla="*/ 30 w 40"/>
                <a:gd name="T7" fmla="*/ 4 h 28"/>
                <a:gd name="T8" fmla="*/ 35 w 40"/>
                <a:gd name="T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5" y="21"/>
                  </a:moveTo>
                  <a:cubicBezTo>
                    <a:pt x="30" y="27"/>
                    <a:pt x="19" y="28"/>
                    <a:pt x="11" y="24"/>
                  </a:cubicBezTo>
                  <a:cubicBezTo>
                    <a:pt x="3" y="20"/>
                    <a:pt x="0" y="12"/>
                    <a:pt x="6" y="6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37" name="Freeform 78">
              <a:extLst>
                <a:ext uri="{FF2B5EF4-FFF2-40B4-BE49-F238E27FC236}">
                  <a16:creationId xmlns:a16="http://schemas.microsoft.com/office/drawing/2014/main" id="{49CAF6A2-654F-CF41-B4DD-D555AB14F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810" y="3434785"/>
              <a:ext cx="81367" cy="58482"/>
            </a:xfrm>
            <a:custGeom>
              <a:avLst/>
              <a:gdLst>
                <a:gd name="T0" fmla="*/ 35 w 40"/>
                <a:gd name="T1" fmla="*/ 22 h 29"/>
                <a:gd name="T2" fmla="*/ 11 w 40"/>
                <a:gd name="T3" fmla="*/ 25 h 29"/>
                <a:gd name="T4" fmla="*/ 5 w 40"/>
                <a:gd name="T5" fmla="*/ 7 h 29"/>
                <a:gd name="T6" fmla="*/ 30 w 40"/>
                <a:gd name="T7" fmla="*/ 4 h 29"/>
                <a:gd name="T8" fmla="*/ 35 w 40"/>
                <a:gd name="T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35" y="22"/>
                  </a:moveTo>
                  <a:cubicBezTo>
                    <a:pt x="29" y="27"/>
                    <a:pt x="19" y="29"/>
                    <a:pt x="11" y="25"/>
                  </a:cubicBezTo>
                  <a:cubicBezTo>
                    <a:pt x="2" y="20"/>
                    <a:pt x="0" y="13"/>
                    <a:pt x="5" y="7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38" name="Freeform 79">
              <a:extLst>
                <a:ext uri="{FF2B5EF4-FFF2-40B4-BE49-F238E27FC236}">
                  <a16:creationId xmlns:a16="http://schemas.microsoft.com/office/drawing/2014/main" id="{F4EA1C49-8E50-0940-B982-07A0A462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5031" y="3509795"/>
              <a:ext cx="81367" cy="57211"/>
            </a:xfrm>
            <a:custGeom>
              <a:avLst/>
              <a:gdLst>
                <a:gd name="T0" fmla="*/ 35 w 40"/>
                <a:gd name="T1" fmla="*/ 22 h 28"/>
                <a:gd name="T2" fmla="*/ 11 w 40"/>
                <a:gd name="T3" fmla="*/ 24 h 28"/>
                <a:gd name="T4" fmla="*/ 6 w 40"/>
                <a:gd name="T5" fmla="*/ 7 h 28"/>
                <a:gd name="T6" fmla="*/ 30 w 40"/>
                <a:gd name="T7" fmla="*/ 4 h 28"/>
                <a:gd name="T8" fmla="*/ 35 w 40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5" y="22"/>
                  </a:moveTo>
                  <a:cubicBezTo>
                    <a:pt x="30" y="27"/>
                    <a:pt x="19" y="28"/>
                    <a:pt x="11" y="24"/>
                  </a:cubicBezTo>
                  <a:cubicBezTo>
                    <a:pt x="3" y="20"/>
                    <a:pt x="0" y="12"/>
                    <a:pt x="6" y="7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3286C0-4452-D34C-BBA5-E8E5E354180F}"/>
              </a:ext>
            </a:extLst>
          </p:cNvPr>
          <p:cNvGrpSpPr/>
          <p:nvPr/>
        </p:nvGrpSpPr>
        <p:grpSpPr>
          <a:xfrm>
            <a:off x="4235361" y="3145346"/>
            <a:ext cx="1326952" cy="1255277"/>
            <a:chOff x="3938140" y="3350876"/>
            <a:chExt cx="1327297" cy="1255604"/>
          </a:xfrm>
        </p:grpSpPr>
        <p:sp>
          <p:nvSpPr>
            <p:cNvPr id="40" name="Freeform 82">
              <a:extLst>
                <a:ext uri="{FF2B5EF4-FFF2-40B4-BE49-F238E27FC236}">
                  <a16:creationId xmlns:a16="http://schemas.microsoft.com/office/drawing/2014/main" id="{E9EF5DE2-54F7-594B-919C-9C62ADFDB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140" y="3972072"/>
              <a:ext cx="1327297" cy="634408"/>
            </a:xfrm>
            <a:custGeom>
              <a:avLst/>
              <a:gdLst>
                <a:gd name="T0" fmla="*/ 1044 w 1044"/>
                <a:gd name="T1" fmla="*/ 237 h 499"/>
                <a:gd name="T2" fmla="*/ 545 w 1044"/>
                <a:gd name="T3" fmla="*/ 0 h 499"/>
                <a:gd name="T4" fmla="*/ 0 w 1044"/>
                <a:gd name="T5" fmla="*/ 260 h 499"/>
                <a:gd name="T6" fmla="*/ 498 w 1044"/>
                <a:gd name="T7" fmla="*/ 499 h 499"/>
                <a:gd name="T8" fmla="*/ 1044 w 1044"/>
                <a:gd name="T9" fmla="*/ 23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499">
                  <a:moveTo>
                    <a:pt x="1044" y="237"/>
                  </a:moveTo>
                  <a:lnTo>
                    <a:pt x="545" y="0"/>
                  </a:lnTo>
                  <a:lnTo>
                    <a:pt x="0" y="260"/>
                  </a:lnTo>
                  <a:lnTo>
                    <a:pt x="498" y="499"/>
                  </a:lnTo>
                  <a:lnTo>
                    <a:pt x="1044" y="237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41" name="Freeform 82">
              <a:extLst>
                <a:ext uri="{FF2B5EF4-FFF2-40B4-BE49-F238E27FC236}">
                  <a16:creationId xmlns:a16="http://schemas.microsoft.com/office/drawing/2014/main" id="{368DC6B5-65A8-784A-8110-85BAE8494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140" y="3350876"/>
              <a:ext cx="1327297" cy="634408"/>
            </a:xfrm>
            <a:custGeom>
              <a:avLst/>
              <a:gdLst>
                <a:gd name="T0" fmla="*/ 1044 w 1044"/>
                <a:gd name="T1" fmla="*/ 237 h 499"/>
                <a:gd name="T2" fmla="*/ 545 w 1044"/>
                <a:gd name="T3" fmla="*/ 0 h 499"/>
                <a:gd name="T4" fmla="*/ 0 w 1044"/>
                <a:gd name="T5" fmla="*/ 260 h 499"/>
                <a:gd name="T6" fmla="*/ 498 w 1044"/>
                <a:gd name="T7" fmla="*/ 499 h 499"/>
                <a:gd name="T8" fmla="*/ 1044 w 1044"/>
                <a:gd name="T9" fmla="*/ 23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499">
                  <a:moveTo>
                    <a:pt x="1044" y="237"/>
                  </a:moveTo>
                  <a:lnTo>
                    <a:pt x="545" y="0"/>
                  </a:lnTo>
                  <a:lnTo>
                    <a:pt x="0" y="260"/>
                  </a:lnTo>
                  <a:lnTo>
                    <a:pt x="498" y="499"/>
                  </a:lnTo>
                  <a:lnTo>
                    <a:pt x="1044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674D957-F8E9-B141-BE82-80B9095E89D4}"/>
              </a:ext>
            </a:extLst>
          </p:cNvPr>
          <p:cNvGrpSpPr/>
          <p:nvPr/>
        </p:nvGrpSpPr>
        <p:grpSpPr>
          <a:xfrm>
            <a:off x="6525751" y="2539067"/>
            <a:ext cx="2467063" cy="1178242"/>
            <a:chOff x="6229126" y="2744438"/>
            <a:chExt cx="2467705" cy="1178549"/>
          </a:xfrm>
        </p:grpSpPr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4B370CAD-D82F-FC49-B671-D28C1F3E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126" y="2744438"/>
              <a:ext cx="2467705" cy="1178549"/>
            </a:xfrm>
            <a:custGeom>
              <a:avLst/>
              <a:gdLst>
                <a:gd name="T0" fmla="*/ 0 w 1941"/>
                <a:gd name="T1" fmla="*/ 75 h 927"/>
                <a:gd name="T2" fmla="*/ 1781 w 1941"/>
                <a:gd name="T3" fmla="*/ 927 h 927"/>
                <a:gd name="T4" fmla="*/ 1941 w 1941"/>
                <a:gd name="T5" fmla="*/ 851 h 927"/>
                <a:gd name="T6" fmla="*/ 159 w 1941"/>
                <a:gd name="T7" fmla="*/ 0 h 927"/>
                <a:gd name="T8" fmla="*/ 0 w 1941"/>
                <a:gd name="T9" fmla="*/ 7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1" h="927">
                  <a:moveTo>
                    <a:pt x="0" y="75"/>
                  </a:moveTo>
                  <a:lnTo>
                    <a:pt x="1781" y="927"/>
                  </a:lnTo>
                  <a:lnTo>
                    <a:pt x="1941" y="851"/>
                  </a:lnTo>
                  <a:lnTo>
                    <a:pt x="159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6008EFF-9861-AC4A-8A0C-196D9C508134}"/>
                </a:ext>
              </a:extLst>
            </p:cNvPr>
            <p:cNvGrpSpPr/>
            <p:nvPr/>
          </p:nvGrpSpPr>
          <p:grpSpPr>
            <a:xfrm>
              <a:off x="7921703" y="3540692"/>
              <a:ext cx="646721" cy="326355"/>
              <a:chOff x="7921703" y="3540692"/>
              <a:chExt cx="646721" cy="326355"/>
            </a:xfrm>
          </p:grpSpPr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E2976BA1-D0BE-C649-B55D-55540A77E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4816" y="3691600"/>
                <a:ext cx="363608" cy="175447"/>
              </a:xfrm>
              <a:custGeom>
                <a:avLst/>
                <a:gdLst>
                  <a:gd name="T0" fmla="*/ 59 w 286"/>
                  <a:gd name="T1" fmla="*/ 0 h 138"/>
                  <a:gd name="T2" fmla="*/ 0 w 286"/>
                  <a:gd name="T3" fmla="*/ 29 h 138"/>
                  <a:gd name="T4" fmla="*/ 226 w 286"/>
                  <a:gd name="T5" fmla="*/ 138 h 138"/>
                  <a:gd name="T6" fmla="*/ 286 w 286"/>
                  <a:gd name="T7" fmla="*/ 109 h 138"/>
                  <a:gd name="T8" fmla="*/ 59 w 286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38">
                    <a:moveTo>
                      <a:pt x="59" y="0"/>
                    </a:moveTo>
                    <a:lnTo>
                      <a:pt x="0" y="29"/>
                    </a:lnTo>
                    <a:lnTo>
                      <a:pt x="226" y="138"/>
                    </a:lnTo>
                    <a:lnTo>
                      <a:pt x="286" y="10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599" dirty="0">
                  <a:latin typeface="Nunito Sans ExtraLight" pitchFamily="2" charset="77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31F69BC-D5A2-AE48-9741-343643EF07C0}"/>
                  </a:ext>
                </a:extLst>
              </p:cNvPr>
              <p:cNvSpPr txBox="1"/>
              <p:nvPr/>
            </p:nvSpPr>
            <p:spPr>
              <a:xfrm rot="1811218">
                <a:off x="7921703" y="3540692"/>
                <a:ext cx="375522" cy="200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700" dirty="0">
                    <a:solidFill>
                      <a:schemeClr val="bg1"/>
                    </a:solidFill>
                    <a:latin typeface="Nunito Sans ExtraLight" pitchFamily="2" charset="77"/>
                  </a:rPr>
                  <a:t>80%</a:t>
                </a: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A328D03-20D8-2B41-85EC-52D0188D86B4}"/>
              </a:ext>
            </a:extLst>
          </p:cNvPr>
          <p:cNvGrpSpPr/>
          <p:nvPr/>
        </p:nvGrpSpPr>
        <p:grpSpPr>
          <a:xfrm>
            <a:off x="5491135" y="2642020"/>
            <a:ext cx="1349831" cy="1185868"/>
            <a:chOff x="5194241" y="2847418"/>
            <a:chExt cx="1350182" cy="1186177"/>
          </a:xfrm>
        </p:grpSpPr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2C6A941E-3ABE-3E47-B71B-195233FDE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241" y="3385203"/>
              <a:ext cx="1350182" cy="648392"/>
            </a:xfrm>
            <a:custGeom>
              <a:avLst/>
              <a:gdLst>
                <a:gd name="T0" fmla="*/ 345 w 663"/>
                <a:gd name="T1" fmla="*/ 9 h 318"/>
                <a:gd name="T2" fmla="*/ 282 w 663"/>
                <a:gd name="T3" fmla="*/ 9 h 318"/>
                <a:gd name="T4" fmla="*/ 17 w 663"/>
                <a:gd name="T5" fmla="*/ 135 h 318"/>
                <a:gd name="T6" fmla="*/ 17 w 663"/>
                <a:gd name="T7" fmla="*/ 165 h 318"/>
                <a:gd name="T8" fmla="*/ 318 w 663"/>
                <a:gd name="T9" fmla="*/ 309 h 318"/>
                <a:gd name="T10" fmla="*/ 381 w 663"/>
                <a:gd name="T11" fmla="*/ 309 h 318"/>
                <a:gd name="T12" fmla="*/ 646 w 663"/>
                <a:gd name="T13" fmla="*/ 183 h 318"/>
                <a:gd name="T14" fmla="*/ 646 w 663"/>
                <a:gd name="T15" fmla="*/ 153 h 318"/>
                <a:gd name="T16" fmla="*/ 345 w 663"/>
                <a:gd name="T17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318">
                  <a:moveTo>
                    <a:pt x="345" y="9"/>
                  </a:moveTo>
                  <a:cubicBezTo>
                    <a:pt x="328" y="0"/>
                    <a:pt x="299" y="0"/>
                    <a:pt x="282" y="9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0" y="144"/>
                    <a:pt x="0" y="157"/>
                    <a:pt x="17" y="165"/>
                  </a:cubicBezTo>
                  <a:cubicBezTo>
                    <a:pt x="318" y="309"/>
                    <a:pt x="318" y="309"/>
                    <a:pt x="318" y="309"/>
                  </a:cubicBezTo>
                  <a:cubicBezTo>
                    <a:pt x="335" y="318"/>
                    <a:pt x="364" y="318"/>
                    <a:pt x="381" y="309"/>
                  </a:cubicBezTo>
                  <a:cubicBezTo>
                    <a:pt x="646" y="183"/>
                    <a:pt x="646" y="183"/>
                    <a:pt x="646" y="183"/>
                  </a:cubicBezTo>
                  <a:cubicBezTo>
                    <a:pt x="663" y="174"/>
                    <a:pt x="663" y="161"/>
                    <a:pt x="646" y="153"/>
                  </a:cubicBezTo>
                  <a:lnTo>
                    <a:pt x="345" y="9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58" name="Freeform 61">
              <a:extLst>
                <a:ext uri="{FF2B5EF4-FFF2-40B4-BE49-F238E27FC236}">
                  <a16:creationId xmlns:a16="http://schemas.microsoft.com/office/drawing/2014/main" id="{CBC939F9-4F1B-E648-AB98-402BA1EF9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241" y="2847418"/>
              <a:ext cx="1350182" cy="648392"/>
            </a:xfrm>
            <a:custGeom>
              <a:avLst/>
              <a:gdLst>
                <a:gd name="T0" fmla="*/ 345 w 663"/>
                <a:gd name="T1" fmla="*/ 9 h 318"/>
                <a:gd name="T2" fmla="*/ 282 w 663"/>
                <a:gd name="T3" fmla="*/ 9 h 318"/>
                <a:gd name="T4" fmla="*/ 17 w 663"/>
                <a:gd name="T5" fmla="*/ 135 h 318"/>
                <a:gd name="T6" fmla="*/ 17 w 663"/>
                <a:gd name="T7" fmla="*/ 165 h 318"/>
                <a:gd name="T8" fmla="*/ 318 w 663"/>
                <a:gd name="T9" fmla="*/ 309 h 318"/>
                <a:gd name="T10" fmla="*/ 381 w 663"/>
                <a:gd name="T11" fmla="*/ 309 h 318"/>
                <a:gd name="T12" fmla="*/ 646 w 663"/>
                <a:gd name="T13" fmla="*/ 183 h 318"/>
                <a:gd name="T14" fmla="*/ 646 w 663"/>
                <a:gd name="T15" fmla="*/ 153 h 318"/>
                <a:gd name="T16" fmla="*/ 345 w 663"/>
                <a:gd name="T17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318">
                  <a:moveTo>
                    <a:pt x="345" y="9"/>
                  </a:moveTo>
                  <a:cubicBezTo>
                    <a:pt x="328" y="0"/>
                    <a:pt x="299" y="0"/>
                    <a:pt x="282" y="9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0" y="144"/>
                    <a:pt x="0" y="157"/>
                    <a:pt x="17" y="165"/>
                  </a:cubicBezTo>
                  <a:cubicBezTo>
                    <a:pt x="318" y="309"/>
                    <a:pt x="318" y="309"/>
                    <a:pt x="318" y="309"/>
                  </a:cubicBezTo>
                  <a:cubicBezTo>
                    <a:pt x="335" y="318"/>
                    <a:pt x="364" y="318"/>
                    <a:pt x="381" y="309"/>
                  </a:cubicBezTo>
                  <a:cubicBezTo>
                    <a:pt x="646" y="183"/>
                    <a:pt x="646" y="183"/>
                    <a:pt x="646" y="183"/>
                  </a:cubicBezTo>
                  <a:cubicBezTo>
                    <a:pt x="663" y="174"/>
                    <a:pt x="663" y="161"/>
                    <a:pt x="646" y="153"/>
                  </a:cubicBezTo>
                  <a:lnTo>
                    <a:pt x="345" y="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9741E9-7296-2F4A-8376-E7F3C590681E}"/>
              </a:ext>
            </a:extLst>
          </p:cNvPr>
          <p:cNvGrpSpPr/>
          <p:nvPr/>
        </p:nvGrpSpPr>
        <p:grpSpPr>
          <a:xfrm>
            <a:off x="6978871" y="3309944"/>
            <a:ext cx="1349831" cy="992672"/>
            <a:chOff x="6560951" y="3491996"/>
            <a:chExt cx="1350182" cy="992930"/>
          </a:xfrm>
        </p:grpSpPr>
        <p:sp>
          <p:nvSpPr>
            <p:cNvPr id="66" name="Freeform 69">
              <a:extLst>
                <a:ext uri="{FF2B5EF4-FFF2-40B4-BE49-F238E27FC236}">
                  <a16:creationId xmlns:a16="http://schemas.microsoft.com/office/drawing/2014/main" id="{90D97D9F-6CC2-C84D-B100-E2B583A4A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0951" y="3839076"/>
              <a:ext cx="1350182" cy="645850"/>
            </a:xfrm>
            <a:custGeom>
              <a:avLst/>
              <a:gdLst>
                <a:gd name="T0" fmla="*/ 345 w 663"/>
                <a:gd name="T1" fmla="*/ 8 h 317"/>
                <a:gd name="T2" fmla="*/ 282 w 663"/>
                <a:gd name="T3" fmla="*/ 8 h 317"/>
                <a:gd name="T4" fmla="*/ 17 w 663"/>
                <a:gd name="T5" fmla="*/ 135 h 317"/>
                <a:gd name="T6" fmla="*/ 17 w 663"/>
                <a:gd name="T7" fmla="*/ 165 h 317"/>
                <a:gd name="T8" fmla="*/ 318 w 663"/>
                <a:gd name="T9" fmla="*/ 309 h 317"/>
                <a:gd name="T10" fmla="*/ 381 w 663"/>
                <a:gd name="T11" fmla="*/ 309 h 317"/>
                <a:gd name="T12" fmla="*/ 646 w 663"/>
                <a:gd name="T13" fmla="*/ 182 h 317"/>
                <a:gd name="T14" fmla="*/ 646 w 663"/>
                <a:gd name="T15" fmla="*/ 152 h 317"/>
                <a:gd name="T16" fmla="*/ 345 w 663"/>
                <a:gd name="T17" fmla="*/ 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317">
                  <a:moveTo>
                    <a:pt x="345" y="8"/>
                  </a:moveTo>
                  <a:cubicBezTo>
                    <a:pt x="328" y="0"/>
                    <a:pt x="299" y="0"/>
                    <a:pt x="282" y="8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0" y="143"/>
                    <a:pt x="0" y="157"/>
                    <a:pt x="17" y="165"/>
                  </a:cubicBezTo>
                  <a:cubicBezTo>
                    <a:pt x="318" y="309"/>
                    <a:pt x="318" y="309"/>
                    <a:pt x="318" y="309"/>
                  </a:cubicBezTo>
                  <a:cubicBezTo>
                    <a:pt x="336" y="317"/>
                    <a:pt x="364" y="317"/>
                    <a:pt x="381" y="309"/>
                  </a:cubicBezTo>
                  <a:cubicBezTo>
                    <a:pt x="646" y="182"/>
                    <a:pt x="646" y="182"/>
                    <a:pt x="646" y="182"/>
                  </a:cubicBezTo>
                  <a:cubicBezTo>
                    <a:pt x="663" y="174"/>
                    <a:pt x="663" y="160"/>
                    <a:pt x="646" y="152"/>
                  </a:cubicBezTo>
                  <a:lnTo>
                    <a:pt x="345" y="8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A6702E10-BD44-F146-B36A-1AEC32F70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0951" y="3491996"/>
              <a:ext cx="1350182" cy="645850"/>
            </a:xfrm>
            <a:custGeom>
              <a:avLst/>
              <a:gdLst>
                <a:gd name="T0" fmla="*/ 345 w 663"/>
                <a:gd name="T1" fmla="*/ 8 h 317"/>
                <a:gd name="T2" fmla="*/ 282 w 663"/>
                <a:gd name="T3" fmla="*/ 8 h 317"/>
                <a:gd name="T4" fmla="*/ 17 w 663"/>
                <a:gd name="T5" fmla="*/ 135 h 317"/>
                <a:gd name="T6" fmla="*/ 17 w 663"/>
                <a:gd name="T7" fmla="*/ 165 h 317"/>
                <a:gd name="T8" fmla="*/ 318 w 663"/>
                <a:gd name="T9" fmla="*/ 309 h 317"/>
                <a:gd name="T10" fmla="*/ 381 w 663"/>
                <a:gd name="T11" fmla="*/ 309 h 317"/>
                <a:gd name="T12" fmla="*/ 646 w 663"/>
                <a:gd name="T13" fmla="*/ 182 h 317"/>
                <a:gd name="T14" fmla="*/ 646 w 663"/>
                <a:gd name="T15" fmla="*/ 152 h 317"/>
                <a:gd name="T16" fmla="*/ 345 w 663"/>
                <a:gd name="T17" fmla="*/ 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317">
                  <a:moveTo>
                    <a:pt x="345" y="8"/>
                  </a:moveTo>
                  <a:cubicBezTo>
                    <a:pt x="328" y="0"/>
                    <a:pt x="299" y="0"/>
                    <a:pt x="282" y="8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0" y="143"/>
                    <a:pt x="0" y="157"/>
                    <a:pt x="17" y="165"/>
                  </a:cubicBezTo>
                  <a:cubicBezTo>
                    <a:pt x="318" y="309"/>
                    <a:pt x="318" y="309"/>
                    <a:pt x="318" y="309"/>
                  </a:cubicBezTo>
                  <a:cubicBezTo>
                    <a:pt x="336" y="317"/>
                    <a:pt x="364" y="317"/>
                    <a:pt x="381" y="309"/>
                  </a:cubicBezTo>
                  <a:cubicBezTo>
                    <a:pt x="646" y="182"/>
                    <a:pt x="646" y="182"/>
                    <a:pt x="646" y="182"/>
                  </a:cubicBezTo>
                  <a:cubicBezTo>
                    <a:pt x="663" y="174"/>
                    <a:pt x="663" y="160"/>
                    <a:pt x="646" y="152"/>
                  </a:cubicBezTo>
                  <a:lnTo>
                    <a:pt x="345" y="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BEFFC98-036F-994A-BBC8-4B623E9A0E96}"/>
              </a:ext>
            </a:extLst>
          </p:cNvPr>
          <p:cNvGrpSpPr/>
          <p:nvPr/>
        </p:nvGrpSpPr>
        <p:grpSpPr>
          <a:xfrm>
            <a:off x="6690985" y="3614811"/>
            <a:ext cx="341906" cy="197009"/>
            <a:chOff x="6394403" y="3369946"/>
            <a:chExt cx="341995" cy="197060"/>
          </a:xfrm>
          <a:solidFill>
            <a:schemeClr val="tx1">
              <a:alpha val="20000"/>
            </a:schemeClr>
          </a:solidFill>
        </p:grpSpPr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FC0B18D4-40D5-D249-A458-ACD92B82F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03" y="3369946"/>
              <a:ext cx="81367" cy="55940"/>
            </a:xfrm>
            <a:custGeom>
              <a:avLst/>
              <a:gdLst>
                <a:gd name="T0" fmla="*/ 35 w 40"/>
                <a:gd name="T1" fmla="*/ 21 h 28"/>
                <a:gd name="T2" fmla="*/ 11 w 40"/>
                <a:gd name="T3" fmla="*/ 24 h 28"/>
                <a:gd name="T4" fmla="*/ 6 w 40"/>
                <a:gd name="T5" fmla="*/ 6 h 28"/>
                <a:gd name="T6" fmla="*/ 30 w 40"/>
                <a:gd name="T7" fmla="*/ 4 h 28"/>
                <a:gd name="T8" fmla="*/ 35 w 40"/>
                <a:gd name="T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5" y="21"/>
                  </a:moveTo>
                  <a:cubicBezTo>
                    <a:pt x="30" y="27"/>
                    <a:pt x="19" y="28"/>
                    <a:pt x="11" y="24"/>
                  </a:cubicBezTo>
                  <a:cubicBezTo>
                    <a:pt x="3" y="20"/>
                    <a:pt x="0" y="12"/>
                    <a:pt x="6" y="6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966F3199-C159-9E4D-98E1-1EC2E5D12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810" y="3434785"/>
              <a:ext cx="81367" cy="58482"/>
            </a:xfrm>
            <a:custGeom>
              <a:avLst/>
              <a:gdLst>
                <a:gd name="T0" fmla="*/ 35 w 40"/>
                <a:gd name="T1" fmla="*/ 22 h 29"/>
                <a:gd name="T2" fmla="*/ 11 w 40"/>
                <a:gd name="T3" fmla="*/ 25 h 29"/>
                <a:gd name="T4" fmla="*/ 5 w 40"/>
                <a:gd name="T5" fmla="*/ 7 h 29"/>
                <a:gd name="T6" fmla="*/ 30 w 40"/>
                <a:gd name="T7" fmla="*/ 4 h 29"/>
                <a:gd name="T8" fmla="*/ 35 w 40"/>
                <a:gd name="T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35" y="22"/>
                  </a:moveTo>
                  <a:cubicBezTo>
                    <a:pt x="29" y="27"/>
                    <a:pt x="19" y="29"/>
                    <a:pt x="11" y="25"/>
                  </a:cubicBezTo>
                  <a:cubicBezTo>
                    <a:pt x="2" y="20"/>
                    <a:pt x="0" y="13"/>
                    <a:pt x="5" y="7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85B0C5B9-64F8-7847-BCB3-F3003C59F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5031" y="3509795"/>
              <a:ext cx="81367" cy="57211"/>
            </a:xfrm>
            <a:custGeom>
              <a:avLst/>
              <a:gdLst>
                <a:gd name="T0" fmla="*/ 35 w 40"/>
                <a:gd name="T1" fmla="*/ 22 h 28"/>
                <a:gd name="T2" fmla="*/ 11 w 40"/>
                <a:gd name="T3" fmla="*/ 24 h 28"/>
                <a:gd name="T4" fmla="*/ 6 w 40"/>
                <a:gd name="T5" fmla="*/ 7 h 28"/>
                <a:gd name="T6" fmla="*/ 30 w 40"/>
                <a:gd name="T7" fmla="*/ 4 h 28"/>
                <a:gd name="T8" fmla="*/ 35 w 40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5" y="22"/>
                  </a:moveTo>
                  <a:cubicBezTo>
                    <a:pt x="30" y="27"/>
                    <a:pt x="19" y="28"/>
                    <a:pt x="11" y="24"/>
                  </a:cubicBezTo>
                  <a:cubicBezTo>
                    <a:pt x="3" y="20"/>
                    <a:pt x="0" y="12"/>
                    <a:pt x="6" y="7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1188A41-0AD8-1843-B950-8507967A9B51}"/>
              </a:ext>
            </a:extLst>
          </p:cNvPr>
          <p:cNvGrpSpPr/>
          <p:nvPr/>
        </p:nvGrpSpPr>
        <p:grpSpPr>
          <a:xfrm>
            <a:off x="5548332" y="3399551"/>
            <a:ext cx="1565904" cy="748635"/>
            <a:chOff x="5251453" y="3605147"/>
            <a:chExt cx="1566312" cy="748830"/>
          </a:xfrm>
        </p:grpSpPr>
        <p:sp>
          <p:nvSpPr>
            <p:cNvPr id="79" name="Freeform 92">
              <a:extLst>
                <a:ext uri="{FF2B5EF4-FFF2-40B4-BE49-F238E27FC236}">
                  <a16:creationId xmlns:a16="http://schemas.microsoft.com/office/drawing/2014/main" id="{BD1685F8-0144-B64B-9C0E-DC9D161F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3" y="3605147"/>
              <a:ext cx="1566312" cy="748830"/>
            </a:xfrm>
            <a:custGeom>
              <a:avLst/>
              <a:gdLst>
                <a:gd name="T0" fmla="*/ 742 w 769"/>
                <a:gd name="T1" fmla="*/ 354 h 367"/>
                <a:gd name="T2" fmla="*/ 741 w 769"/>
                <a:gd name="T3" fmla="*/ 306 h 367"/>
                <a:gd name="T4" fmla="*/ 129 w 769"/>
                <a:gd name="T5" fmla="*/ 14 h 367"/>
                <a:gd name="T6" fmla="*/ 28 w 769"/>
                <a:gd name="T7" fmla="*/ 13 h 367"/>
                <a:gd name="T8" fmla="*/ 29 w 769"/>
                <a:gd name="T9" fmla="*/ 61 h 367"/>
                <a:gd name="T10" fmla="*/ 641 w 769"/>
                <a:gd name="T11" fmla="*/ 354 h 367"/>
                <a:gd name="T12" fmla="*/ 742 w 769"/>
                <a:gd name="T13" fmla="*/ 35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367">
                  <a:moveTo>
                    <a:pt x="742" y="354"/>
                  </a:moveTo>
                  <a:cubicBezTo>
                    <a:pt x="769" y="341"/>
                    <a:pt x="769" y="320"/>
                    <a:pt x="741" y="306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00" y="0"/>
                    <a:pt x="55" y="0"/>
                    <a:pt x="28" y="13"/>
                  </a:cubicBezTo>
                  <a:cubicBezTo>
                    <a:pt x="0" y="26"/>
                    <a:pt x="1" y="48"/>
                    <a:pt x="29" y="61"/>
                  </a:cubicBezTo>
                  <a:cubicBezTo>
                    <a:pt x="641" y="354"/>
                    <a:pt x="641" y="354"/>
                    <a:pt x="641" y="354"/>
                  </a:cubicBezTo>
                  <a:cubicBezTo>
                    <a:pt x="669" y="367"/>
                    <a:pt x="715" y="367"/>
                    <a:pt x="742" y="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80" name="Freeform 93">
              <a:extLst>
                <a:ext uri="{FF2B5EF4-FFF2-40B4-BE49-F238E27FC236}">
                  <a16:creationId xmlns:a16="http://schemas.microsoft.com/office/drawing/2014/main" id="{3755B945-F5F1-A646-9C66-9E12DD4EB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217" y="3657273"/>
              <a:ext cx="912835" cy="450061"/>
            </a:xfrm>
            <a:custGeom>
              <a:avLst/>
              <a:gdLst>
                <a:gd name="T0" fmla="*/ 441 w 448"/>
                <a:gd name="T1" fmla="*/ 221 h 221"/>
                <a:gd name="T2" fmla="*/ 438 w 448"/>
                <a:gd name="T3" fmla="*/ 220 h 221"/>
                <a:gd name="T4" fmla="*/ 4 w 448"/>
                <a:gd name="T5" fmla="*/ 13 h 221"/>
                <a:gd name="T6" fmla="*/ 1 w 448"/>
                <a:gd name="T7" fmla="*/ 5 h 221"/>
                <a:gd name="T8" fmla="*/ 9 w 448"/>
                <a:gd name="T9" fmla="*/ 2 h 221"/>
                <a:gd name="T10" fmla="*/ 444 w 448"/>
                <a:gd name="T11" fmla="*/ 209 h 221"/>
                <a:gd name="T12" fmla="*/ 446 w 448"/>
                <a:gd name="T13" fmla="*/ 217 h 221"/>
                <a:gd name="T14" fmla="*/ 441 w 448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221">
                  <a:moveTo>
                    <a:pt x="441" y="221"/>
                  </a:moveTo>
                  <a:cubicBezTo>
                    <a:pt x="440" y="221"/>
                    <a:pt x="439" y="221"/>
                    <a:pt x="438" y="22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3" y="2"/>
                    <a:pt x="6" y="0"/>
                    <a:pt x="9" y="2"/>
                  </a:cubicBezTo>
                  <a:cubicBezTo>
                    <a:pt x="444" y="209"/>
                    <a:pt x="444" y="209"/>
                    <a:pt x="444" y="209"/>
                  </a:cubicBezTo>
                  <a:cubicBezTo>
                    <a:pt x="447" y="211"/>
                    <a:pt x="448" y="214"/>
                    <a:pt x="446" y="217"/>
                  </a:cubicBezTo>
                  <a:cubicBezTo>
                    <a:pt x="445" y="220"/>
                    <a:pt x="443" y="221"/>
                    <a:pt x="441" y="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44F6190-5F95-0948-80E2-C9C960C8D1E2}"/>
              </a:ext>
            </a:extLst>
          </p:cNvPr>
          <p:cNvGrpSpPr/>
          <p:nvPr/>
        </p:nvGrpSpPr>
        <p:grpSpPr>
          <a:xfrm>
            <a:off x="5548332" y="3903652"/>
            <a:ext cx="1565904" cy="748635"/>
            <a:chOff x="5251453" y="3605147"/>
            <a:chExt cx="1566312" cy="748830"/>
          </a:xfrm>
          <a:solidFill>
            <a:schemeClr val="tx1">
              <a:alpha val="10000"/>
            </a:schemeClr>
          </a:solidFill>
        </p:grpSpPr>
        <p:sp>
          <p:nvSpPr>
            <p:cNvPr id="82" name="Freeform 92">
              <a:extLst>
                <a:ext uri="{FF2B5EF4-FFF2-40B4-BE49-F238E27FC236}">
                  <a16:creationId xmlns:a16="http://schemas.microsoft.com/office/drawing/2014/main" id="{F5FCF154-0650-154B-99F0-D73455FA0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3" y="3605147"/>
              <a:ext cx="1566312" cy="748830"/>
            </a:xfrm>
            <a:custGeom>
              <a:avLst/>
              <a:gdLst>
                <a:gd name="T0" fmla="*/ 742 w 769"/>
                <a:gd name="T1" fmla="*/ 354 h 367"/>
                <a:gd name="T2" fmla="*/ 741 w 769"/>
                <a:gd name="T3" fmla="*/ 306 h 367"/>
                <a:gd name="T4" fmla="*/ 129 w 769"/>
                <a:gd name="T5" fmla="*/ 14 h 367"/>
                <a:gd name="T6" fmla="*/ 28 w 769"/>
                <a:gd name="T7" fmla="*/ 13 h 367"/>
                <a:gd name="T8" fmla="*/ 29 w 769"/>
                <a:gd name="T9" fmla="*/ 61 h 367"/>
                <a:gd name="T10" fmla="*/ 641 w 769"/>
                <a:gd name="T11" fmla="*/ 354 h 367"/>
                <a:gd name="T12" fmla="*/ 742 w 769"/>
                <a:gd name="T13" fmla="*/ 35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367">
                  <a:moveTo>
                    <a:pt x="742" y="354"/>
                  </a:moveTo>
                  <a:cubicBezTo>
                    <a:pt x="769" y="341"/>
                    <a:pt x="769" y="320"/>
                    <a:pt x="741" y="306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00" y="0"/>
                    <a:pt x="55" y="0"/>
                    <a:pt x="28" y="13"/>
                  </a:cubicBezTo>
                  <a:cubicBezTo>
                    <a:pt x="0" y="26"/>
                    <a:pt x="1" y="48"/>
                    <a:pt x="29" y="61"/>
                  </a:cubicBezTo>
                  <a:cubicBezTo>
                    <a:pt x="641" y="354"/>
                    <a:pt x="641" y="354"/>
                    <a:pt x="641" y="354"/>
                  </a:cubicBezTo>
                  <a:cubicBezTo>
                    <a:pt x="669" y="367"/>
                    <a:pt x="715" y="367"/>
                    <a:pt x="742" y="3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  <p:sp>
          <p:nvSpPr>
            <p:cNvPr id="83" name="Freeform 93">
              <a:extLst>
                <a:ext uri="{FF2B5EF4-FFF2-40B4-BE49-F238E27FC236}">
                  <a16:creationId xmlns:a16="http://schemas.microsoft.com/office/drawing/2014/main" id="{1C510F60-2153-8A48-81E7-63F5ED260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217" y="3657273"/>
              <a:ext cx="912835" cy="450061"/>
            </a:xfrm>
            <a:custGeom>
              <a:avLst/>
              <a:gdLst>
                <a:gd name="T0" fmla="*/ 441 w 448"/>
                <a:gd name="T1" fmla="*/ 221 h 221"/>
                <a:gd name="T2" fmla="*/ 438 w 448"/>
                <a:gd name="T3" fmla="*/ 220 h 221"/>
                <a:gd name="T4" fmla="*/ 4 w 448"/>
                <a:gd name="T5" fmla="*/ 13 h 221"/>
                <a:gd name="T6" fmla="*/ 1 w 448"/>
                <a:gd name="T7" fmla="*/ 5 h 221"/>
                <a:gd name="T8" fmla="*/ 9 w 448"/>
                <a:gd name="T9" fmla="*/ 2 h 221"/>
                <a:gd name="T10" fmla="*/ 444 w 448"/>
                <a:gd name="T11" fmla="*/ 209 h 221"/>
                <a:gd name="T12" fmla="*/ 446 w 448"/>
                <a:gd name="T13" fmla="*/ 217 h 221"/>
                <a:gd name="T14" fmla="*/ 441 w 448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221">
                  <a:moveTo>
                    <a:pt x="441" y="221"/>
                  </a:moveTo>
                  <a:cubicBezTo>
                    <a:pt x="440" y="221"/>
                    <a:pt x="439" y="221"/>
                    <a:pt x="438" y="22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3" y="2"/>
                    <a:pt x="6" y="0"/>
                    <a:pt x="9" y="2"/>
                  </a:cubicBezTo>
                  <a:cubicBezTo>
                    <a:pt x="444" y="209"/>
                    <a:pt x="444" y="209"/>
                    <a:pt x="444" y="209"/>
                  </a:cubicBezTo>
                  <a:cubicBezTo>
                    <a:pt x="447" y="211"/>
                    <a:pt x="448" y="214"/>
                    <a:pt x="446" y="217"/>
                  </a:cubicBezTo>
                  <a:cubicBezTo>
                    <a:pt x="445" y="220"/>
                    <a:pt x="443" y="221"/>
                    <a:pt x="441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 dirty="0">
                <a:latin typeface="Nunito Sans ExtraLight" pitchFamily="2" charset="77"/>
              </a:endParaRPr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B85C938-C50D-C740-8DE9-733CF890C394}"/>
              </a:ext>
            </a:extLst>
          </p:cNvPr>
          <p:cNvCxnSpPr/>
          <p:nvPr/>
        </p:nvCxnSpPr>
        <p:spPr>
          <a:xfrm flipH="1" flipV="1">
            <a:off x="4134331" y="2854995"/>
            <a:ext cx="497837" cy="316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CD7332E-4665-CD4F-8274-CDD35B008E7C}"/>
              </a:ext>
            </a:extLst>
          </p:cNvPr>
          <p:cNvCxnSpPr/>
          <p:nvPr/>
        </p:nvCxnSpPr>
        <p:spPr>
          <a:xfrm flipH="1">
            <a:off x="2321586" y="2854995"/>
            <a:ext cx="1812747" cy="0"/>
          </a:xfrm>
          <a:prstGeom prst="line">
            <a:avLst/>
          </a:prstGeom>
          <a:ln w="254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66D32B6-C865-6C49-9FD9-B54DF685C7FD}"/>
              </a:ext>
            </a:extLst>
          </p:cNvPr>
          <p:cNvCxnSpPr/>
          <p:nvPr/>
        </p:nvCxnSpPr>
        <p:spPr>
          <a:xfrm flipH="1">
            <a:off x="3037081" y="4532970"/>
            <a:ext cx="1149295" cy="604278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7BE5592-5732-5748-92F8-BD16B057C064}"/>
              </a:ext>
            </a:extLst>
          </p:cNvPr>
          <p:cNvCxnSpPr/>
          <p:nvPr/>
        </p:nvCxnSpPr>
        <p:spPr>
          <a:xfrm flipH="1">
            <a:off x="1422169" y="5137247"/>
            <a:ext cx="1614914" cy="0"/>
          </a:xfrm>
          <a:prstGeom prst="line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5F1AA4E-B634-E04E-914B-D1D14E05538E}"/>
              </a:ext>
            </a:extLst>
          </p:cNvPr>
          <p:cNvCxnSpPr/>
          <p:nvPr/>
        </p:nvCxnSpPr>
        <p:spPr>
          <a:xfrm flipV="1">
            <a:off x="8000126" y="2838315"/>
            <a:ext cx="497837" cy="31610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4B26062-1077-6245-8A05-96628EE92C83}"/>
              </a:ext>
            </a:extLst>
          </p:cNvPr>
          <p:cNvCxnSpPr/>
          <p:nvPr/>
        </p:nvCxnSpPr>
        <p:spPr>
          <a:xfrm>
            <a:off x="8497962" y="2838315"/>
            <a:ext cx="2137226" cy="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C8913EF-50B3-D645-9226-9AFB2C7A3B0E}"/>
              </a:ext>
            </a:extLst>
          </p:cNvPr>
          <p:cNvCxnSpPr/>
          <p:nvPr/>
        </p:nvCxnSpPr>
        <p:spPr>
          <a:xfrm>
            <a:off x="8597217" y="4902198"/>
            <a:ext cx="522004" cy="20298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5908628-9A0E-4740-AA56-807E06483103}"/>
              </a:ext>
            </a:extLst>
          </p:cNvPr>
          <p:cNvCxnSpPr/>
          <p:nvPr/>
        </p:nvCxnSpPr>
        <p:spPr>
          <a:xfrm>
            <a:off x="9119220" y="5105179"/>
            <a:ext cx="1866971" cy="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64B5DB8B-F251-C542-8F39-39BA034B3AED}"/>
              </a:ext>
            </a:extLst>
          </p:cNvPr>
          <p:cNvSpPr txBox="1"/>
          <p:nvPr/>
        </p:nvSpPr>
        <p:spPr>
          <a:xfrm>
            <a:off x="247583" y="2394772"/>
            <a:ext cx="329609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000" b="1" dirty="0">
                <a:solidFill>
                  <a:schemeClr val="tx2"/>
                </a:solidFill>
                <a:latin typeface="Lora" panose="02000503000000020004" pitchFamily="2" charset="77"/>
                <a:ea typeface="League Spartan" charset="0"/>
                <a:cs typeface="Poppins" pitchFamily="2" charset="77"/>
              </a:rPr>
              <a:t>Plataforma de la AAGEDE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59B66A5-E8B7-A84D-8AA2-97C61B2A1A8D}"/>
              </a:ext>
            </a:extLst>
          </p:cNvPr>
          <p:cNvSpPr txBox="1"/>
          <p:nvPr/>
        </p:nvSpPr>
        <p:spPr>
          <a:xfrm>
            <a:off x="-65747" y="5621599"/>
            <a:ext cx="3517310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000" b="1" dirty="0" err="1">
                <a:solidFill>
                  <a:schemeClr val="tx2"/>
                </a:solidFill>
                <a:latin typeface="Lora" panose="02000503000000020004" pitchFamily="2" charset="77"/>
                <a:ea typeface="League Spartan" charset="0"/>
                <a:cs typeface="Poppins" pitchFamily="2" charset="77"/>
              </a:rPr>
              <a:t>Medios</a:t>
            </a:r>
            <a:r>
              <a:rPr lang="en-US" sz="2000" b="1" dirty="0">
                <a:solidFill>
                  <a:schemeClr val="tx2"/>
                </a:solidFill>
                <a:latin typeface="Lora" panose="02000503000000020004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000" b="1" dirty="0" err="1">
                <a:solidFill>
                  <a:schemeClr val="tx2"/>
                </a:solidFill>
                <a:latin typeface="Lora" panose="02000503000000020004" pitchFamily="2" charset="77"/>
                <a:ea typeface="League Spartan" charset="0"/>
                <a:cs typeface="Poppins" pitchFamily="2" charset="77"/>
              </a:rPr>
              <a:t>evidencia</a:t>
            </a:r>
            <a:r>
              <a:rPr lang="en-US" sz="2000" b="1" dirty="0">
                <a:solidFill>
                  <a:schemeClr val="tx2"/>
                </a:solidFill>
                <a:latin typeface="Lora" panose="02000503000000020004" pitchFamily="2" charset="77"/>
                <a:ea typeface="League Spartan" charset="0"/>
                <a:cs typeface="Poppins" pitchFamily="2" charset="77"/>
              </a:rPr>
              <a:t> digital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CBD813C-A7C0-BC49-8467-19594265E697}"/>
              </a:ext>
            </a:extLst>
          </p:cNvPr>
          <p:cNvSpPr txBox="1"/>
          <p:nvPr/>
        </p:nvSpPr>
        <p:spPr>
          <a:xfrm>
            <a:off x="8682684" y="2349966"/>
            <a:ext cx="307488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000" b="1" dirty="0" err="1">
                <a:solidFill>
                  <a:schemeClr val="tx2"/>
                </a:solidFill>
                <a:latin typeface="Lora" panose="02000503000000020004" pitchFamily="2" charset="77"/>
                <a:ea typeface="League Spartan" charset="0"/>
                <a:cs typeface="Poppins" pitchFamily="2" charset="77"/>
              </a:rPr>
              <a:t>Colaboración</a:t>
            </a:r>
            <a:r>
              <a:rPr lang="en-US" sz="2000" b="1" dirty="0">
                <a:solidFill>
                  <a:schemeClr val="tx2"/>
                </a:solidFill>
                <a:latin typeface="Lora" panose="02000503000000020004" pitchFamily="2" charset="77"/>
                <a:ea typeface="League Spartan" charset="0"/>
                <a:cs typeface="Poppins" pitchFamily="2" charset="77"/>
              </a:rPr>
              <a:t> del sector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255E8E9-96E4-D844-B86E-C26726388D7C}"/>
              </a:ext>
            </a:extLst>
          </p:cNvPr>
          <p:cNvSpPr txBox="1"/>
          <p:nvPr/>
        </p:nvSpPr>
        <p:spPr>
          <a:xfrm>
            <a:off x="8618153" y="5621599"/>
            <a:ext cx="319670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000" b="1" dirty="0" err="1">
                <a:solidFill>
                  <a:schemeClr val="tx2"/>
                </a:solidFill>
                <a:latin typeface="Lora" panose="02000503000000020004" pitchFamily="2" charset="77"/>
                <a:ea typeface="League Spartan" charset="0"/>
                <a:cs typeface="Poppins" pitchFamily="2" charset="77"/>
              </a:rPr>
              <a:t>Certificados</a:t>
            </a:r>
            <a:r>
              <a:rPr lang="en-US" sz="2000" b="1" dirty="0">
                <a:solidFill>
                  <a:schemeClr val="tx2"/>
                </a:solidFill>
                <a:latin typeface="Lora" panose="02000503000000020004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2000" b="1" dirty="0" err="1">
                <a:solidFill>
                  <a:schemeClr val="tx2"/>
                </a:solidFill>
                <a:latin typeface="Lora" panose="02000503000000020004" pitchFamily="2" charset="77"/>
                <a:ea typeface="League Spartan" charset="0"/>
                <a:cs typeface="Poppins" pitchFamily="2" charset="77"/>
              </a:rPr>
              <a:t>Depósito</a:t>
            </a:r>
            <a:endParaRPr lang="en-US" sz="2000" b="1" dirty="0">
              <a:solidFill>
                <a:schemeClr val="tx2"/>
              </a:solidFill>
              <a:latin typeface="Lora" panose="02000503000000020004" pitchFamily="2" charset="77"/>
              <a:ea typeface="League Spartan" charset="0"/>
              <a:cs typeface="Poppins" pitchFamily="2" charset="77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AD9A9DF-F531-037F-B830-1B1D2B2E95C4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675B0804-99CF-CC20-1DE1-E14868964FF2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907CE23-34D7-56C1-32DD-571FDA17ADBF}"/>
              </a:ext>
            </a:extLst>
          </p:cNvPr>
          <p:cNvSpPr/>
          <p:nvPr/>
        </p:nvSpPr>
        <p:spPr>
          <a:xfrm>
            <a:off x="571499" y="315506"/>
            <a:ext cx="7746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Pilares de la innovación tecnológica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B957455D-2C23-2094-D54F-DC946929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8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C19FE24C-F795-5F45-8E59-0A2A57E2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5422" y="1928822"/>
            <a:ext cx="22478" cy="2042775"/>
          </a:xfrm>
          <a:custGeom>
            <a:avLst/>
            <a:gdLst>
              <a:gd name="T0" fmla="*/ 72 w 73"/>
              <a:gd name="T1" fmla="*/ 6811 h 6812"/>
              <a:gd name="T2" fmla="*/ 0 w 73"/>
              <a:gd name="T3" fmla="*/ 6811 h 6812"/>
              <a:gd name="T4" fmla="*/ 0 w 73"/>
              <a:gd name="T5" fmla="*/ 0 h 6812"/>
              <a:gd name="T6" fmla="*/ 72 w 73"/>
              <a:gd name="T7" fmla="*/ 0 h 6812"/>
              <a:gd name="T8" fmla="*/ 72 w 73"/>
              <a:gd name="T9" fmla="*/ 6811 h 6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6812">
                <a:moveTo>
                  <a:pt x="72" y="6811"/>
                </a:moveTo>
                <a:lnTo>
                  <a:pt x="0" y="6811"/>
                </a:lnTo>
                <a:lnTo>
                  <a:pt x="0" y="0"/>
                </a:lnTo>
                <a:lnTo>
                  <a:pt x="72" y="0"/>
                </a:lnTo>
                <a:lnTo>
                  <a:pt x="72" y="6811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71CE466-E58F-B34F-92B0-79CD1A83B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728" y="2411419"/>
            <a:ext cx="1330118" cy="1578688"/>
          </a:xfrm>
          <a:custGeom>
            <a:avLst/>
            <a:gdLst>
              <a:gd name="T0" fmla="*/ 4377 w 4434"/>
              <a:gd name="T1" fmla="*/ 5263 h 5264"/>
              <a:gd name="T2" fmla="*/ 0 w 4434"/>
              <a:gd name="T3" fmla="*/ 47 h 5264"/>
              <a:gd name="T4" fmla="*/ 55 w 4434"/>
              <a:gd name="T5" fmla="*/ 0 h 5264"/>
              <a:gd name="T6" fmla="*/ 4433 w 4434"/>
              <a:gd name="T7" fmla="*/ 5217 h 5264"/>
              <a:gd name="T8" fmla="*/ 4377 w 4434"/>
              <a:gd name="T9" fmla="*/ 5263 h 5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4" h="5264">
                <a:moveTo>
                  <a:pt x="4377" y="5263"/>
                </a:moveTo>
                <a:lnTo>
                  <a:pt x="0" y="47"/>
                </a:lnTo>
                <a:lnTo>
                  <a:pt x="55" y="0"/>
                </a:lnTo>
                <a:lnTo>
                  <a:pt x="4433" y="5217"/>
                </a:lnTo>
                <a:lnTo>
                  <a:pt x="4377" y="5263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14A8FCE-E4F2-2441-8C06-541C9040F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036" y="3646339"/>
            <a:ext cx="2015009" cy="375501"/>
          </a:xfrm>
          <a:custGeom>
            <a:avLst/>
            <a:gdLst>
              <a:gd name="T0" fmla="*/ 6707 w 6721"/>
              <a:gd name="T1" fmla="*/ 1252 h 1253"/>
              <a:gd name="T2" fmla="*/ 0 w 6721"/>
              <a:gd name="T3" fmla="*/ 71 h 1253"/>
              <a:gd name="T4" fmla="*/ 13 w 6721"/>
              <a:gd name="T5" fmla="*/ 0 h 1253"/>
              <a:gd name="T6" fmla="*/ 6720 w 6721"/>
              <a:gd name="T7" fmla="*/ 1181 h 1253"/>
              <a:gd name="T8" fmla="*/ 6707 w 6721"/>
              <a:gd name="T9" fmla="*/ 1252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1" h="1253">
                <a:moveTo>
                  <a:pt x="6707" y="1252"/>
                </a:moveTo>
                <a:lnTo>
                  <a:pt x="0" y="71"/>
                </a:lnTo>
                <a:lnTo>
                  <a:pt x="13" y="0"/>
                </a:lnTo>
                <a:lnTo>
                  <a:pt x="6720" y="1181"/>
                </a:lnTo>
                <a:lnTo>
                  <a:pt x="6707" y="1252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9035D62-17CB-F44B-B904-B88EF7262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641" y="4033740"/>
            <a:ext cx="1779660" cy="1040559"/>
          </a:xfrm>
          <a:custGeom>
            <a:avLst/>
            <a:gdLst>
              <a:gd name="T0" fmla="*/ 36 w 5936"/>
              <a:gd name="T1" fmla="*/ 3468 h 3469"/>
              <a:gd name="T2" fmla="*/ 0 w 5936"/>
              <a:gd name="T3" fmla="*/ 3405 h 3469"/>
              <a:gd name="T4" fmla="*/ 5898 w 5936"/>
              <a:gd name="T5" fmla="*/ 0 h 3469"/>
              <a:gd name="T6" fmla="*/ 5935 w 5936"/>
              <a:gd name="T7" fmla="*/ 62 h 3469"/>
              <a:gd name="T8" fmla="*/ 36 w 5936"/>
              <a:gd name="T9" fmla="*/ 3468 h 3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36" h="3469">
                <a:moveTo>
                  <a:pt x="36" y="3468"/>
                </a:moveTo>
                <a:lnTo>
                  <a:pt x="0" y="3405"/>
                </a:lnTo>
                <a:lnTo>
                  <a:pt x="5898" y="0"/>
                </a:lnTo>
                <a:lnTo>
                  <a:pt x="5935" y="62"/>
                </a:lnTo>
                <a:lnTo>
                  <a:pt x="36" y="3468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2EB9B2B-2271-F449-8146-93B9EC7E5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1442" y="4060183"/>
            <a:ext cx="719269" cy="1926423"/>
          </a:xfrm>
          <a:custGeom>
            <a:avLst/>
            <a:gdLst>
              <a:gd name="T0" fmla="*/ 68 w 2399"/>
              <a:gd name="T1" fmla="*/ 6425 h 6426"/>
              <a:gd name="T2" fmla="*/ 0 w 2399"/>
              <a:gd name="T3" fmla="*/ 6401 h 6426"/>
              <a:gd name="T4" fmla="*/ 2330 w 2399"/>
              <a:gd name="T5" fmla="*/ 0 h 6426"/>
              <a:gd name="T6" fmla="*/ 2398 w 2399"/>
              <a:gd name="T7" fmla="*/ 25 h 6426"/>
              <a:gd name="T8" fmla="*/ 68 w 2399"/>
              <a:gd name="T9" fmla="*/ 6425 h 6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9" h="6426">
                <a:moveTo>
                  <a:pt x="68" y="6425"/>
                </a:moveTo>
                <a:lnTo>
                  <a:pt x="0" y="6401"/>
                </a:lnTo>
                <a:lnTo>
                  <a:pt x="2330" y="0"/>
                </a:lnTo>
                <a:lnTo>
                  <a:pt x="2398" y="25"/>
                </a:lnTo>
                <a:lnTo>
                  <a:pt x="68" y="6425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0D323F9-B066-934F-8417-6DE877EC0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699" y="4033740"/>
            <a:ext cx="1779660" cy="1040559"/>
          </a:xfrm>
          <a:custGeom>
            <a:avLst/>
            <a:gdLst>
              <a:gd name="T0" fmla="*/ 5898 w 5935"/>
              <a:gd name="T1" fmla="*/ 3468 h 3469"/>
              <a:gd name="T2" fmla="*/ 0 w 5935"/>
              <a:gd name="T3" fmla="*/ 62 h 3469"/>
              <a:gd name="T4" fmla="*/ 36 w 5935"/>
              <a:gd name="T5" fmla="*/ 0 h 3469"/>
              <a:gd name="T6" fmla="*/ 5934 w 5935"/>
              <a:gd name="T7" fmla="*/ 3405 h 3469"/>
              <a:gd name="T8" fmla="*/ 5898 w 5935"/>
              <a:gd name="T9" fmla="*/ 3468 h 3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35" h="3469">
                <a:moveTo>
                  <a:pt x="5898" y="3468"/>
                </a:moveTo>
                <a:lnTo>
                  <a:pt x="0" y="62"/>
                </a:lnTo>
                <a:lnTo>
                  <a:pt x="36" y="0"/>
                </a:lnTo>
                <a:lnTo>
                  <a:pt x="5934" y="3405"/>
                </a:lnTo>
                <a:lnTo>
                  <a:pt x="5898" y="3468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1AF7011-9049-2049-9DA6-14F20CE51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954" y="3646339"/>
            <a:ext cx="2015009" cy="375501"/>
          </a:xfrm>
          <a:custGeom>
            <a:avLst/>
            <a:gdLst>
              <a:gd name="T0" fmla="*/ 13 w 6721"/>
              <a:gd name="T1" fmla="*/ 1252 h 1253"/>
              <a:gd name="T2" fmla="*/ 0 w 6721"/>
              <a:gd name="T3" fmla="*/ 1181 h 1253"/>
              <a:gd name="T4" fmla="*/ 6707 w 6721"/>
              <a:gd name="T5" fmla="*/ 0 h 1253"/>
              <a:gd name="T6" fmla="*/ 6720 w 6721"/>
              <a:gd name="T7" fmla="*/ 71 h 1253"/>
              <a:gd name="T8" fmla="*/ 13 w 6721"/>
              <a:gd name="T9" fmla="*/ 1252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1" h="1253">
                <a:moveTo>
                  <a:pt x="13" y="1252"/>
                </a:moveTo>
                <a:lnTo>
                  <a:pt x="0" y="1181"/>
                </a:lnTo>
                <a:lnTo>
                  <a:pt x="6707" y="0"/>
                </a:lnTo>
                <a:lnTo>
                  <a:pt x="6720" y="71"/>
                </a:lnTo>
                <a:lnTo>
                  <a:pt x="13" y="1252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018CA93-7BE0-7F4A-B405-134194A63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478" y="2411419"/>
            <a:ext cx="1330118" cy="1578688"/>
          </a:xfrm>
          <a:custGeom>
            <a:avLst/>
            <a:gdLst>
              <a:gd name="T0" fmla="*/ 56 w 4435"/>
              <a:gd name="T1" fmla="*/ 5263 h 5264"/>
              <a:gd name="T2" fmla="*/ 0 w 4435"/>
              <a:gd name="T3" fmla="*/ 5217 h 5264"/>
              <a:gd name="T4" fmla="*/ 4378 w 4435"/>
              <a:gd name="T5" fmla="*/ 0 h 5264"/>
              <a:gd name="T6" fmla="*/ 4434 w 4435"/>
              <a:gd name="T7" fmla="*/ 47 h 5264"/>
              <a:gd name="T8" fmla="*/ 56 w 4435"/>
              <a:gd name="T9" fmla="*/ 5263 h 5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5" h="5264">
                <a:moveTo>
                  <a:pt x="56" y="5263"/>
                </a:moveTo>
                <a:lnTo>
                  <a:pt x="0" y="5217"/>
                </a:lnTo>
                <a:lnTo>
                  <a:pt x="4378" y="0"/>
                </a:lnTo>
                <a:lnTo>
                  <a:pt x="4434" y="47"/>
                </a:lnTo>
                <a:lnTo>
                  <a:pt x="56" y="5263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3CC4821-69CE-7C43-B838-4C7BA9B1E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1288" y="4060183"/>
            <a:ext cx="719269" cy="1926423"/>
          </a:xfrm>
          <a:custGeom>
            <a:avLst/>
            <a:gdLst>
              <a:gd name="T0" fmla="*/ 2330 w 2399"/>
              <a:gd name="T1" fmla="*/ 6425 h 6426"/>
              <a:gd name="T2" fmla="*/ 0 w 2399"/>
              <a:gd name="T3" fmla="*/ 25 h 6426"/>
              <a:gd name="T4" fmla="*/ 68 w 2399"/>
              <a:gd name="T5" fmla="*/ 0 h 6426"/>
              <a:gd name="T6" fmla="*/ 2398 w 2399"/>
              <a:gd name="T7" fmla="*/ 6401 h 6426"/>
              <a:gd name="T8" fmla="*/ 2330 w 2399"/>
              <a:gd name="T9" fmla="*/ 6425 h 6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9" h="6426">
                <a:moveTo>
                  <a:pt x="2330" y="6425"/>
                </a:moveTo>
                <a:lnTo>
                  <a:pt x="0" y="25"/>
                </a:lnTo>
                <a:lnTo>
                  <a:pt x="68" y="0"/>
                </a:lnTo>
                <a:lnTo>
                  <a:pt x="2398" y="6401"/>
                </a:lnTo>
                <a:lnTo>
                  <a:pt x="2330" y="6425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E992C0E-15EA-3246-9ADA-A590BA595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02" y="1493823"/>
            <a:ext cx="869998" cy="869998"/>
          </a:xfrm>
          <a:custGeom>
            <a:avLst/>
            <a:gdLst>
              <a:gd name="T0" fmla="*/ 2902 w 2903"/>
              <a:gd name="T1" fmla="*/ 1450 h 2902"/>
              <a:gd name="T2" fmla="*/ 2902 w 2903"/>
              <a:gd name="T3" fmla="*/ 1450 h 2902"/>
              <a:gd name="T4" fmla="*/ 1452 w 2903"/>
              <a:gd name="T5" fmla="*/ 2901 h 2902"/>
              <a:gd name="T6" fmla="*/ 1452 w 2903"/>
              <a:gd name="T7" fmla="*/ 2901 h 2902"/>
              <a:gd name="T8" fmla="*/ 0 w 2903"/>
              <a:gd name="T9" fmla="*/ 1450 h 2902"/>
              <a:gd name="T10" fmla="*/ 0 w 2903"/>
              <a:gd name="T11" fmla="*/ 1450 h 2902"/>
              <a:gd name="T12" fmla="*/ 1452 w 2903"/>
              <a:gd name="T13" fmla="*/ 0 h 2902"/>
              <a:gd name="T14" fmla="*/ 1452 w 2903"/>
              <a:gd name="T15" fmla="*/ 0 h 2902"/>
              <a:gd name="T16" fmla="*/ 2902 w 2903"/>
              <a:gd name="T17" fmla="*/ 1450 h 2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3" h="2902">
                <a:moveTo>
                  <a:pt x="2902" y="1450"/>
                </a:moveTo>
                <a:lnTo>
                  <a:pt x="2902" y="1450"/>
                </a:lnTo>
                <a:cubicBezTo>
                  <a:pt x="2902" y="2252"/>
                  <a:pt x="2252" y="2901"/>
                  <a:pt x="1452" y="2901"/>
                </a:cubicBezTo>
                <a:lnTo>
                  <a:pt x="1452" y="2901"/>
                </a:lnTo>
                <a:cubicBezTo>
                  <a:pt x="650" y="2901"/>
                  <a:pt x="0" y="2252"/>
                  <a:pt x="0" y="1450"/>
                </a:cubicBezTo>
                <a:lnTo>
                  <a:pt x="0" y="1450"/>
                </a:lnTo>
                <a:cubicBezTo>
                  <a:pt x="0" y="649"/>
                  <a:pt x="650" y="0"/>
                  <a:pt x="1452" y="0"/>
                </a:cubicBezTo>
                <a:lnTo>
                  <a:pt x="1452" y="0"/>
                </a:lnTo>
                <a:cubicBezTo>
                  <a:pt x="2252" y="0"/>
                  <a:pt x="2902" y="649"/>
                  <a:pt x="2902" y="145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876F618-41BF-A04B-A943-1A2AC325F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1697" y="1985676"/>
            <a:ext cx="869998" cy="869998"/>
          </a:xfrm>
          <a:custGeom>
            <a:avLst/>
            <a:gdLst>
              <a:gd name="T0" fmla="*/ 2902 w 2903"/>
              <a:gd name="T1" fmla="*/ 1451 h 2903"/>
              <a:gd name="T2" fmla="*/ 2902 w 2903"/>
              <a:gd name="T3" fmla="*/ 1451 h 2903"/>
              <a:gd name="T4" fmla="*/ 1451 w 2903"/>
              <a:gd name="T5" fmla="*/ 2902 h 2903"/>
              <a:gd name="T6" fmla="*/ 1451 w 2903"/>
              <a:gd name="T7" fmla="*/ 2902 h 2903"/>
              <a:gd name="T8" fmla="*/ 0 w 2903"/>
              <a:gd name="T9" fmla="*/ 1451 h 2903"/>
              <a:gd name="T10" fmla="*/ 0 w 2903"/>
              <a:gd name="T11" fmla="*/ 1451 h 2903"/>
              <a:gd name="T12" fmla="*/ 1451 w 2903"/>
              <a:gd name="T13" fmla="*/ 0 h 2903"/>
              <a:gd name="T14" fmla="*/ 1451 w 2903"/>
              <a:gd name="T15" fmla="*/ 0 h 2903"/>
              <a:gd name="T16" fmla="*/ 2902 w 2903"/>
              <a:gd name="T17" fmla="*/ 1451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3" h="2903">
                <a:moveTo>
                  <a:pt x="2902" y="1451"/>
                </a:moveTo>
                <a:lnTo>
                  <a:pt x="2902" y="1451"/>
                </a:lnTo>
                <a:cubicBezTo>
                  <a:pt x="2902" y="2252"/>
                  <a:pt x="2252" y="2902"/>
                  <a:pt x="1451" y="2902"/>
                </a:cubicBezTo>
                <a:lnTo>
                  <a:pt x="1451" y="2902"/>
                </a:lnTo>
                <a:cubicBezTo>
                  <a:pt x="649" y="2902"/>
                  <a:pt x="0" y="2252"/>
                  <a:pt x="0" y="1451"/>
                </a:cubicBezTo>
                <a:lnTo>
                  <a:pt x="0" y="1451"/>
                </a:lnTo>
                <a:cubicBezTo>
                  <a:pt x="0" y="649"/>
                  <a:pt x="649" y="0"/>
                  <a:pt x="1451" y="0"/>
                </a:cubicBezTo>
                <a:lnTo>
                  <a:pt x="1451" y="0"/>
                </a:lnTo>
                <a:cubicBezTo>
                  <a:pt x="2252" y="0"/>
                  <a:pt x="2902" y="649"/>
                  <a:pt x="2902" y="145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B50274F-B866-EE41-A7FC-9F5E3B009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905" y="3223240"/>
            <a:ext cx="869998" cy="869998"/>
          </a:xfrm>
          <a:custGeom>
            <a:avLst/>
            <a:gdLst>
              <a:gd name="T0" fmla="*/ 2902 w 2903"/>
              <a:gd name="T1" fmla="*/ 1452 h 2902"/>
              <a:gd name="T2" fmla="*/ 2902 w 2903"/>
              <a:gd name="T3" fmla="*/ 1452 h 2902"/>
              <a:gd name="T4" fmla="*/ 1451 w 2903"/>
              <a:gd name="T5" fmla="*/ 2901 h 2902"/>
              <a:gd name="T6" fmla="*/ 1451 w 2903"/>
              <a:gd name="T7" fmla="*/ 2901 h 2902"/>
              <a:gd name="T8" fmla="*/ 0 w 2903"/>
              <a:gd name="T9" fmla="*/ 1452 h 2902"/>
              <a:gd name="T10" fmla="*/ 0 w 2903"/>
              <a:gd name="T11" fmla="*/ 1452 h 2902"/>
              <a:gd name="T12" fmla="*/ 1451 w 2903"/>
              <a:gd name="T13" fmla="*/ 0 h 2902"/>
              <a:gd name="T14" fmla="*/ 1451 w 2903"/>
              <a:gd name="T15" fmla="*/ 0 h 2902"/>
              <a:gd name="T16" fmla="*/ 2902 w 2903"/>
              <a:gd name="T17" fmla="*/ 1452 h 2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3" h="2902">
                <a:moveTo>
                  <a:pt x="2902" y="1452"/>
                </a:moveTo>
                <a:lnTo>
                  <a:pt x="2902" y="1452"/>
                </a:lnTo>
                <a:cubicBezTo>
                  <a:pt x="2902" y="2253"/>
                  <a:pt x="2253" y="2901"/>
                  <a:pt x="1451" y="2901"/>
                </a:cubicBezTo>
                <a:lnTo>
                  <a:pt x="1451" y="2901"/>
                </a:lnTo>
                <a:cubicBezTo>
                  <a:pt x="650" y="2901"/>
                  <a:pt x="0" y="2253"/>
                  <a:pt x="0" y="1452"/>
                </a:cubicBezTo>
                <a:lnTo>
                  <a:pt x="0" y="1452"/>
                </a:lnTo>
                <a:cubicBezTo>
                  <a:pt x="0" y="650"/>
                  <a:pt x="650" y="0"/>
                  <a:pt x="1451" y="0"/>
                </a:cubicBezTo>
                <a:lnTo>
                  <a:pt x="1451" y="0"/>
                </a:lnTo>
                <a:cubicBezTo>
                  <a:pt x="2253" y="0"/>
                  <a:pt x="2902" y="650"/>
                  <a:pt x="2902" y="145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87F5AD7-0B57-DE46-A4DB-865F3C6D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099" y="3223240"/>
            <a:ext cx="869998" cy="869998"/>
          </a:xfrm>
          <a:custGeom>
            <a:avLst/>
            <a:gdLst>
              <a:gd name="T0" fmla="*/ 2902 w 2903"/>
              <a:gd name="T1" fmla="*/ 1452 h 2902"/>
              <a:gd name="T2" fmla="*/ 2902 w 2903"/>
              <a:gd name="T3" fmla="*/ 1452 h 2902"/>
              <a:gd name="T4" fmla="*/ 1451 w 2903"/>
              <a:gd name="T5" fmla="*/ 2901 h 2902"/>
              <a:gd name="T6" fmla="*/ 1451 w 2903"/>
              <a:gd name="T7" fmla="*/ 2901 h 2902"/>
              <a:gd name="T8" fmla="*/ 0 w 2903"/>
              <a:gd name="T9" fmla="*/ 1452 h 2902"/>
              <a:gd name="T10" fmla="*/ 0 w 2903"/>
              <a:gd name="T11" fmla="*/ 1452 h 2902"/>
              <a:gd name="T12" fmla="*/ 1451 w 2903"/>
              <a:gd name="T13" fmla="*/ 0 h 2902"/>
              <a:gd name="T14" fmla="*/ 1451 w 2903"/>
              <a:gd name="T15" fmla="*/ 0 h 2902"/>
              <a:gd name="T16" fmla="*/ 2902 w 2903"/>
              <a:gd name="T17" fmla="*/ 1452 h 2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3" h="2902">
                <a:moveTo>
                  <a:pt x="2902" y="1452"/>
                </a:moveTo>
                <a:lnTo>
                  <a:pt x="2902" y="1452"/>
                </a:lnTo>
                <a:cubicBezTo>
                  <a:pt x="2902" y="2253"/>
                  <a:pt x="2252" y="2901"/>
                  <a:pt x="1451" y="2901"/>
                </a:cubicBezTo>
                <a:lnTo>
                  <a:pt x="1451" y="2901"/>
                </a:lnTo>
                <a:cubicBezTo>
                  <a:pt x="650" y="2901"/>
                  <a:pt x="0" y="2253"/>
                  <a:pt x="0" y="1452"/>
                </a:cubicBezTo>
                <a:lnTo>
                  <a:pt x="0" y="1452"/>
                </a:lnTo>
                <a:cubicBezTo>
                  <a:pt x="0" y="650"/>
                  <a:pt x="650" y="0"/>
                  <a:pt x="1451" y="0"/>
                </a:cubicBezTo>
                <a:lnTo>
                  <a:pt x="1451" y="0"/>
                </a:lnTo>
                <a:cubicBezTo>
                  <a:pt x="2252" y="0"/>
                  <a:pt x="2902" y="650"/>
                  <a:pt x="2902" y="145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1DF751A-0549-634D-B2CA-BD7CE647B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917" y="4604923"/>
            <a:ext cx="871320" cy="869998"/>
          </a:xfrm>
          <a:custGeom>
            <a:avLst/>
            <a:gdLst>
              <a:gd name="T0" fmla="*/ 2903 w 2904"/>
              <a:gd name="T1" fmla="*/ 1451 h 2903"/>
              <a:gd name="T2" fmla="*/ 2903 w 2904"/>
              <a:gd name="T3" fmla="*/ 1451 h 2903"/>
              <a:gd name="T4" fmla="*/ 1451 w 2904"/>
              <a:gd name="T5" fmla="*/ 2902 h 2903"/>
              <a:gd name="T6" fmla="*/ 1451 w 2904"/>
              <a:gd name="T7" fmla="*/ 2902 h 2903"/>
              <a:gd name="T8" fmla="*/ 0 w 2904"/>
              <a:gd name="T9" fmla="*/ 1451 h 2903"/>
              <a:gd name="T10" fmla="*/ 0 w 2904"/>
              <a:gd name="T11" fmla="*/ 1451 h 2903"/>
              <a:gd name="T12" fmla="*/ 1451 w 2904"/>
              <a:gd name="T13" fmla="*/ 0 h 2903"/>
              <a:gd name="T14" fmla="*/ 1451 w 2904"/>
              <a:gd name="T15" fmla="*/ 0 h 2903"/>
              <a:gd name="T16" fmla="*/ 2903 w 2904"/>
              <a:gd name="T17" fmla="*/ 1451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903">
                <a:moveTo>
                  <a:pt x="2903" y="1451"/>
                </a:moveTo>
                <a:lnTo>
                  <a:pt x="2903" y="1451"/>
                </a:lnTo>
                <a:cubicBezTo>
                  <a:pt x="2903" y="2253"/>
                  <a:pt x="2252" y="2902"/>
                  <a:pt x="1451" y="2902"/>
                </a:cubicBezTo>
                <a:lnTo>
                  <a:pt x="1451" y="2902"/>
                </a:lnTo>
                <a:cubicBezTo>
                  <a:pt x="650" y="2902"/>
                  <a:pt x="0" y="2253"/>
                  <a:pt x="0" y="1451"/>
                </a:cubicBezTo>
                <a:lnTo>
                  <a:pt x="0" y="1451"/>
                </a:lnTo>
                <a:cubicBezTo>
                  <a:pt x="0" y="650"/>
                  <a:pt x="650" y="0"/>
                  <a:pt x="1451" y="0"/>
                </a:cubicBezTo>
                <a:lnTo>
                  <a:pt x="1451" y="0"/>
                </a:lnTo>
                <a:cubicBezTo>
                  <a:pt x="2252" y="0"/>
                  <a:pt x="2903" y="650"/>
                  <a:pt x="2903" y="14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D2F4543-119F-A343-97D5-10B2539D4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411" y="5614306"/>
            <a:ext cx="871320" cy="869998"/>
          </a:xfrm>
          <a:custGeom>
            <a:avLst/>
            <a:gdLst>
              <a:gd name="T0" fmla="*/ 2903 w 2904"/>
              <a:gd name="T1" fmla="*/ 1450 h 2902"/>
              <a:gd name="T2" fmla="*/ 2903 w 2904"/>
              <a:gd name="T3" fmla="*/ 1450 h 2902"/>
              <a:gd name="T4" fmla="*/ 1452 w 2904"/>
              <a:gd name="T5" fmla="*/ 2901 h 2902"/>
              <a:gd name="T6" fmla="*/ 1452 w 2904"/>
              <a:gd name="T7" fmla="*/ 2901 h 2902"/>
              <a:gd name="T8" fmla="*/ 0 w 2904"/>
              <a:gd name="T9" fmla="*/ 1450 h 2902"/>
              <a:gd name="T10" fmla="*/ 0 w 2904"/>
              <a:gd name="T11" fmla="*/ 1450 h 2902"/>
              <a:gd name="T12" fmla="*/ 1452 w 2904"/>
              <a:gd name="T13" fmla="*/ 0 h 2902"/>
              <a:gd name="T14" fmla="*/ 1452 w 2904"/>
              <a:gd name="T15" fmla="*/ 0 h 2902"/>
              <a:gd name="T16" fmla="*/ 2903 w 2904"/>
              <a:gd name="T17" fmla="*/ 1450 h 2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902">
                <a:moveTo>
                  <a:pt x="2903" y="1450"/>
                </a:moveTo>
                <a:lnTo>
                  <a:pt x="2903" y="1450"/>
                </a:lnTo>
                <a:cubicBezTo>
                  <a:pt x="2903" y="2252"/>
                  <a:pt x="2253" y="2901"/>
                  <a:pt x="1452" y="2901"/>
                </a:cubicBezTo>
                <a:lnTo>
                  <a:pt x="1452" y="2901"/>
                </a:lnTo>
                <a:cubicBezTo>
                  <a:pt x="651" y="2901"/>
                  <a:pt x="0" y="2252"/>
                  <a:pt x="0" y="1450"/>
                </a:cubicBezTo>
                <a:lnTo>
                  <a:pt x="0" y="1450"/>
                </a:lnTo>
                <a:cubicBezTo>
                  <a:pt x="0" y="649"/>
                  <a:pt x="651" y="0"/>
                  <a:pt x="1452" y="0"/>
                </a:cubicBezTo>
                <a:lnTo>
                  <a:pt x="1452" y="0"/>
                </a:lnTo>
                <a:cubicBezTo>
                  <a:pt x="2253" y="0"/>
                  <a:pt x="2903" y="649"/>
                  <a:pt x="2903" y="145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CE82F64-45F2-834E-9128-EEB129A2D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709" y="4629502"/>
            <a:ext cx="869998" cy="869998"/>
          </a:xfrm>
          <a:custGeom>
            <a:avLst/>
            <a:gdLst>
              <a:gd name="T0" fmla="*/ 2901 w 2902"/>
              <a:gd name="T1" fmla="*/ 1451 h 2903"/>
              <a:gd name="T2" fmla="*/ 2901 w 2902"/>
              <a:gd name="T3" fmla="*/ 1451 h 2903"/>
              <a:gd name="T4" fmla="*/ 1450 w 2902"/>
              <a:gd name="T5" fmla="*/ 2902 h 2903"/>
              <a:gd name="T6" fmla="*/ 1450 w 2902"/>
              <a:gd name="T7" fmla="*/ 2902 h 2903"/>
              <a:gd name="T8" fmla="*/ 0 w 2902"/>
              <a:gd name="T9" fmla="*/ 1451 h 2903"/>
              <a:gd name="T10" fmla="*/ 0 w 2902"/>
              <a:gd name="T11" fmla="*/ 1451 h 2903"/>
              <a:gd name="T12" fmla="*/ 1450 w 2902"/>
              <a:gd name="T13" fmla="*/ 0 h 2903"/>
              <a:gd name="T14" fmla="*/ 1450 w 2902"/>
              <a:gd name="T15" fmla="*/ 0 h 2903"/>
              <a:gd name="T16" fmla="*/ 2901 w 2902"/>
              <a:gd name="T17" fmla="*/ 1451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2" h="2903">
                <a:moveTo>
                  <a:pt x="2901" y="1451"/>
                </a:moveTo>
                <a:lnTo>
                  <a:pt x="2901" y="1451"/>
                </a:lnTo>
                <a:cubicBezTo>
                  <a:pt x="2901" y="2252"/>
                  <a:pt x="2252" y="2902"/>
                  <a:pt x="1450" y="2902"/>
                </a:cubicBezTo>
                <a:lnTo>
                  <a:pt x="1450" y="2902"/>
                </a:lnTo>
                <a:cubicBezTo>
                  <a:pt x="649" y="2902"/>
                  <a:pt x="0" y="2252"/>
                  <a:pt x="0" y="1451"/>
                </a:cubicBezTo>
                <a:lnTo>
                  <a:pt x="0" y="1451"/>
                </a:lnTo>
                <a:cubicBezTo>
                  <a:pt x="0" y="650"/>
                  <a:pt x="649" y="0"/>
                  <a:pt x="1450" y="0"/>
                </a:cubicBezTo>
                <a:lnTo>
                  <a:pt x="1450" y="0"/>
                </a:lnTo>
                <a:cubicBezTo>
                  <a:pt x="2252" y="0"/>
                  <a:pt x="2901" y="650"/>
                  <a:pt x="2901" y="145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F5F553B-119F-A040-91E5-AC8E5F5A2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951" y="1989643"/>
            <a:ext cx="869998" cy="869998"/>
          </a:xfrm>
          <a:custGeom>
            <a:avLst/>
            <a:gdLst>
              <a:gd name="T0" fmla="*/ 2902 w 2903"/>
              <a:gd name="T1" fmla="*/ 1451 h 2903"/>
              <a:gd name="T2" fmla="*/ 2902 w 2903"/>
              <a:gd name="T3" fmla="*/ 1451 h 2903"/>
              <a:gd name="T4" fmla="*/ 1451 w 2903"/>
              <a:gd name="T5" fmla="*/ 2902 h 2903"/>
              <a:gd name="T6" fmla="*/ 1451 w 2903"/>
              <a:gd name="T7" fmla="*/ 2902 h 2903"/>
              <a:gd name="T8" fmla="*/ 0 w 2903"/>
              <a:gd name="T9" fmla="*/ 1451 h 2903"/>
              <a:gd name="T10" fmla="*/ 0 w 2903"/>
              <a:gd name="T11" fmla="*/ 1451 h 2903"/>
              <a:gd name="T12" fmla="*/ 1451 w 2903"/>
              <a:gd name="T13" fmla="*/ 0 h 2903"/>
              <a:gd name="T14" fmla="*/ 1451 w 2903"/>
              <a:gd name="T15" fmla="*/ 0 h 2903"/>
              <a:gd name="T16" fmla="*/ 2902 w 2903"/>
              <a:gd name="T17" fmla="*/ 1451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3" h="2903">
                <a:moveTo>
                  <a:pt x="2902" y="1451"/>
                </a:moveTo>
                <a:lnTo>
                  <a:pt x="2902" y="1451"/>
                </a:lnTo>
                <a:cubicBezTo>
                  <a:pt x="2902" y="2252"/>
                  <a:pt x="2252" y="2902"/>
                  <a:pt x="1451" y="2902"/>
                </a:cubicBezTo>
                <a:lnTo>
                  <a:pt x="1451" y="2902"/>
                </a:lnTo>
                <a:cubicBezTo>
                  <a:pt x="649" y="2902"/>
                  <a:pt x="0" y="2252"/>
                  <a:pt x="0" y="1451"/>
                </a:cubicBezTo>
                <a:lnTo>
                  <a:pt x="0" y="1451"/>
                </a:lnTo>
                <a:cubicBezTo>
                  <a:pt x="0" y="650"/>
                  <a:pt x="649" y="0"/>
                  <a:pt x="1451" y="0"/>
                </a:cubicBezTo>
                <a:lnTo>
                  <a:pt x="1451" y="0"/>
                </a:lnTo>
                <a:cubicBezTo>
                  <a:pt x="2252" y="0"/>
                  <a:pt x="2902" y="650"/>
                  <a:pt x="2902" y="14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E53F61D8-F616-6546-9D4C-EA59D2C4E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768" y="5603765"/>
            <a:ext cx="869998" cy="869998"/>
          </a:xfrm>
          <a:custGeom>
            <a:avLst/>
            <a:gdLst>
              <a:gd name="T0" fmla="*/ 2902 w 2903"/>
              <a:gd name="T1" fmla="*/ 1451 h 2903"/>
              <a:gd name="T2" fmla="*/ 2902 w 2903"/>
              <a:gd name="T3" fmla="*/ 1451 h 2903"/>
              <a:gd name="T4" fmla="*/ 1451 w 2903"/>
              <a:gd name="T5" fmla="*/ 2902 h 2903"/>
              <a:gd name="T6" fmla="*/ 1451 w 2903"/>
              <a:gd name="T7" fmla="*/ 2902 h 2903"/>
              <a:gd name="T8" fmla="*/ 0 w 2903"/>
              <a:gd name="T9" fmla="*/ 1451 h 2903"/>
              <a:gd name="T10" fmla="*/ 0 w 2903"/>
              <a:gd name="T11" fmla="*/ 1451 h 2903"/>
              <a:gd name="T12" fmla="*/ 1451 w 2903"/>
              <a:gd name="T13" fmla="*/ 0 h 2903"/>
              <a:gd name="T14" fmla="*/ 1451 w 2903"/>
              <a:gd name="T15" fmla="*/ 0 h 2903"/>
              <a:gd name="T16" fmla="*/ 2902 w 2903"/>
              <a:gd name="T17" fmla="*/ 1451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3" h="2903">
                <a:moveTo>
                  <a:pt x="2902" y="1451"/>
                </a:moveTo>
                <a:lnTo>
                  <a:pt x="2902" y="1451"/>
                </a:lnTo>
                <a:cubicBezTo>
                  <a:pt x="2902" y="2252"/>
                  <a:pt x="2252" y="2902"/>
                  <a:pt x="1451" y="2902"/>
                </a:cubicBezTo>
                <a:lnTo>
                  <a:pt x="1451" y="2902"/>
                </a:lnTo>
                <a:cubicBezTo>
                  <a:pt x="650" y="2902"/>
                  <a:pt x="0" y="2252"/>
                  <a:pt x="0" y="1451"/>
                </a:cubicBezTo>
                <a:lnTo>
                  <a:pt x="0" y="1451"/>
                </a:lnTo>
                <a:cubicBezTo>
                  <a:pt x="0" y="650"/>
                  <a:pt x="650" y="0"/>
                  <a:pt x="1451" y="0"/>
                </a:cubicBezTo>
                <a:lnTo>
                  <a:pt x="1451" y="0"/>
                </a:lnTo>
                <a:cubicBezTo>
                  <a:pt x="2252" y="0"/>
                  <a:pt x="2902" y="650"/>
                  <a:pt x="2902" y="145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91" name="Freeform 630">
            <a:extLst>
              <a:ext uri="{FF2B5EF4-FFF2-40B4-BE49-F238E27FC236}">
                <a16:creationId xmlns:a16="http://schemas.microsoft.com/office/drawing/2014/main" id="{BC49C3F8-BB89-EA46-83C8-BEFEB375C76C}"/>
              </a:ext>
            </a:extLst>
          </p:cNvPr>
          <p:cNvSpPr>
            <a:spLocks noChangeAspect="1"/>
          </p:cNvSpPr>
          <p:nvPr/>
        </p:nvSpPr>
        <p:spPr bwMode="auto">
          <a:xfrm>
            <a:off x="4082925" y="4874468"/>
            <a:ext cx="384856" cy="397381"/>
          </a:xfrm>
          <a:custGeom>
            <a:avLst/>
            <a:gdLst>
              <a:gd name="T0" fmla="*/ 426660 w 158757"/>
              <a:gd name="T1" fmla="*/ 537620 h 164742"/>
              <a:gd name="T2" fmla="*/ 678037 w 158757"/>
              <a:gd name="T3" fmla="*/ 537620 h 164742"/>
              <a:gd name="T4" fmla="*/ 678037 w 158757"/>
              <a:gd name="T5" fmla="*/ 787047 h 164742"/>
              <a:gd name="T6" fmla="*/ 678037 w 158757"/>
              <a:gd name="T7" fmla="*/ 2342653 h 164742"/>
              <a:gd name="T8" fmla="*/ 1465235 w 158757"/>
              <a:gd name="T9" fmla="*/ 2664274 h 164742"/>
              <a:gd name="T10" fmla="*/ 2245823 w 158757"/>
              <a:gd name="T11" fmla="*/ 2342653 h 164742"/>
              <a:gd name="T12" fmla="*/ 2245823 w 158757"/>
              <a:gd name="T13" fmla="*/ 787047 h 164742"/>
              <a:gd name="T14" fmla="*/ 2245823 w 158757"/>
              <a:gd name="T15" fmla="*/ 537620 h 164742"/>
              <a:gd name="T16" fmla="*/ 2497206 w 158757"/>
              <a:gd name="T17" fmla="*/ 537620 h 164742"/>
              <a:gd name="T18" fmla="*/ 2497206 w 158757"/>
              <a:gd name="T19" fmla="*/ 2592080 h 164742"/>
              <a:gd name="T20" fmla="*/ 1465235 w 158757"/>
              <a:gd name="T21" fmla="*/ 3018713 h 164742"/>
              <a:gd name="T22" fmla="*/ 426660 w 158757"/>
              <a:gd name="T23" fmla="*/ 2592080 h 164742"/>
              <a:gd name="T24" fmla="*/ 426660 w 158757"/>
              <a:gd name="T25" fmla="*/ 537620 h 164742"/>
              <a:gd name="T26" fmla="*/ 1465359 w 158757"/>
              <a:gd name="T27" fmla="*/ 0 h 164742"/>
              <a:gd name="T28" fmla="*/ 1637890 w 158757"/>
              <a:gd name="T29" fmla="*/ 178346 h 164742"/>
              <a:gd name="T30" fmla="*/ 1637890 w 158757"/>
              <a:gd name="T31" fmla="*/ 1327693 h 164742"/>
              <a:gd name="T32" fmla="*/ 1465359 w 158757"/>
              <a:gd name="T33" fmla="*/ 1506039 h 164742"/>
              <a:gd name="T34" fmla="*/ 1292829 w 158757"/>
              <a:gd name="T35" fmla="*/ 1327693 h 164742"/>
              <a:gd name="T36" fmla="*/ 1292829 w 158757"/>
              <a:gd name="T37" fmla="*/ 178346 h 164742"/>
              <a:gd name="T38" fmla="*/ 1465359 w 158757"/>
              <a:gd name="T39" fmla="*/ 0 h 1647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8757" h="164742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92" name="Freeform 631">
            <a:extLst>
              <a:ext uri="{FF2B5EF4-FFF2-40B4-BE49-F238E27FC236}">
                <a16:creationId xmlns:a16="http://schemas.microsoft.com/office/drawing/2014/main" id="{B602FCBA-ED31-934C-B81B-7BEB101D0955}"/>
              </a:ext>
            </a:extLst>
          </p:cNvPr>
          <p:cNvSpPr>
            <a:spLocks noChangeAspect="1"/>
          </p:cNvSpPr>
          <p:nvPr/>
        </p:nvSpPr>
        <p:spPr bwMode="auto">
          <a:xfrm>
            <a:off x="7179935" y="2200350"/>
            <a:ext cx="513520" cy="440649"/>
          </a:xfrm>
          <a:custGeom>
            <a:avLst/>
            <a:gdLst>
              <a:gd name="T0" fmla="*/ 502583 w 212659"/>
              <a:gd name="T1" fmla="*/ 401651 h 182199"/>
              <a:gd name="T2" fmla="*/ 471075 w 212659"/>
              <a:gd name="T3" fmla="*/ 570713 h 182199"/>
              <a:gd name="T4" fmla="*/ 439567 w 212659"/>
              <a:gd name="T5" fmla="*/ 401651 h 182199"/>
              <a:gd name="T6" fmla="*/ 337348 w 212659"/>
              <a:gd name="T7" fmla="*/ 331399 h 182199"/>
              <a:gd name="T8" fmla="*/ 411627 w 212659"/>
              <a:gd name="T9" fmla="*/ 580501 h 182199"/>
              <a:gd name="T10" fmla="*/ 346933 w 212659"/>
              <a:gd name="T11" fmla="*/ 580501 h 182199"/>
              <a:gd name="T12" fmla="*/ 337348 w 212659"/>
              <a:gd name="T13" fmla="*/ 397338 h 182199"/>
              <a:gd name="T14" fmla="*/ 326566 w 212659"/>
              <a:gd name="T15" fmla="*/ 459611 h 182199"/>
              <a:gd name="T16" fmla="*/ 263068 w 212659"/>
              <a:gd name="T17" fmla="*/ 459611 h 182199"/>
              <a:gd name="T18" fmla="*/ 337348 w 212659"/>
              <a:gd name="T19" fmla="*/ 331399 h 182199"/>
              <a:gd name="T20" fmla="*/ 482096 w 212659"/>
              <a:gd name="T21" fmla="*/ 289988 h 182199"/>
              <a:gd name="T22" fmla="*/ 426097 w 212659"/>
              <a:gd name="T23" fmla="*/ 326264 h 182199"/>
              <a:gd name="T24" fmla="*/ 232534 w 212659"/>
              <a:gd name="T25" fmla="*/ 383096 h 182199"/>
              <a:gd name="T26" fmla="*/ 199665 w 212659"/>
              <a:gd name="T27" fmla="*/ 581410 h 182199"/>
              <a:gd name="T28" fmla="*/ 166796 w 212659"/>
              <a:gd name="T29" fmla="*/ 383096 h 182199"/>
              <a:gd name="T30" fmla="*/ 67170 w 212659"/>
              <a:gd name="T31" fmla="*/ 155007 h 182199"/>
              <a:gd name="T32" fmla="*/ 61109 w 212659"/>
              <a:gd name="T33" fmla="*/ 222711 h 182199"/>
              <a:gd name="T34" fmla="*/ 16253 w 212659"/>
              <a:gd name="T35" fmla="*/ 234590 h 182199"/>
              <a:gd name="T36" fmla="*/ 21101 w 212659"/>
              <a:gd name="T37" fmla="*/ 163320 h 182199"/>
              <a:gd name="T38" fmla="*/ 214428 w 212659"/>
              <a:gd name="T39" fmla="*/ 131405 h 182199"/>
              <a:gd name="T40" fmla="*/ 242648 w 212659"/>
              <a:gd name="T41" fmla="*/ 190674 h 182199"/>
              <a:gd name="T42" fmla="*/ 126083 w 212659"/>
              <a:gd name="T43" fmla="*/ 484608 h 182199"/>
              <a:gd name="T44" fmla="*/ 59826 w 212659"/>
              <a:gd name="T45" fmla="*/ 484608 h 182199"/>
              <a:gd name="T46" fmla="*/ 214428 w 212659"/>
              <a:gd name="T47" fmla="*/ 131405 h 182199"/>
              <a:gd name="T48" fmla="*/ 609499 w 212659"/>
              <a:gd name="T49" fmla="*/ 382254 h 182199"/>
              <a:gd name="T50" fmla="*/ 576522 w 212659"/>
              <a:gd name="T51" fmla="*/ 602780 h 182199"/>
              <a:gd name="T52" fmla="*/ 543549 w 212659"/>
              <a:gd name="T53" fmla="*/ 382254 h 182199"/>
              <a:gd name="T54" fmla="*/ 300506 w 212659"/>
              <a:gd name="T55" fmla="*/ 139799 h 182199"/>
              <a:gd name="T56" fmla="*/ 334464 w 212659"/>
              <a:gd name="T57" fmla="*/ 0 h 182199"/>
              <a:gd name="T58" fmla="*/ 683731 w 212659"/>
              <a:gd name="T59" fmla="*/ 415705 h 182199"/>
              <a:gd name="T60" fmla="*/ 334464 w 212659"/>
              <a:gd name="T61" fmla="*/ 65637 h 182199"/>
              <a:gd name="T62" fmla="*/ 102833 w 212659"/>
              <a:gd name="T63" fmla="*/ 119122 h 182199"/>
              <a:gd name="T64" fmla="*/ 334464 w 212659"/>
              <a:gd name="T65" fmla="*/ 0 h 182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2659" h="18219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93" name="Freeform 812">
            <a:extLst>
              <a:ext uri="{FF2B5EF4-FFF2-40B4-BE49-F238E27FC236}">
                <a16:creationId xmlns:a16="http://schemas.microsoft.com/office/drawing/2014/main" id="{E9D39830-7421-A945-B1BD-CD1622ABC491}"/>
              </a:ext>
            </a:extLst>
          </p:cNvPr>
          <p:cNvSpPr>
            <a:spLocks noChangeAspect="1"/>
          </p:cNvSpPr>
          <p:nvPr/>
        </p:nvSpPr>
        <p:spPr bwMode="auto">
          <a:xfrm>
            <a:off x="3834426" y="3480044"/>
            <a:ext cx="434955" cy="356390"/>
          </a:xfrm>
          <a:custGeom>
            <a:avLst/>
            <a:gdLst>
              <a:gd name="T0" fmla="*/ 317905 w 326147"/>
              <a:gd name="T1" fmla="*/ 420337 h 267214"/>
              <a:gd name="T2" fmla="*/ 311831 w 326147"/>
              <a:gd name="T3" fmla="*/ 424380 h 267214"/>
              <a:gd name="T4" fmla="*/ 159944 w 326147"/>
              <a:gd name="T5" fmla="*/ 707474 h 267214"/>
              <a:gd name="T6" fmla="*/ 159944 w 326147"/>
              <a:gd name="T7" fmla="*/ 713536 h 267214"/>
              <a:gd name="T8" fmla="*/ 166018 w 326147"/>
              <a:gd name="T9" fmla="*/ 715559 h 267214"/>
              <a:gd name="T10" fmla="*/ 737120 w 326147"/>
              <a:gd name="T11" fmla="*/ 715559 h 267214"/>
              <a:gd name="T12" fmla="*/ 743194 w 326147"/>
              <a:gd name="T13" fmla="*/ 713536 h 267214"/>
              <a:gd name="T14" fmla="*/ 897110 w 326147"/>
              <a:gd name="T15" fmla="*/ 430448 h 267214"/>
              <a:gd name="T16" fmla="*/ 897110 w 326147"/>
              <a:gd name="T17" fmla="*/ 424380 h 267214"/>
              <a:gd name="T18" fmla="*/ 891032 w 326147"/>
              <a:gd name="T19" fmla="*/ 420337 h 267214"/>
              <a:gd name="T20" fmla="*/ 139230 w 326147"/>
              <a:gd name="T21" fmla="*/ 108893 h 267214"/>
              <a:gd name="T22" fmla="*/ 108964 w 326147"/>
              <a:gd name="T23" fmla="*/ 139141 h 267214"/>
              <a:gd name="T24" fmla="*/ 108964 w 326147"/>
              <a:gd name="T25" fmla="*/ 571990 h 267214"/>
              <a:gd name="T26" fmla="*/ 214620 w 326147"/>
              <a:gd name="T27" fmla="*/ 373829 h 267214"/>
              <a:gd name="T28" fmla="*/ 317905 w 326147"/>
              <a:gd name="T29" fmla="*/ 311145 h 267214"/>
              <a:gd name="T30" fmla="*/ 734493 w 326147"/>
              <a:gd name="T31" fmla="*/ 311145 h 267214"/>
              <a:gd name="T32" fmla="*/ 734493 w 326147"/>
              <a:gd name="T33" fmla="*/ 282315 h 267214"/>
              <a:gd name="T34" fmla="*/ 704225 w 326147"/>
              <a:gd name="T35" fmla="*/ 252067 h 267214"/>
              <a:gd name="T36" fmla="*/ 476211 w 326147"/>
              <a:gd name="T37" fmla="*/ 252067 h 267214"/>
              <a:gd name="T38" fmla="*/ 375317 w 326147"/>
              <a:gd name="T39" fmla="*/ 209721 h 267214"/>
              <a:gd name="T40" fmla="*/ 288551 w 326147"/>
              <a:gd name="T41" fmla="*/ 118977 h 267214"/>
              <a:gd name="T42" fmla="*/ 266353 w 326147"/>
              <a:gd name="T43" fmla="*/ 108893 h 267214"/>
              <a:gd name="T44" fmla="*/ 139230 w 326147"/>
              <a:gd name="T45" fmla="*/ 0 h 267214"/>
              <a:gd name="T46" fmla="*/ 266353 w 326147"/>
              <a:gd name="T47" fmla="*/ 0 h 267214"/>
              <a:gd name="T48" fmla="*/ 369265 w 326147"/>
              <a:gd name="T49" fmla="*/ 44366 h 267214"/>
              <a:gd name="T50" fmla="*/ 454013 w 326147"/>
              <a:gd name="T51" fmla="*/ 133092 h 267214"/>
              <a:gd name="T52" fmla="*/ 476211 w 326147"/>
              <a:gd name="T53" fmla="*/ 143175 h 267214"/>
              <a:gd name="T54" fmla="*/ 704225 w 326147"/>
              <a:gd name="T55" fmla="*/ 143175 h 267214"/>
              <a:gd name="T56" fmla="*/ 843457 w 326147"/>
              <a:gd name="T57" fmla="*/ 282315 h 267214"/>
              <a:gd name="T58" fmla="*/ 843457 w 326147"/>
              <a:gd name="T59" fmla="*/ 311145 h 267214"/>
              <a:gd name="T60" fmla="*/ 891032 w 326147"/>
              <a:gd name="T61" fmla="*/ 311145 h 267214"/>
              <a:gd name="T62" fmla="*/ 992290 w 326147"/>
              <a:gd name="T63" fmla="*/ 367764 h 267214"/>
              <a:gd name="T64" fmla="*/ 994318 w 326147"/>
              <a:gd name="T65" fmla="*/ 480999 h 267214"/>
              <a:gd name="T66" fmla="*/ 838376 w 326147"/>
              <a:gd name="T67" fmla="*/ 764087 h 267214"/>
              <a:gd name="T68" fmla="*/ 737120 w 326147"/>
              <a:gd name="T69" fmla="*/ 824753 h 267214"/>
              <a:gd name="T70" fmla="*/ 704287 w 326147"/>
              <a:gd name="T71" fmla="*/ 824753 h 267214"/>
              <a:gd name="T72" fmla="*/ 704225 w 326147"/>
              <a:gd name="T73" fmla="*/ 824764 h 267214"/>
              <a:gd name="T74" fmla="*/ 139230 w 326147"/>
              <a:gd name="T75" fmla="*/ 824764 h 267214"/>
              <a:gd name="T76" fmla="*/ 0 w 326147"/>
              <a:gd name="T77" fmla="*/ 685623 h 267214"/>
              <a:gd name="T78" fmla="*/ 0 w 326147"/>
              <a:gd name="T79" fmla="*/ 139141 h 267214"/>
              <a:gd name="T80" fmla="*/ 139230 w 326147"/>
              <a:gd name="T81" fmla="*/ 0 h 26721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26147" h="267214">
                <a:moveTo>
                  <a:pt x="102887" y="136184"/>
                </a:moveTo>
                <a:cubicBezTo>
                  <a:pt x="102232" y="136184"/>
                  <a:pt x="100921" y="136839"/>
                  <a:pt x="100921" y="137494"/>
                </a:cubicBezTo>
                <a:lnTo>
                  <a:pt x="51764" y="229213"/>
                </a:lnTo>
                <a:cubicBezTo>
                  <a:pt x="51764" y="229213"/>
                  <a:pt x="51108" y="229868"/>
                  <a:pt x="51764" y="231178"/>
                </a:cubicBezTo>
                <a:cubicBezTo>
                  <a:pt x="52419" y="231833"/>
                  <a:pt x="53730" y="231833"/>
                  <a:pt x="53730" y="231833"/>
                </a:cubicBezTo>
                <a:lnTo>
                  <a:pt x="238562" y="231833"/>
                </a:lnTo>
                <a:cubicBezTo>
                  <a:pt x="239217" y="231833"/>
                  <a:pt x="239873" y="231178"/>
                  <a:pt x="240528" y="231178"/>
                </a:cubicBezTo>
                <a:lnTo>
                  <a:pt x="290341" y="139460"/>
                </a:lnTo>
                <a:cubicBezTo>
                  <a:pt x="290341" y="138805"/>
                  <a:pt x="290996" y="138150"/>
                  <a:pt x="290341" y="137494"/>
                </a:cubicBezTo>
                <a:cubicBezTo>
                  <a:pt x="289686" y="136184"/>
                  <a:pt x="289030" y="136184"/>
                  <a:pt x="288375" y="136184"/>
                </a:cubicBezTo>
                <a:lnTo>
                  <a:pt x="102887" y="136184"/>
                </a:lnTo>
                <a:close/>
                <a:moveTo>
                  <a:pt x="45061" y="35280"/>
                </a:moveTo>
                <a:cubicBezTo>
                  <a:pt x="39183" y="35280"/>
                  <a:pt x="35265" y="39854"/>
                  <a:pt x="35265" y="45080"/>
                </a:cubicBezTo>
                <a:lnTo>
                  <a:pt x="35265" y="185318"/>
                </a:lnTo>
                <a:lnTo>
                  <a:pt x="69460" y="121116"/>
                </a:lnTo>
                <a:cubicBezTo>
                  <a:pt x="76015" y="108669"/>
                  <a:pt x="89123" y="100807"/>
                  <a:pt x="102887" y="100807"/>
                </a:cubicBezTo>
                <a:lnTo>
                  <a:pt x="237712" y="100807"/>
                </a:lnTo>
                <a:lnTo>
                  <a:pt x="237712" y="91467"/>
                </a:lnTo>
                <a:cubicBezTo>
                  <a:pt x="237712" y="86240"/>
                  <a:pt x="233141" y="81667"/>
                  <a:pt x="227916" y="81667"/>
                </a:cubicBezTo>
                <a:lnTo>
                  <a:pt x="154121" y="81667"/>
                </a:lnTo>
                <a:cubicBezTo>
                  <a:pt x="141713" y="81667"/>
                  <a:pt x="129958" y="76440"/>
                  <a:pt x="121468" y="67947"/>
                </a:cubicBezTo>
                <a:lnTo>
                  <a:pt x="93387" y="38547"/>
                </a:lnTo>
                <a:cubicBezTo>
                  <a:pt x="91428" y="36587"/>
                  <a:pt x="89469" y="35280"/>
                  <a:pt x="86203" y="35280"/>
                </a:cubicBezTo>
                <a:lnTo>
                  <a:pt x="45061" y="35280"/>
                </a:lnTo>
                <a:close/>
                <a:moveTo>
                  <a:pt x="45061" y="0"/>
                </a:moveTo>
                <a:lnTo>
                  <a:pt x="86203" y="0"/>
                </a:lnTo>
                <a:cubicBezTo>
                  <a:pt x="98611" y="0"/>
                  <a:pt x="111019" y="5227"/>
                  <a:pt x="119509" y="14374"/>
                </a:cubicBezTo>
                <a:lnTo>
                  <a:pt x="146937" y="43120"/>
                </a:lnTo>
                <a:cubicBezTo>
                  <a:pt x="148897" y="45080"/>
                  <a:pt x="150856" y="46387"/>
                  <a:pt x="154121" y="46387"/>
                </a:cubicBezTo>
                <a:lnTo>
                  <a:pt x="227916" y="46387"/>
                </a:lnTo>
                <a:cubicBezTo>
                  <a:pt x="252732" y="46387"/>
                  <a:pt x="272977" y="66640"/>
                  <a:pt x="272977" y="91467"/>
                </a:cubicBezTo>
                <a:lnTo>
                  <a:pt x="272977" y="100807"/>
                </a:lnTo>
                <a:lnTo>
                  <a:pt x="288375" y="100807"/>
                </a:lnTo>
                <a:cubicBezTo>
                  <a:pt x="302139" y="100807"/>
                  <a:pt x="313936" y="108014"/>
                  <a:pt x="321146" y="119151"/>
                </a:cubicBezTo>
                <a:cubicBezTo>
                  <a:pt x="327701" y="130943"/>
                  <a:pt x="327701" y="144701"/>
                  <a:pt x="321802" y="155838"/>
                </a:cubicBezTo>
                <a:lnTo>
                  <a:pt x="271333" y="247556"/>
                </a:lnTo>
                <a:cubicBezTo>
                  <a:pt x="265435" y="260004"/>
                  <a:pt x="252326" y="267210"/>
                  <a:pt x="238562" y="267210"/>
                </a:cubicBezTo>
                <a:lnTo>
                  <a:pt x="227936" y="267210"/>
                </a:lnTo>
                <a:lnTo>
                  <a:pt x="227916" y="267214"/>
                </a:lnTo>
                <a:lnTo>
                  <a:pt x="45061" y="267214"/>
                </a:lnTo>
                <a:cubicBezTo>
                  <a:pt x="20245" y="267214"/>
                  <a:pt x="0" y="246961"/>
                  <a:pt x="0" y="222134"/>
                </a:cubicBezTo>
                <a:lnTo>
                  <a:pt x="0" y="45080"/>
                </a:lnTo>
                <a:cubicBezTo>
                  <a:pt x="0" y="20254"/>
                  <a:pt x="20245" y="0"/>
                  <a:pt x="450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95" name="Freeform 765">
            <a:extLst>
              <a:ext uri="{FF2B5EF4-FFF2-40B4-BE49-F238E27FC236}">
                <a16:creationId xmlns:a16="http://schemas.microsoft.com/office/drawing/2014/main" id="{1AFBBD9A-8351-BE4A-BE2F-96F0750406FC}"/>
              </a:ext>
            </a:extLst>
          </p:cNvPr>
          <p:cNvSpPr>
            <a:spLocks noChangeAspect="1"/>
          </p:cNvSpPr>
          <p:nvPr/>
        </p:nvSpPr>
        <p:spPr bwMode="auto">
          <a:xfrm>
            <a:off x="5867463" y="1701507"/>
            <a:ext cx="455450" cy="455450"/>
          </a:xfrm>
          <a:custGeom>
            <a:avLst/>
            <a:gdLst>
              <a:gd name="T0" fmla="*/ 950579 w 188553"/>
              <a:gd name="T1" fmla="*/ 1516404 h 188553"/>
              <a:gd name="T2" fmla="*/ 356785 w 188553"/>
              <a:gd name="T3" fmla="*/ 2115312 h 188553"/>
              <a:gd name="T4" fmla="*/ 356785 w 188553"/>
              <a:gd name="T5" fmla="*/ 3099482 h 188553"/>
              <a:gd name="T6" fmla="*/ 3098782 w 188553"/>
              <a:gd name="T7" fmla="*/ 3099482 h 188553"/>
              <a:gd name="T8" fmla="*/ 3098782 w 188553"/>
              <a:gd name="T9" fmla="*/ 2663670 h 188553"/>
              <a:gd name="T10" fmla="*/ 2521985 w 188553"/>
              <a:gd name="T11" fmla="*/ 2087633 h 188553"/>
              <a:gd name="T12" fmla="*/ 2147215 w 188553"/>
              <a:gd name="T13" fmla="*/ 2461911 h 188553"/>
              <a:gd name="T14" fmla="*/ 1890783 w 188553"/>
              <a:gd name="T15" fmla="*/ 2461911 h 188553"/>
              <a:gd name="T16" fmla="*/ 2371172 w 188553"/>
              <a:gd name="T17" fmla="*/ 669168 h 188553"/>
              <a:gd name="T18" fmla="*/ 2611769 w 188553"/>
              <a:gd name="T19" fmla="*/ 916473 h 188553"/>
              <a:gd name="T20" fmla="*/ 2371172 w 188553"/>
              <a:gd name="T21" fmla="*/ 1157069 h 188553"/>
              <a:gd name="T22" fmla="*/ 2123867 w 188553"/>
              <a:gd name="T23" fmla="*/ 916473 h 188553"/>
              <a:gd name="T24" fmla="*/ 2371172 w 188553"/>
              <a:gd name="T25" fmla="*/ 669168 h 188553"/>
              <a:gd name="T26" fmla="*/ 356785 w 188553"/>
              <a:gd name="T27" fmla="*/ 356113 h 188553"/>
              <a:gd name="T28" fmla="*/ 356785 w 188553"/>
              <a:gd name="T29" fmla="*/ 1614305 h 188553"/>
              <a:gd name="T30" fmla="*/ 825647 w 188553"/>
              <a:gd name="T31" fmla="*/ 1142152 h 188553"/>
              <a:gd name="T32" fmla="*/ 1082078 w 188553"/>
              <a:gd name="T33" fmla="*/ 1142152 h 188553"/>
              <a:gd name="T34" fmla="*/ 2015702 w 188553"/>
              <a:gd name="T35" fmla="*/ 2087633 h 188553"/>
              <a:gd name="T36" fmla="*/ 2390488 w 188553"/>
              <a:gd name="T37" fmla="*/ 1706827 h 188553"/>
              <a:gd name="T38" fmla="*/ 2646903 w 188553"/>
              <a:gd name="T39" fmla="*/ 1706827 h 188553"/>
              <a:gd name="T40" fmla="*/ 3098782 w 188553"/>
              <a:gd name="T41" fmla="*/ 2162116 h 188553"/>
              <a:gd name="T42" fmla="*/ 3098782 w 188553"/>
              <a:gd name="T43" fmla="*/ 356113 h 188553"/>
              <a:gd name="T44" fmla="*/ 171780 w 188553"/>
              <a:gd name="T45" fmla="*/ 0 h 188553"/>
              <a:gd name="T46" fmla="*/ 3277180 w 188553"/>
              <a:gd name="T47" fmla="*/ 0 h 188553"/>
              <a:gd name="T48" fmla="*/ 3455595 w 188553"/>
              <a:gd name="T49" fmla="*/ 178045 h 188553"/>
              <a:gd name="T50" fmla="*/ 3455595 w 188553"/>
              <a:gd name="T51" fmla="*/ 3277550 h 188553"/>
              <a:gd name="T52" fmla="*/ 3277180 w 188553"/>
              <a:gd name="T53" fmla="*/ 3455595 h 188553"/>
              <a:gd name="T54" fmla="*/ 171780 w 188553"/>
              <a:gd name="T55" fmla="*/ 3455595 h 188553"/>
              <a:gd name="T56" fmla="*/ 0 w 188553"/>
              <a:gd name="T57" fmla="*/ 3277550 h 188553"/>
              <a:gd name="T58" fmla="*/ 0 w 188553"/>
              <a:gd name="T59" fmla="*/ 178045 h 188553"/>
              <a:gd name="T60" fmla="*/ 171780 w 188553"/>
              <a:gd name="T61" fmla="*/ 0 h 1885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8553" h="188553">
                <a:moveTo>
                  <a:pt x="51868" y="82742"/>
                </a:moveTo>
                <a:lnTo>
                  <a:pt x="19468" y="115421"/>
                </a:lnTo>
                <a:lnTo>
                  <a:pt x="19468" y="169122"/>
                </a:lnTo>
                <a:lnTo>
                  <a:pt x="169084" y="169122"/>
                </a:lnTo>
                <a:lnTo>
                  <a:pt x="169084" y="145342"/>
                </a:lnTo>
                <a:lnTo>
                  <a:pt x="137611" y="113911"/>
                </a:lnTo>
                <a:lnTo>
                  <a:pt x="117162" y="134333"/>
                </a:lnTo>
                <a:cubicBezTo>
                  <a:pt x="113574" y="137915"/>
                  <a:pt x="106758" y="137915"/>
                  <a:pt x="103170" y="134333"/>
                </a:cubicBezTo>
                <a:lnTo>
                  <a:pt x="51868" y="82742"/>
                </a:lnTo>
                <a:close/>
                <a:moveTo>
                  <a:pt x="129382" y="36513"/>
                </a:moveTo>
                <a:cubicBezTo>
                  <a:pt x="136675" y="36513"/>
                  <a:pt x="142510" y="42713"/>
                  <a:pt x="142510" y="50007"/>
                </a:cubicBezTo>
                <a:cubicBezTo>
                  <a:pt x="142510" y="57300"/>
                  <a:pt x="136675" y="63135"/>
                  <a:pt x="129382" y="63135"/>
                </a:cubicBezTo>
                <a:cubicBezTo>
                  <a:pt x="122088" y="63135"/>
                  <a:pt x="115888" y="57300"/>
                  <a:pt x="115888" y="50007"/>
                </a:cubicBezTo>
                <a:cubicBezTo>
                  <a:pt x="115888" y="42713"/>
                  <a:pt x="122088" y="36513"/>
                  <a:pt x="129382" y="36513"/>
                </a:cubicBezTo>
                <a:close/>
                <a:moveTo>
                  <a:pt x="19468" y="19431"/>
                </a:moveTo>
                <a:lnTo>
                  <a:pt x="19468" y="88084"/>
                </a:lnTo>
                <a:lnTo>
                  <a:pt x="45051" y="62321"/>
                </a:lnTo>
                <a:cubicBezTo>
                  <a:pt x="48639" y="58738"/>
                  <a:pt x="55455" y="58738"/>
                  <a:pt x="59043" y="62321"/>
                </a:cubicBezTo>
                <a:lnTo>
                  <a:pt x="109986" y="113911"/>
                </a:lnTo>
                <a:lnTo>
                  <a:pt x="130436" y="93132"/>
                </a:lnTo>
                <a:cubicBezTo>
                  <a:pt x="134382" y="89549"/>
                  <a:pt x="140481" y="89549"/>
                  <a:pt x="144427" y="93132"/>
                </a:cubicBezTo>
                <a:lnTo>
                  <a:pt x="169084" y="117975"/>
                </a:lnTo>
                <a:lnTo>
                  <a:pt x="169084" y="19431"/>
                </a:lnTo>
                <a:lnTo>
                  <a:pt x="19468" y="19431"/>
                </a:lnTo>
                <a:close/>
                <a:moveTo>
                  <a:pt x="9373" y="0"/>
                </a:moveTo>
                <a:lnTo>
                  <a:pt x="178818" y="0"/>
                </a:lnTo>
                <a:cubicBezTo>
                  <a:pt x="184226" y="0"/>
                  <a:pt x="188553" y="4318"/>
                  <a:pt x="188553" y="9715"/>
                </a:cubicBezTo>
                <a:lnTo>
                  <a:pt x="188553" y="178838"/>
                </a:lnTo>
                <a:cubicBezTo>
                  <a:pt x="188553" y="184235"/>
                  <a:pt x="184226" y="188553"/>
                  <a:pt x="178818" y="188553"/>
                </a:cubicBezTo>
                <a:lnTo>
                  <a:pt x="9373" y="188553"/>
                </a:lnTo>
                <a:cubicBezTo>
                  <a:pt x="3966" y="188553"/>
                  <a:pt x="0" y="184235"/>
                  <a:pt x="0" y="178838"/>
                </a:cubicBezTo>
                <a:lnTo>
                  <a:pt x="0" y="9715"/>
                </a:lnTo>
                <a:cubicBezTo>
                  <a:pt x="0" y="4318"/>
                  <a:pt x="3966" y="0"/>
                  <a:pt x="9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96" name="Freeform 661">
            <a:extLst>
              <a:ext uri="{FF2B5EF4-FFF2-40B4-BE49-F238E27FC236}">
                <a16:creationId xmlns:a16="http://schemas.microsoft.com/office/drawing/2014/main" id="{AC012392-F56A-4E4C-BB9B-AB3883E28757}"/>
              </a:ext>
            </a:extLst>
          </p:cNvPr>
          <p:cNvSpPr>
            <a:spLocks noChangeAspect="1"/>
          </p:cNvSpPr>
          <p:nvPr/>
        </p:nvSpPr>
        <p:spPr bwMode="auto">
          <a:xfrm>
            <a:off x="7664684" y="4829845"/>
            <a:ext cx="441787" cy="420153"/>
          </a:xfrm>
          <a:custGeom>
            <a:avLst/>
            <a:gdLst>
              <a:gd name="T0" fmla="*/ 3191701 w 182200"/>
              <a:gd name="T1" fmla="*/ 1367273 h 174268"/>
              <a:gd name="T2" fmla="*/ 3372488 w 182200"/>
              <a:gd name="T3" fmla="*/ 1543992 h 174268"/>
              <a:gd name="T4" fmla="*/ 1685096 w 182200"/>
              <a:gd name="T5" fmla="*/ 3193437 h 174268"/>
              <a:gd name="T6" fmla="*/ 992067 w 182200"/>
              <a:gd name="T7" fmla="*/ 3047805 h 174268"/>
              <a:gd name="T8" fmla="*/ 588726 w 182200"/>
              <a:gd name="T9" fmla="*/ 2758420 h 174268"/>
              <a:gd name="T10" fmla="*/ 569588 w 182200"/>
              <a:gd name="T11" fmla="*/ 2916181 h 174268"/>
              <a:gd name="T12" fmla="*/ 390931 w 182200"/>
              <a:gd name="T13" fmla="*/ 3076922 h 174268"/>
              <a:gd name="T14" fmla="*/ 371089 w 182200"/>
              <a:gd name="T15" fmla="*/ 3076922 h 174268"/>
              <a:gd name="T16" fmla="*/ 212290 w 182200"/>
              <a:gd name="T17" fmla="*/ 2876015 h 174268"/>
              <a:gd name="T18" fmla="*/ 278462 w 182200"/>
              <a:gd name="T19" fmla="*/ 2320141 h 174268"/>
              <a:gd name="T20" fmla="*/ 344617 w 182200"/>
              <a:gd name="T21" fmla="*/ 2199591 h 174268"/>
              <a:gd name="T22" fmla="*/ 476944 w 182200"/>
              <a:gd name="T23" fmla="*/ 2159418 h 174268"/>
              <a:gd name="T24" fmla="*/ 1026112 w 182200"/>
              <a:gd name="T25" fmla="*/ 2219690 h 174268"/>
              <a:gd name="T26" fmla="*/ 1184888 w 182200"/>
              <a:gd name="T27" fmla="*/ 2420603 h 174268"/>
              <a:gd name="T28" fmla="*/ 993020 w 182200"/>
              <a:gd name="T29" fmla="*/ 2581331 h 174268"/>
              <a:gd name="T30" fmla="*/ 925618 w 182200"/>
              <a:gd name="T31" fmla="*/ 2572954 h 174268"/>
              <a:gd name="T32" fmla="*/ 1138540 w 182200"/>
              <a:gd name="T33" fmla="*/ 2726260 h 174268"/>
              <a:gd name="T34" fmla="*/ 1685096 w 182200"/>
              <a:gd name="T35" fmla="*/ 2839984 h 174268"/>
              <a:gd name="T36" fmla="*/ 3010922 w 182200"/>
              <a:gd name="T37" fmla="*/ 1543992 h 174268"/>
              <a:gd name="T38" fmla="*/ 3191701 w 182200"/>
              <a:gd name="T39" fmla="*/ 1367273 h 174268"/>
              <a:gd name="T40" fmla="*/ 1674711 w 182200"/>
              <a:gd name="T41" fmla="*/ 0 h 174268"/>
              <a:gd name="T42" fmla="*/ 2361705 w 182200"/>
              <a:gd name="T43" fmla="*/ 147424 h 174268"/>
              <a:gd name="T44" fmla="*/ 2757576 w 182200"/>
              <a:gd name="T45" fmla="*/ 440074 h 174268"/>
              <a:gd name="T46" fmla="*/ 2773602 w 182200"/>
              <a:gd name="T47" fmla="*/ 288030 h 174268"/>
              <a:gd name="T48" fmla="*/ 2972101 w 182200"/>
              <a:gd name="T49" fmla="*/ 129579 h 174268"/>
              <a:gd name="T50" fmla="*/ 3124269 w 182200"/>
              <a:gd name="T51" fmla="*/ 327631 h 174268"/>
              <a:gd name="T52" fmla="*/ 3064728 w 182200"/>
              <a:gd name="T53" fmla="*/ 882217 h 174268"/>
              <a:gd name="T54" fmla="*/ 2886088 w 182200"/>
              <a:gd name="T55" fmla="*/ 1040667 h 174268"/>
              <a:gd name="T56" fmla="*/ 2866229 w 182200"/>
              <a:gd name="T57" fmla="*/ 1040667 h 174268"/>
              <a:gd name="T58" fmla="*/ 2310471 w 182200"/>
              <a:gd name="T59" fmla="*/ 974642 h 174268"/>
              <a:gd name="T60" fmla="*/ 2158279 w 182200"/>
              <a:gd name="T61" fmla="*/ 783184 h 174268"/>
              <a:gd name="T62" fmla="*/ 2350153 w 182200"/>
              <a:gd name="T63" fmla="*/ 624733 h 174268"/>
              <a:gd name="T64" fmla="*/ 2433950 w 182200"/>
              <a:gd name="T65" fmla="*/ 633382 h 174268"/>
              <a:gd name="T66" fmla="*/ 2217161 w 182200"/>
              <a:gd name="T67" fmla="*/ 475385 h 174268"/>
              <a:gd name="T68" fmla="*/ 1674711 w 182200"/>
              <a:gd name="T69" fmla="*/ 357791 h 174268"/>
              <a:gd name="T70" fmla="*/ 358865 w 182200"/>
              <a:gd name="T71" fmla="*/ 1676285 h 174268"/>
              <a:gd name="T72" fmla="*/ 179434 w 182200"/>
              <a:gd name="T73" fmla="*/ 1855187 h 174268"/>
              <a:gd name="T74" fmla="*/ 0 w 182200"/>
              <a:gd name="T75" fmla="*/ 1676285 h 174268"/>
              <a:gd name="T76" fmla="*/ 1674711 w 182200"/>
              <a:gd name="T77" fmla="*/ 0 h 1742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82200" h="174268">
                <a:moveTo>
                  <a:pt x="172433" y="74613"/>
                </a:moveTo>
                <a:cubicBezTo>
                  <a:pt x="177498" y="74613"/>
                  <a:pt x="182200" y="78899"/>
                  <a:pt x="182200" y="84257"/>
                </a:cubicBezTo>
                <a:cubicBezTo>
                  <a:pt x="182200" y="133906"/>
                  <a:pt x="140961" y="174268"/>
                  <a:pt x="91038" y="174268"/>
                </a:cubicBezTo>
                <a:cubicBezTo>
                  <a:pt x="78015" y="174268"/>
                  <a:pt x="65264" y="171500"/>
                  <a:pt x="53597" y="166321"/>
                </a:cubicBezTo>
                <a:lnTo>
                  <a:pt x="31806" y="150529"/>
                </a:lnTo>
                <a:lnTo>
                  <a:pt x="30772" y="159138"/>
                </a:lnTo>
                <a:cubicBezTo>
                  <a:pt x="30057" y="164255"/>
                  <a:pt x="26125" y="167910"/>
                  <a:pt x="21120" y="167910"/>
                </a:cubicBezTo>
                <a:cubicBezTo>
                  <a:pt x="21120" y="167910"/>
                  <a:pt x="20763" y="167910"/>
                  <a:pt x="20048" y="167910"/>
                </a:cubicBezTo>
                <a:cubicBezTo>
                  <a:pt x="15044" y="167544"/>
                  <a:pt x="11112" y="162793"/>
                  <a:pt x="11469" y="156946"/>
                </a:cubicBezTo>
                <a:lnTo>
                  <a:pt x="15044" y="126612"/>
                </a:lnTo>
                <a:cubicBezTo>
                  <a:pt x="15044" y="123688"/>
                  <a:pt x="16474" y="121495"/>
                  <a:pt x="18618" y="120033"/>
                </a:cubicBezTo>
                <a:cubicBezTo>
                  <a:pt x="20763" y="118206"/>
                  <a:pt x="22908" y="117475"/>
                  <a:pt x="25767" y="117841"/>
                </a:cubicBezTo>
                <a:lnTo>
                  <a:pt x="55436" y="121130"/>
                </a:lnTo>
                <a:cubicBezTo>
                  <a:pt x="60797" y="121861"/>
                  <a:pt x="64729" y="126612"/>
                  <a:pt x="64014" y="132094"/>
                </a:cubicBezTo>
                <a:cubicBezTo>
                  <a:pt x="63657" y="137210"/>
                  <a:pt x="58653" y="141231"/>
                  <a:pt x="53648" y="140865"/>
                </a:cubicBezTo>
                <a:lnTo>
                  <a:pt x="50007" y="140408"/>
                </a:lnTo>
                <a:lnTo>
                  <a:pt x="61510" y="148774"/>
                </a:lnTo>
                <a:cubicBezTo>
                  <a:pt x="70690" y="152837"/>
                  <a:pt x="80729" y="154980"/>
                  <a:pt x="91038" y="154980"/>
                </a:cubicBezTo>
                <a:cubicBezTo>
                  <a:pt x="130470" y="154980"/>
                  <a:pt x="162666" y="123190"/>
                  <a:pt x="162666" y="84257"/>
                </a:cubicBezTo>
                <a:cubicBezTo>
                  <a:pt x="162666" y="78899"/>
                  <a:pt x="167007" y="74613"/>
                  <a:pt x="172433" y="74613"/>
                </a:cubicBezTo>
                <a:close/>
                <a:moveTo>
                  <a:pt x="90477" y="0"/>
                </a:moveTo>
                <a:cubicBezTo>
                  <a:pt x="103402" y="0"/>
                  <a:pt x="116059" y="2802"/>
                  <a:pt x="127592" y="8045"/>
                </a:cubicBezTo>
                <a:lnTo>
                  <a:pt x="148979" y="24015"/>
                </a:lnTo>
                <a:lnTo>
                  <a:pt x="149845" y="15718"/>
                </a:lnTo>
                <a:cubicBezTo>
                  <a:pt x="150202" y="10313"/>
                  <a:pt x="155207" y="6350"/>
                  <a:pt x="160569" y="7071"/>
                </a:cubicBezTo>
                <a:cubicBezTo>
                  <a:pt x="165573" y="7791"/>
                  <a:pt x="169505" y="12475"/>
                  <a:pt x="168790" y="17879"/>
                </a:cubicBezTo>
                <a:lnTo>
                  <a:pt x="165573" y="48143"/>
                </a:lnTo>
                <a:cubicBezTo>
                  <a:pt x="164858" y="53187"/>
                  <a:pt x="160926" y="56790"/>
                  <a:pt x="155922" y="56790"/>
                </a:cubicBezTo>
                <a:cubicBezTo>
                  <a:pt x="155922" y="56790"/>
                  <a:pt x="155207" y="56790"/>
                  <a:pt x="154849" y="56790"/>
                </a:cubicBezTo>
                <a:lnTo>
                  <a:pt x="124824" y="53187"/>
                </a:lnTo>
                <a:cubicBezTo>
                  <a:pt x="119819" y="52827"/>
                  <a:pt x="115887" y="48143"/>
                  <a:pt x="116602" y="42739"/>
                </a:cubicBezTo>
                <a:cubicBezTo>
                  <a:pt x="116960" y="37335"/>
                  <a:pt x="121606" y="33371"/>
                  <a:pt x="126968" y="34092"/>
                </a:cubicBezTo>
                <a:lnTo>
                  <a:pt x="131495" y="34564"/>
                </a:lnTo>
                <a:lnTo>
                  <a:pt x="119783" y="25942"/>
                </a:lnTo>
                <a:cubicBezTo>
                  <a:pt x="110673" y="21784"/>
                  <a:pt x="100709" y="19525"/>
                  <a:pt x="90477" y="19525"/>
                </a:cubicBezTo>
                <a:cubicBezTo>
                  <a:pt x="51342" y="19525"/>
                  <a:pt x="19388" y="52066"/>
                  <a:pt x="19388" y="91476"/>
                </a:cubicBezTo>
                <a:cubicBezTo>
                  <a:pt x="19388" y="96538"/>
                  <a:pt x="15079" y="101239"/>
                  <a:pt x="9694" y="101239"/>
                </a:cubicBezTo>
                <a:cubicBezTo>
                  <a:pt x="4308" y="101239"/>
                  <a:pt x="0" y="96538"/>
                  <a:pt x="0" y="91476"/>
                </a:cubicBezTo>
                <a:cubicBezTo>
                  <a:pt x="0" y="41219"/>
                  <a:pt x="40571" y="0"/>
                  <a:pt x="90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00" name="Freeform 622">
            <a:extLst>
              <a:ext uri="{FF2B5EF4-FFF2-40B4-BE49-F238E27FC236}">
                <a16:creationId xmlns:a16="http://schemas.microsoft.com/office/drawing/2014/main" id="{EFA4C23F-34DE-384A-A7DD-46D810E62729}"/>
              </a:ext>
            </a:extLst>
          </p:cNvPr>
          <p:cNvSpPr>
            <a:spLocks noChangeAspect="1"/>
          </p:cNvSpPr>
          <p:nvPr/>
        </p:nvSpPr>
        <p:spPr bwMode="auto">
          <a:xfrm>
            <a:off x="4556413" y="2298823"/>
            <a:ext cx="403073" cy="251636"/>
          </a:xfrm>
          <a:custGeom>
            <a:avLst/>
            <a:gdLst>
              <a:gd name="T0" fmla="*/ 2172256 w 166328"/>
              <a:gd name="T1" fmla="*/ 434138 h 104417"/>
              <a:gd name="T2" fmla="*/ 2362383 w 166328"/>
              <a:gd name="T3" fmla="*/ 608950 h 104417"/>
              <a:gd name="T4" fmla="*/ 2362383 w 166328"/>
              <a:gd name="T5" fmla="*/ 1236931 h 104417"/>
              <a:gd name="T6" fmla="*/ 2172256 w 166328"/>
              <a:gd name="T7" fmla="*/ 1411734 h 104417"/>
              <a:gd name="T8" fmla="*/ 1988920 w 166328"/>
              <a:gd name="T9" fmla="*/ 1236931 h 104417"/>
              <a:gd name="T10" fmla="*/ 1988920 w 166328"/>
              <a:gd name="T11" fmla="*/ 608950 h 104417"/>
              <a:gd name="T12" fmla="*/ 2172256 w 166328"/>
              <a:gd name="T13" fmla="*/ 434138 h 104417"/>
              <a:gd name="T14" fmla="*/ 1670380 w 166328"/>
              <a:gd name="T15" fmla="*/ 434138 h 104417"/>
              <a:gd name="T16" fmla="*/ 1836294 w 166328"/>
              <a:gd name="T17" fmla="*/ 608950 h 104417"/>
              <a:gd name="T18" fmla="*/ 1836294 w 166328"/>
              <a:gd name="T19" fmla="*/ 1236931 h 104417"/>
              <a:gd name="T20" fmla="*/ 1670380 w 166328"/>
              <a:gd name="T21" fmla="*/ 1411734 h 104417"/>
              <a:gd name="T22" fmla="*/ 1491697 w 166328"/>
              <a:gd name="T23" fmla="*/ 1236931 h 104417"/>
              <a:gd name="T24" fmla="*/ 1491697 w 166328"/>
              <a:gd name="T25" fmla="*/ 608950 h 104417"/>
              <a:gd name="T26" fmla="*/ 1670380 w 166328"/>
              <a:gd name="T27" fmla="*/ 434138 h 104417"/>
              <a:gd name="T28" fmla="*/ 1166764 w 166328"/>
              <a:gd name="T29" fmla="*/ 434138 h 104417"/>
              <a:gd name="T30" fmla="*/ 1339054 w 166328"/>
              <a:gd name="T31" fmla="*/ 608950 h 104417"/>
              <a:gd name="T32" fmla="*/ 1339054 w 166328"/>
              <a:gd name="T33" fmla="*/ 1236931 h 104417"/>
              <a:gd name="T34" fmla="*/ 1166764 w 166328"/>
              <a:gd name="T35" fmla="*/ 1411734 h 104417"/>
              <a:gd name="T36" fmla="*/ 994457 w 166328"/>
              <a:gd name="T37" fmla="*/ 1236931 h 104417"/>
              <a:gd name="T38" fmla="*/ 994457 w 166328"/>
              <a:gd name="T39" fmla="*/ 608950 h 104417"/>
              <a:gd name="T40" fmla="*/ 1166764 w 166328"/>
              <a:gd name="T41" fmla="*/ 434138 h 104417"/>
              <a:gd name="T42" fmla="*/ 669547 w 166328"/>
              <a:gd name="T43" fmla="*/ 434138 h 104417"/>
              <a:gd name="T44" fmla="*/ 841827 w 166328"/>
              <a:gd name="T45" fmla="*/ 608950 h 104417"/>
              <a:gd name="T46" fmla="*/ 841827 w 166328"/>
              <a:gd name="T47" fmla="*/ 1236931 h 104417"/>
              <a:gd name="T48" fmla="*/ 669547 w 166328"/>
              <a:gd name="T49" fmla="*/ 1411734 h 104417"/>
              <a:gd name="T50" fmla="*/ 497240 w 166328"/>
              <a:gd name="T51" fmla="*/ 1236931 h 104417"/>
              <a:gd name="T52" fmla="*/ 497240 w 166328"/>
              <a:gd name="T53" fmla="*/ 608950 h 104417"/>
              <a:gd name="T54" fmla="*/ 669547 w 166328"/>
              <a:gd name="T55" fmla="*/ 434138 h 104417"/>
              <a:gd name="T56" fmla="*/ 364821 w 166328"/>
              <a:gd name="T57" fmla="*/ 352060 h 104417"/>
              <a:gd name="T58" fmla="*/ 364821 w 166328"/>
              <a:gd name="T59" fmla="*/ 1551663 h 104417"/>
              <a:gd name="T60" fmla="*/ 2480799 w 166328"/>
              <a:gd name="T61" fmla="*/ 1551663 h 104417"/>
              <a:gd name="T62" fmla="*/ 2480799 w 166328"/>
              <a:gd name="T63" fmla="*/ 1290896 h 104417"/>
              <a:gd name="T64" fmla="*/ 2646615 w 166328"/>
              <a:gd name="T65" fmla="*/ 1108335 h 104417"/>
              <a:gd name="T66" fmla="*/ 2706309 w 166328"/>
              <a:gd name="T67" fmla="*/ 1108335 h 104417"/>
              <a:gd name="T68" fmla="*/ 2706309 w 166328"/>
              <a:gd name="T69" fmla="*/ 749755 h 104417"/>
              <a:gd name="T70" fmla="*/ 2646615 w 166328"/>
              <a:gd name="T71" fmla="*/ 749755 h 104417"/>
              <a:gd name="T72" fmla="*/ 2480799 w 166328"/>
              <a:gd name="T73" fmla="*/ 586776 h 104417"/>
              <a:gd name="T74" fmla="*/ 2480799 w 166328"/>
              <a:gd name="T75" fmla="*/ 352060 h 104417"/>
              <a:gd name="T76" fmla="*/ 139287 w 166328"/>
              <a:gd name="T77" fmla="*/ 0 h 104417"/>
              <a:gd name="T78" fmla="*/ 2646615 w 166328"/>
              <a:gd name="T79" fmla="*/ 0 h 104417"/>
              <a:gd name="T80" fmla="*/ 2838981 w 166328"/>
              <a:gd name="T81" fmla="*/ 169499 h 104417"/>
              <a:gd name="T82" fmla="*/ 2838981 w 166328"/>
              <a:gd name="T83" fmla="*/ 397696 h 104417"/>
              <a:gd name="T84" fmla="*/ 2858881 w 166328"/>
              <a:gd name="T85" fmla="*/ 397696 h 104417"/>
              <a:gd name="T86" fmla="*/ 3064498 w 166328"/>
              <a:gd name="T87" fmla="*/ 586776 h 104417"/>
              <a:gd name="T88" fmla="*/ 3064498 w 166328"/>
              <a:gd name="T89" fmla="*/ 1290896 h 104417"/>
              <a:gd name="T90" fmla="*/ 2858881 w 166328"/>
              <a:gd name="T91" fmla="*/ 1460395 h 104417"/>
              <a:gd name="T92" fmla="*/ 2838981 w 166328"/>
              <a:gd name="T93" fmla="*/ 1460395 h 104417"/>
              <a:gd name="T94" fmla="*/ 2838981 w 166328"/>
              <a:gd name="T95" fmla="*/ 1714659 h 104417"/>
              <a:gd name="T96" fmla="*/ 2646615 w 166328"/>
              <a:gd name="T97" fmla="*/ 1903723 h 104417"/>
              <a:gd name="T98" fmla="*/ 139287 w 166328"/>
              <a:gd name="T99" fmla="*/ 1903723 h 104417"/>
              <a:gd name="T100" fmla="*/ 0 w 166328"/>
              <a:gd name="T101" fmla="*/ 1714659 h 104417"/>
              <a:gd name="T102" fmla="*/ 0 w 166328"/>
              <a:gd name="T103" fmla="*/ 169499 h 104417"/>
              <a:gd name="T104" fmla="*/ 139287 w 166328"/>
              <a:gd name="T105" fmla="*/ 0 h 1044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66328" h="104417">
                <a:moveTo>
                  <a:pt x="117901" y="23812"/>
                </a:moveTo>
                <a:cubicBezTo>
                  <a:pt x="123429" y="23812"/>
                  <a:pt x="128220" y="28073"/>
                  <a:pt x="128220" y="33400"/>
                </a:cubicBezTo>
                <a:lnTo>
                  <a:pt x="128220" y="67844"/>
                </a:lnTo>
                <a:cubicBezTo>
                  <a:pt x="128220" y="73171"/>
                  <a:pt x="123429" y="77432"/>
                  <a:pt x="117901" y="77432"/>
                </a:cubicBezTo>
                <a:cubicBezTo>
                  <a:pt x="112373" y="77432"/>
                  <a:pt x="107950" y="73171"/>
                  <a:pt x="107950" y="67844"/>
                </a:cubicBezTo>
                <a:lnTo>
                  <a:pt x="107950" y="33400"/>
                </a:lnTo>
                <a:cubicBezTo>
                  <a:pt x="107950" y="28073"/>
                  <a:pt x="112373" y="23812"/>
                  <a:pt x="117901" y="23812"/>
                </a:cubicBezTo>
                <a:close/>
                <a:moveTo>
                  <a:pt x="90661" y="23812"/>
                </a:moveTo>
                <a:cubicBezTo>
                  <a:pt x="95856" y="23812"/>
                  <a:pt x="99666" y="28073"/>
                  <a:pt x="99666" y="33400"/>
                </a:cubicBezTo>
                <a:lnTo>
                  <a:pt x="99666" y="67844"/>
                </a:lnTo>
                <a:cubicBezTo>
                  <a:pt x="99666" y="73171"/>
                  <a:pt x="95856" y="77432"/>
                  <a:pt x="90661" y="77432"/>
                </a:cubicBezTo>
                <a:cubicBezTo>
                  <a:pt x="85465" y="77432"/>
                  <a:pt x="80963" y="73171"/>
                  <a:pt x="80963" y="67844"/>
                </a:cubicBezTo>
                <a:lnTo>
                  <a:pt x="80963" y="33400"/>
                </a:lnTo>
                <a:cubicBezTo>
                  <a:pt x="80963" y="28073"/>
                  <a:pt x="85465" y="23812"/>
                  <a:pt x="90661" y="23812"/>
                </a:cubicBezTo>
                <a:close/>
                <a:moveTo>
                  <a:pt x="63327" y="23812"/>
                </a:moveTo>
                <a:cubicBezTo>
                  <a:pt x="68522" y="23812"/>
                  <a:pt x="72678" y="28073"/>
                  <a:pt x="72678" y="33400"/>
                </a:cubicBezTo>
                <a:lnTo>
                  <a:pt x="72678" y="67844"/>
                </a:lnTo>
                <a:cubicBezTo>
                  <a:pt x="72678" y="73171"/>
                  <a:pt x="68522" y="77432"/>
                  <a:pt x="63327" y="77432"/>
                </a:cubicBezTo>
                <a:cubicBezTo>
                  <a:pt x="58131" y="77432"/>
                  <a:pt x="53975" y="73171"/>
                  <a:pt x="53975" y="67844"/>
                </a:cubicBezTo>
                <a:lnTo>
                  <a:pt x="53975" y="33400"/>
                </a:lnTo>
                <a:cubicBezTo>
                  <a:pt x="53975" y="28073"/>
                  <a:pt x="58131" y="23812"/>
                  <a:pt x="63327" y="23812"/>
                </a:cubicBezTo>
                <a:close/>
                <a:moveTo>
                  <a:pt x="36340" y="23812"/>
                </a:moveTo>
                <a:cubicBezTo>
                  <a:pt x="41535" y="23812"/>
                  <a:pt x="45691" y="28073"/>
                  <a:pt x="45691" y="33400"/>
                </a:cubicBezTo>
                <a:lnTo>
                  <a:pt x="45691" y="67844"/>
                </a:lnTo>
                <a:cubicBezTo>
                  <a:pt x="45691" y="73171"/>
                  <a:pt x="41535" y="77432"/>
                  <a:pt x="36340" y="77432"/>
                </a:cubicBezTo>
                <a:cubicBezTo>
                  <a:pt x="31144" y="77432"/>
                  <a:pt x="26988" y="73171"/>
                  <a:pt x="26988" y="67844"/>
                </a:cubicBezTo>
                <a:lnTo>
                  <a:pt x="26988" y="33400"/>
                </a:lnTo>
                <a:cubicBezTo>
                  <a:pt x="26988" y="28073"/>
                  <a:pt x="31144" y="23812"/>
                  <a:pt x="36340" y="23812"/>
                </a:cubicBezTo>
                <a:close/>
                <a:moveTo>
                  <a:pt x="19801" y="19310"/>
                </a:moveTo>
                <a:lnTo>
                  <a:pt x="19801" y="85107"/>
                </a:lnTo>
                <a:lnTo>
                  <a:pt x="134647" y="85107"/>
                </a:lnTo>
                <a:lnTo>
                  <a:pt x="134647" y="70804"/>
                </a:lnTo>
                <a:cubicBezTo>
                  <a:pt x="134647" y="65797"/>
                  <a:pt x="138247" y="60791"/>
                  <a:pt x="143647" y="60791"/>
                </a:cubicBezTo>
                <a:lnTo>
                  <a:pt x="146887" y="60791"/>
                </a:lnTo>
                <a:lnTo>
                  <a:pt x="146887" y="41123"/>
                </a:lnTo>
                <a:lnTo>
                  <a:pt x="143647" y="41123"/>
                </a:lnTo>
                <a:cubicBezTo>
                  <a:pt x="138247" y="41123"/>
                  <a:pt x="134647" y="37547"/>
                  <a:pt x="134647" y="32184"/>
                </a:cubicBezTo>
                <a:lnTo>
                  <a:pt x="134647" y="19310"/>
                </a:lnTo>
                <a:lnTo>
                  <a:pt x="19801" y="19310"/>
                </a:lnTo>
                <a:close/>
                <a:moveTo>
                  <a:pt x="7560" y="0"/>
                </a:moveTo>
                <a:lnTo>
                  <a:pt x="143647" y="0"/>
                </a:lnTo>
                <a:cubicBezTo>
                  <a:pt x="149047" y="0"/>
                  <a:pt x="154088" y="3933"/>
                  <a:pt x="154088" y="9297"/>
                </a:cubicBezTo>
                <a:lnTo>
                  <a:pt x="154088" y="21813"/>
                </a:lnTo>
                <a:lnTo>
                  <a:pt x="155168" y="21813"/>
                </a:lnTo>
                <a:cubicBezTo>
                  <a:pt x="160568" y="21813"/>
                  <a:pt x="166328" y="27177"/>
                  <a:pt x="166328" y="32184"/>
                </a:cubicBezTo>
                <a:lnTo>
                  <a:pt x="166328" y="70804"/>
                </a:lnTo>
                <a:cubicBezTo>
                  <a:pt x="166328" y="76168"/>
                  <a:pt x="160568" y="80101"/>
                  <a:pt x="155168" y="80101"/>
                </a:cubicBezTo>
                <a:lnTo>
                  <a:pt x="154088" y="80101"/>
                </a:lnTo>
                <a:lnTo>
                  <a:pt x="154088" y="94047"/>
                </a:lnTo>
                <a:cubicBezTo>
                  <a:pt x="154088" y="99411"/>
                  <a:pt x="149047" y="104417"/>
                  <a:pt x="143647" y="104417"/>
                </a:cubicBezTo>
                <a:lnTo>
                  <a:pt x="7560" y="104417"/>
                </a:lnTo>
                <a:cubicBezTo>
                  <a:pt x="2160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2160" y="0"/>
                  <a:pt x="7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1409E41-CADF-F649-954A-BED14F2BAF07}"/>
              </a:ext>
            </a:extLst>
          </p:cNvPr>
          <p:cNvGrpSpPr/>
          <p:nvPr/>
        </p:nvGrpSpPr>
        <p:grpSpPr>
          <a:xfrm>
            <a:off x="8831600" y="3211026"/>
            <a:ext cx="2267479" cy="859482"/>
            <a:chOff x="18397862" y="6765667"/>
            <a:chExt cx="4534958" cy="171896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FB692E6-1E4F-6B44-82A9-A15D54DC429C}"/>
                </a:ext>
              </a:extLst>
            </p:cNvPr>
            <p:cNvSpPr txBox="1"/>
            <p:nvPr/>
          </p:nvSpPr>
          <p:spPr>
            <a:xfrm>
              <a:off x="18397862" y="6765667"/>
              <a:ext cx="2501326" cy="67710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Evolución</a:t>
              </a:r>
              <a:r>
                <a:rPr lang="en-US" sz="16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</a:t>
              </a:r>
            </a:p>
          </p:txBody>
        </p:sp>
        <p:sp>
          <p:nvSpPr>
            <p:cNvPr id="102" name="Subtitle 2">
              <a:extLst>
                <a:ext uri="{FF2B5EF4-FFF2-40B4-BE49-F238E27FC236}">
                  <a16:creationId xmlns:a16="http://schemas.microsoft.com/office/drawing/2014/main" id="{B19B7A58-0816-E74F-BD4E-2003127B6A4A}"/>
                </a:ext>
              </a:extLst>
            </p:cNvPr>
            <p:cNvSpPr txBox="1">
              <a:spLocks/>
            </p:cNvSpPr>
            <p:nvPr/>
          </p:nvSpPr>
          <p:spPr>
            <a:xfrm>
              <a:off x="18397862" y="7518853"/>
              <a:ext cx="4534958" cy="96577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Integración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constante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de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nuevas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tecnologías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.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8BB9DA6-4523-DF40-A68D-39C01C81A15A}"/>
              </a:ext>
            </a:extLst>
          </p:cNvPr>
          <p:cNvGrpSpPr/>
          <p:nvPr/>
        </p:nvGrpSpPr>
        <p:grpSpPr>
          <a:xfrm>
            <a:off x="8536004" y="4592709"/>
            <a:ext cx="2324675" cy="859482"/>
            <a:chOff x="18397862" y="6765667"/>
            <a:chExt cx="4649350" cy="171896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22FDECC-62EE-7740-8575-F813398FBFDD}"/>
                </a:ext>
              </a:extLst>
            </p:cNvPr>
            <p:cNvSpPr txBox="1"/>
            <p:nvPr/>
          </p:nvSpPr>
          <p:spPr>
            <a:xfrm>
              <a:off x="18397862" y="6765667"/>
              <a:ext cx="4649350" cy="67710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Cadena de </a:t>
              </a:r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servicios</a:t>
              </a:r>
              <a:endPara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06" name="Subtitle 2">
              <a:extLst>
                <a:ext uri="{FF2B5EF4-FFF2-40B4-BE49-F238E27FC236}">
                  <a16:creationId xmlns:a16="http://schemas.microsoft.com/office/drawing/2014/main" id="{DEC189F0-AD34-A841-AE0C-C4E20CCDC6EC}"/>
                </a:ext>
              </a:extLst>
            </p:cNvPr>
            <p:cNvSpPr txBox="1">
              <a:spLocks/>
            </p:cNvSpPr>
            <p:nvPr/>
          </p:nvSpPr>
          <p:spPr>
            <a:xfrm>
              <a:off x="18397862" y="7518853"/>
              <a:ext cx="4534958" cy="96577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Integración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de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los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servicios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participantes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en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el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sector.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D895061-CD6D-ED4B-B8DD-B10F81BC04E9}"/>
              </a:ext>
            </a:extLst>
          </p:cNvPr>
          <p:cNvGrpSpPr/>
          <p:nvPr/>
        </p:nvGrpSpPr>
        <p:grpSpPr>
          <a:xfrm>
            <a:off x="7515317" y="5591551"/>
            <a:ext cx="3775393" cy="628650"/>
            <a:chOff x="18397862" y="6765667"/>
            <a:chExt cx="7550786" cy="125730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01D84DC-0159-7543-82CD-E5B7971DD915}"/>
                </a:ext>
              </a:extLst>
            </p:cNvPr>
            <p:cNvSpPr txBox="1"/>
            <p:nvPr/>
          </p:nvSpPr>
          <p:spPr>
            <a:xfrm>
              <a:off x="18397862" y="6765667"/>
              <a:ext cx="7550786" cy="67710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Cooperación</a:t>
              </a:r>
              <a:r>
                <a:rPr lang="en-US" sz="16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en</a:t>
              </a:r>
              <a:r>
                <a:rPr lang="en-US" sz="16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comercio</a:t>
              </a:r>
              <a:r>
                <a:rPr lang="en-US" sz="16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exterior</a:t>
              </a:r>
            </a:p>
          </p:txBody>
        </p:sp>
        <p:sp>
          <p:nvSpPr>
            <p:cNvPr id="109" name="Subtitle 2">
              <a:extLst>
                <a:ext uri="{FF2B5EF4-FFF2-40B4-BE49-F238E27FC236}">
                  <a16:creationId xmlns:a16="http://schemas.microsoft.com/office/drawing/2014/main" id="{005D5A49-6BD1-0846-9EE8-0234754CA2D6}"/>
                </a:ext>
              </a:extLst>
            </p:cNvPr>
            <p:cNvSpPr txBox="1">
              <a:spLocks/>
            </p:cNvSpPr>
            <p:nvPr/>
          </p:nvSpPr>
          <p:spPr>
            <a:xfrm>
              <a:off x="18397862" y="7518853"/>
              <a:ext cx="4534958" cy="50411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AAGEDE, SAT, SE, CAAREM.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ABE50E4-4F69-354D-BEA8-649026C39403}"/>
              </a:ext>
            </a:extLst>
          </p:cNvPr>
          <p:cNvGrpSpPr/>
          <p:nvPr/>
        </p:nvGrpSpPr>
        <p:grpSpPr>
          <a:xfrm>
            <a:off x="8090572" y="1974750"/>
            <a:ext cx="3775393" cy="1321147"/>
            <a:chOff x="18397862" y="6765667"/>
            <a:chExt cx="5165516" cy="2642294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E7E2D92-1790-4B4C-8485-5153B52C3222}"/>
                </a:ext>
              </a:extLst>
            </p:cNvPr>
            <p:cNvSpPr txBox="1"/>
            <p:nvPr/>
          </p:nvSpPr>
          <p:spPr>
            <a:xfrm>
              <a:off x="18397862" y="6765667"/>
              <a:ext cx="5165516" cy="67710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Dispersión</a:t>
              </a:r>
              <a:r>
                <a:rPr lang="en-US" sz="16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de </a:t>
              </a:r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recursos</a:t>
              </a:r>
              <a:endPara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12" name="Subtitle 2">
              <a:extLst>
                <a:ext uri="{FF2B5EF4-FFF2-40B4-BE49-F238E27FC236}">
                  <a16:creationId xmlns:a16="http://schemas.microsoft.com/office/drawing/2014/main" id="{DAB091F1-FD63-B944-9FF0-D55DD373FCED}"/>
                </a:ext>
              </a:extLst>
            </p:cNvPr>
            <p:cNvSpPr txBox="1">
              <a:spLocks/>
            </p:cNvSpPr>
            <p:nvPr/>
          </p:nvSpPr>
          <p:spPr>
            <a:xfrm>
              <a:off x="18397862" y="7518853"/>
              <a:ext cx="4534958" cy="188910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Entrega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de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recursos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directamente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a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productores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cuando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se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financia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a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través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de CEDE.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A052EC4-C88E-0C48-BB4E-1B2C6FCA7CDB}"/>
              </a:ext>
            </a:extLst>
          </p:cNvPr>
          <p:cNvGrpSpPr/>
          <p:nvPr/>
        </p:nvGrpSpPr>
        <p:grpSpPr>
          <a:xfrm>
            <a:off x="6579095" y="1235973"/>
            <a:ext cx="4153268" cy="754974"/>
            <a:chOff x="18397862" y="6974683"/>
            <a:chExt cx="8306536" cy="1509948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96479B4-AA80-1241-BB9C-FA460F5D729D}"/>
                </a:ext>
              </a:extLst>
            </p:cNvPr>
            <p:cNvSpPr txBox="1"/>
            <p:nvPr/>
          </p:nvSpPr>
          <p:spPr>
            <a:xfrm>
              <a:off x="18397862" y="6974683"/>
              <a:ext cx="3742050" cy="67710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Geolocalización</a:t>
              </a:r>
              <a:endPara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15" name="Subtitle 2">
              <a:extLst>
                <a:ext uri="{FF2B5EF4-FFF2-40B4-BE49-F238E27FC236}">
                  <a16:creationId xmlns:a16="http://schemas.microsoft.com/office/drawing/2014/main" id="{CB6B4BA6-18A4-BB40-A611-AD74D44DB753}"/>
                </a:ext>
              </a:extLst>
            </p:cNvPr>
            <p:cNvSpPr txBox="1">
              <a:spLocks/>
            </p:cNvSpPr>
            <p:nvPr/>
          </p:nvSpPr>
          <p:spPr>
            <a:xfrm>
              <a:off x="18397862" y="7518853"/>
              <a:ext cx="8306536" cy="96577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Ubicación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georreferenciada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de las bodegas y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centros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de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acopio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en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el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país</a:t>
              </a:r>
              <a:endPara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33577FF-9480-4B44-92D3-26BF6F661C35}"/>
              </a:ext>
            </a:extLst>
          </p:cNvPr>
          <p:cNvGrpSpPr/>
          <p:nvPr/>
        </p:nvGrpSpPr>
        <p:grpSpPr>
          <a:xfrm>
            <a:off x="0" y="3211026"/>
            <a:ext cx="3409683" cy="1321147"/>
            <a:chOff x="18397862" y="6765667"/>
            <a:chExt cx="4534960" cy="2642294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B5CA3ED-C35A-7F43-B15C-7639B4A89B25}"/>
                </a:ext>
              </a:extLst>
            </p:cNvPr>
            <p:cNvSpPr txBox="1"/>
            <p:nvPr/>
          </p:nvSpPr>
          <p:spPr>
            <a:xfrm>
              <a:off x="19902504" y="6765667"/>
              <a:ext cx="3030318" cy="67710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r"/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Trazabilidad</a:t>
              </a:r>
              <a:endPara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18" name="Subtitle 2">
              <a:extLst>
                <a:ext uri="{FF2B5EF4-FFF2-40B4-BE49-F238E27FC236}">
                  <a16:creationId xmlns:a16="http://schemas.microsoft.com/office/drawing/2014/main" id="{F863E58B-F98E-D048-9185-A02C94FCA50F}"/>
                </a:ext>
              </a:extLst>
            </p:cNvPr>
            <p:cNvSpPr txBox="1">
              <a:spLocks/>
            </p:cNvSpPr>
            <p:nvPr/>
          </p:nvSpPr>
          <p:spPr>
            <a:xfrm>
              <a:off x="18397862" y="7518853"/>
              <a:ext cx="4534958" cy="188910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1750"/>
                </a:lnSpc>
              </a:pP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Identificación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del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volumen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y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tipo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de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mercancías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almacenadas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y la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trazabilidad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en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su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desplazamiento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.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A5818C9-A695-5644-BC8E-6DBB308229D5}"/>
              </a:ext>
            </a:extLst>
          </p:cNvPr>
          <p:cNvGrpSpPr/>
          <p:nvPr/>
        </p:nvGrpSpPr>
        <p:grpSpPr>
          <a:xfrm>
            <a:off x="1246973" y="4617287"/>
            <a:ext cx="2375971" cy="859482"/>
            <a:chOff x="18180880" y="6765667"/>
            <a:chExt cx="4751942" cy="1718964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247CBA6-9A7B-0F4D-A500-5DCF8DC52260}"/>
                </a:ext>
              </a:extLst>
            </p:cNvPr>
            <p:cNvSpPr txBox="1"/>
            <p:nvPr/>
          </p:nvSpPr>
          <p:spPr>
            <a:xfrm>
              <a:off x="18180880" y="6765667"/>
              <a:ext cx="4751942" cy="67710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r"/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Integración</a:t>
              </a:r>
              <a:r>
                <a:rPr lang="en-US" sz="16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logísitca</a:t>
              </a:r>
              <a:endPara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21" name="Subtitle 2">
              <a:extLst>
                <a:ext uri="{FF2B5EF4-FFF2-40B4-BE49-F238E27FC236}">
                  <a16:creationId xmlns:a16="http://schemas.microsoft.com/office/drawing/2014/main" id="{F2AB47E1-F6E4-FC46-9360-DB799C1F9EDB}"/>
                </a:ext>
              </a:extLst>
            </p:cNvPr>
            <p:cNvSpPr txBox="1">
              <a:spLocks/>
            </p:cNvSpPr>
            <p:nvPr/>
          </p:nvSpPr>
          <p:spPr>
            <a:xfrm>
              <a:off x="18397862" y="7518853"/>
              <a:ext cx="4534958" cy="96577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1750"/>
                </a:lnSpc>
              </a:pP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Entre las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almacenadoras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y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los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grandes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consumidores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.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15FD194-041B-4D4A-85B5-D527CA660E01}"/>
              </a:ext>
            </a:extLst>
          </p:cNvPr>
          <p:cNvGrpSpPr/>
          <p:nvPr/>
        </p:nvGrpSpPr>
        <p:grpSpPr>
          <a:xfrm>
            <a:off x="1399257" y="5602092"/>
            <a:ext cx="3366627" cy="859482"/>
            <a:chOff x="16199568" y="6765667"/>
            <a:chExt cx="6733254" cy="1718964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92C223D-5C01-5E42-ACE8-8EF8359A2988}"/>
                </a:ext>
              </a:extLst>
            </p:cNvPr>
            <p:cNvSpPr txBox="1"/>
            <p:nvPr/>
          </p:nvSpPr>
          <p:spPr>
            <a:xfrm>
              <a:off x="16199568" y="6765667"/>
              <a:ext cx="6733254" cy="67710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r"/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Cooperación</a:t>
              </a:r>
              <a:r>
                <a:rPr lang="en-US" sz="16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en</a:t>
              </a:r>
              <a:r>
                <a:rPr lang="en-US" sz="16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</a:t>
              </a:r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agronegocios</a:t>
              </a:r>
              <a:endPara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24" name="Subtitle 2">
              <a:extLst>
                <a:ext uri="{FF2B5EF4-FFF2-40B4-BE49-F238E27FC236}">
                  <a16:creationId xmlns:a16="http://schemas.microsoft.com/office/drawing/2014/main" id="{8CE84BE6-9D1F-5342-8EC5-85851F6B9ED2}"/>
                </a:ext>
              </a:extLst>
            </p:cNvPr>
            <p:cNvSpPr txBox="1">
              <a:spLocks/>
            </p:cNvSpPr>
            <p:nvPr/>
          </p:nvSpPr>
          <p:spPr>
            <a:xfrm>
              <a:off x="18397862" y="7518853"/>
              <a:ext cx="4534958" cy="96577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1750"/>
                </a:lnSpc>
              </a:pP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AAGEDE, FIRA, FND, CNA, SEGALMEX, SADER, SE.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A8FD90D-B1FA-A24B-AA8A-D5CF8B13F46E}"/>
              </a:ext>
            </a:extLst>
          </p:cNvPr>
          <p:cNvGrpSpPr/>
          <p:nvPr/>
        </p:nvGrpSpPr>
        <p:grpSpPr>
          <a:xfrm>
            <a:off x="261258" y="1977428"/>
            <a:ext cx="3867246" cy="859482"/>
            <a:chOff x="15198330" y="6765667"/>
            <a:chExt cx="7734492" cy="1718964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4C2FBA3-16AC-3143-934D-2E0B9AB5C5DE}"/>
                </a:ext>
              </a:extLst>
            </p:cNvPr>
            <p:cNvSpPr txBox="1"/>
            <p:nvPr/>
          </p:nvSpPr>
          <p:spPr>
            <a:xfrm>
              <a:off x="15814846" y="6765667"/>
              <a:ext cx="7117976" cy="67710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r"/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Capacidad</a:t>
              </a:r>
              <a:r>
                <a:rPr lang="en-US" sz="16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de </a:t>
              </a:r>
              <a:r>
                <a:rPr lang="en-US" sz="1600" b="1" dirty="0" err="1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almacenamiento</a:t>
              </a:r>
              <a:endPara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27" name="Subtitle 2">
              <a:extLst>
                <a:ext uri="{FF2B5EF4-FFF2-40B4-BE49-F238E27FC236}">
                  <a16:creationId xmlns:a16="http://schemas.microsoft.com/office/drawing/2014/main" id="{5C8F6B8A-E840-8647-A1A3-200E71A92C21}"/>
                </a:ext>
              </a:extLst>
            </p:cNvPr>
            <p:cNvSpPr txBox="1">
              <a:spLocks/>
            </p:cNvSpPr>
            <p:nvPr/>
          </p:nvSpPr>
          <p:spPr>
            <a:xfrm>
              <a:off x="15198330" y="7518853"/>
              <a:ext cx="7734492" cy="965778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1750"/>
                </a:lnSpc>
              </a:pP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Dimensionamiento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de la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capacidad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instalada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y disponible de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almacenamiento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en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las bodegas </a:t>
              </a:r>
              <a:r>
                <a:rPr lang="en-US" sz="1200" dirty="0" err="1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habilitadas</a:t>
              </a:r>
              <a:r>
                <a:rPr lang="en-US" sz="12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.</a:t>
              </a: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9FC1CE22-A712-3FC0-C8E6-85F006B2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37" y="3387557"/>
            <a:ext cx="1222290" cy="1222290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9A6B100-1959-DD40-1509-5A6000C31E33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AE1944C-DF7C-A55E-7D03-A4C26D221F1D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4BEF322-A3CC-BFAB-4584-1548DC9C697E}"/>
              </a:ext>
            </a:extLst>
          </p:cNvPr>
          <p:cNvSpPr/>
          <p:nvPr/>
        </p:nvSpPr>
        <p:spPr>
          <a:xfrm>
            <a:off x="571499" y="315506"/>
            <a:ext cx="4420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Plataforma AAGEDE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802FD9A-632F-7E27-293E-0052977F0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  <p:sp>
        <p:nvSpPr>
          <p:cNvPr id="24" name="Freeform 661">
            <a:extLst>
              <a:ext uri="{FF2B5EF4-FFF2-40B4-BE49-F238E27FC236}">
                <a16:creationId xmlns:a16="http://schemas.microsoft.com/office/drawing/2014/main" id="{17F48EF0-C398-B2A8-5E02-6958B905117F}"/>
              </a:ext>
            </a:extLst>
          </p:cNvPr>
          <p:cNvSpPr>
            <a:spLocks noChangeAspect="1"/>
          </p:cNvSpPr>
          <p:nvPr/>
        </p:nvSpPr>
        <p:spPr bwMode="auto">
          <a:xfrm>
            <a:off x="7911359" y="3443635"/>
            <a:ext cx="441787" cy="420153"/>
          </a:xfrm>
          <a:custGeom>
            <a:avLst/>
            <a:gdLst>
              <a:gd name="T0" fmla="*/ 3191701 w 182200"/>
              <a:gd name="T1" fmla="*/ 1367273 h 174268"/>
              <a:gd name="T2" fmla="*/ 3372488 w 182200"/>
              <a:gd name="T3" fmla="*/ 1543992 h 174268"/>
              <a:gd name="T4" fmla="*/ 1685096 w 182200"/>
              <a:gd name="T5" fmla="*/ 3193437 h 174268"/>
              <a:gd name="T6" fmla="*/ 992067 w 182200"/>
              <a:gd name="T7" fmla="*/ 3047805 h 174268"/>
              <a:gd name="T8" fmla="*/ 588726 w 182200"/>
              <a:gd name="T9" fmla="*/ 2758420 h 174268"/>
              <a:gd name="T10" fmla="*/ 569588 w 182200"/>
              <a:gd name="T11" fmla="*/ 2916181 h 174268"/>
              <a:gd name="T12" fmla="*/ 390931 w 182200"/>
              <a:gd name="T13" fmla="*/ 3076922 h 174268"/>
              <a:gd name="T14" fmla="*/ 371089 w 182200"/>
              <a:gd name="T15" fmla="*/ 3076922 h 174268"/>
              <a:gd name="T16" fmla="*/ 212290 w 182200"/>
              <a:gd name="T17" fmla="*/ 2876015 h 174268"/>
              <a:gd name="T18" fmla="*/ 278462 w 182200"/>
              <a:gd name="T19" fmla="*/ 2320141 h 174268"/>
              <a:gd name="T20" fmla="*/ 344617 w 182200"/>
              <a:gd name="T21" fmla="*/ 2199591 h 174268"/>
              <a:gd name="T22" fmla="*/ 476944 w 182200"/>
              <a:gd name="T23" fmla="*/ 2159418 h 174268"/>
              <a:gd name="T24" fmla="*/ 1026112 w 182200"/>
              <a:gd name="T25" fmla="*/ 2219690 h 174268"/>
              <a:gd name="T26" fmla="*/ 1184888 w 182200"/>
              <a:gd name="T27" fmla="*/ 2420603 h 174268"/>
              <a:gd name="T28" fmla="*/ 993020 w 182200"/>
              <a:gd name="T29" fmla="*/ 2581331 h 174268"/>
              <a:gd name="T30" fmla="*/ 925618 w 182200"/>
              <a:gd name="T31" fmla="*/ 2572954 h 174268"/>
              <a:gd name="T32" fmla="*/ 1138540 w 182200"/>
              <a:gd name="T33" fmla="*/ 2726260 h 174268"/>
              <a:gd name="T34" fmla="*/ 1685096 w 182200"/>
              <a:gd name="T35" fmla="*/ 2839984 h 174268"/>
              <a:gd name="T36" fmla="*/ 3010922 w 182200"/>
              <a:gd name="T37" fmla="*/ 1543992 h 174268"/>
              <a:gd name="T38" fmla="*/ 3191701 w 182200"/>
              <a:gd name="T39" fmla="*/ 1367273 h 174268"/>
              <a:gd name="T40" fmla="*/ 1674711 w 182200"/>
              <a:gd name="T41" fmla="*/ 0 h 174268"/>
              <a:gd name="T42" fmla="*/ 2361705 w 182200"/>
              <a:gd name="T43" fmla="*/ 147424 h 174268"/>
              <a:gd name="T44" fmla="*/ 2757576 w 182200"/>
              <a:gd name="T45" fmla="*/ 440074 h 174268"/>
              <a:gd name="T46" fmla="*/ 2773602 w 182200"/>
              <a:gd name="T47" fmla="*/ 288030 h 174268"/>
              <a:gd name="T48" fmla="*/ 2972101 w 182200"/>
              <a:gd name="T49" fmla="*/ 129579 h 174268"/>
              <a:gd name="T50" fmla="*/ 3124269 w 182200"/>
              <a:gd name="T51" fmla="*/ 327631 h 174268"/>
              <a:gd name="T52" fmla="*/ 3064728 w 182200"/>
              <a:gd name="T53" fmla="*/ 882217 h 174268"/>
              <a:gd name="T54" fmla="*/ 2886088 w 182200"/>
              <a:gd name="T55" fmla="*/ 1040667 h 174268"/>
              <a:gd name="T56" fmla="*/ 2866229 w 182200"/>
              <a:gd name="T57" fmla="*/ 1040667 h 174268"/>
              <a:gd name="T58" fmla="*/ 2310471 w 182200"/>
              <a:gd name="T59" fmla="*/ 974642 h 174268"/>
              <a:gd name="T60" fmla="*/ 2158279 w 182200"/>
              <a:gd name="T61" fmla="*/ 783184 h 174268"/>
              <a:gd name="T62" fmla="*/ 2350153 w 182200"/>
              <a:gd name="T63" fmla="*/ 624733 h 174268"/>
              <a:gd name="T64" fmla="*/ 2433950 w 182200"/>
              <a:gd name="T65" fmla="*/ 633382 h 174268"/>
              <a:gd name="T66" fmla="*/ 2217161 w 182200"/>
              <a:gd name="T67" fmla="*/ 475385 h 174268"/>
              <a:gd name="T68" fmla="*/ 1674711 w 182200"/>
              <a:gd name="T69" fmla="*/ 357791 h 174268"/>
              <a:gd name="T70" fmla="*/ 358865 w 182200"/>
              <a:gd name="T71" fmla="*/ 1676285 h 174268"/>
              <a:gd name="T72" fmla="*/ 179434 w 182200"/>
              <a:gd name="T73" fmla="*/ 1855187 h 174268"/>
              <a:gd name="T74" fmla="*/ 0 w 182200"/>
              <a:gd name="T75" fmla="*/ 1676285 h 174268"/>
              <a:gd name="T76" fmla="*/ 1674711 w 182200"/>
              <a:gd name="T77" fmla="*/ 0 h 1742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82200" h="174268">
                <a:moveTo>
                  <a:pt x="172433" y="74613"/>
                </a:moveTo>
                <a:cubicBezTo>
                  <a:pt x="177498" y="74613"/>
                  <a:pt x="182200" y="78899"/>
                  <a:pt x="182200" y="84257"/>
                </a:cubicBezTo>
                <a:cubicBezTo>
                  <a:pt x="182200" y="133906"/>
                  <a:pt x="140961" y="174268"/>
                  <a:pt x="91038" y="174268"/>
                </a:cubicBezTo>
                <a:cubicBezTo>
                  <a:pt x="78015" y="174268"/>
                  <a:pt x="65264" y="171500"/>
                  <a:pt x="53597" y="166321"/>
                </a:cubicBezTo>
                <a:lnTo>
                  <a:pt x="31806" y="150529"/>
                </a:lnTo>
                <a:lnTo>
                  <a:pt x="30772" y="159138"/>
                </a:lnTo>
                <a:cubicBezTo>
                  <a:pt x="30057" y="164255"/>
                  <a:pt x="26125" y="167910"/>
                  <a:pt x="21120" y="167910"/>
                </a:cubicBezTo>
                <a:cubicBezTo>
                  <a:pt x="21120" y="167910"/>
                  <a:pt x="20763" y="167910"/>
                  <a:pt x="20048" y="167910"/>
                </a:cubicBezTo>
                <a:cubicBezTo>
                  <a:pt x="15044" y="167544"/>
                  <a:pt x="11112" y="162793"/>
                  <a:pt x="11469" y="156946"/>
                </a:cubicBezTo>
                <a:lnTo>
                  <a:pt x="15044" y="126612"/>
                </a:lnTo>
                <a:cubicBezTo>
                  <a:pt x="15044" y="123688"/>
                  <a:pt x="16474" y="121495"/>
                  <a:pt x="18618" y="120033"/>
                </a:cubicBezTo>
                <a:cubicBezTo>
                  <a:pt x="20763" y="118206"/>
                  <a:pt x="22908" y="117475"/>
                  <a:pt x="25767" y="117841"/>
                </a:cubicBezTo>
                <a:lnTo>
                  <a:pt x="55436" y="121130"/>
                </a:lnTo>
                <a:cubicBezTo>
                  <a:pt x="60797" y="121861"/>
                  <a:pt x="64729" y="126612"/>
                  <a:pt x="64014" y="132094"/>
                </a:cubicBezTo>
                <a:cubicBezTo>
                  <a:pt x="63657" y="137210"/>
                  <a:pt x="58653" y="141231"/>
                  <a:pt x="53648" y="140865"/>
                </a:cubicBezTo>
                <a:lnTo>
                  <a:pt x="50007" y="140408"/>
                </a:lnTo>
                <a:lnTo>
                  <a:pt x="61510" y="148774"/>
                </a:lnTo>
                <a:cubicBezTo>
                  <a:pt x="70690" y="152837"/>
                  <a:pt x="80729" y="154980"/>
                  <a:pt x="91038" y="154980"/>
                </a:cubicBezTo>
                <a:cubicBezTo>
                  <a:pt x="130470" y="154980"/>
                  <a:pt x="162666" y="123190"/>
                  <a:pt x="162666" y="84257"/>
                </a:cubicBezTo>
                <a:cubicBezTo>
                  <a:pt x="162666" y="78899"/>
                  <a:pt x="167007" y="74613"/>
                  <a:pt x="172433" y="74613"/>
                </a:cubicBezTo>
                <a:close/>
                <a:moveTo>
                  <a:pt x="90477" y="0"/>
                </a:moveTo>
                <a:cubicBezTo>
                  <a:pt x="103402" y="0"/>
                  <a:pt x="116059" y="2802"/>
                  <a:pt x="127592" y="8045"/>
                </a:cubicBezTo>
                <a:lnTo>
                  <a:pt x="148979" y="24015"/>
                </a:lnTo>
                <a:lnTo>
                  <a:pt x="149845" y="15718"/>
                </a:lnTo>
                <a:cubicBezTo>
                  <a:pt x="150202" y="10313"/>
                  <a:pt x="155207" y="6350"/>
                  <a:pt x="160569" y="7071"/>
                </a:cubicBezTo>
                <a:cubicBezTo>
                  <a:pt x="165573" y="7791"/>
                  <a:pt x="169505" y="12475"/>
                  <a:pt x="168790" y="17879"/>
                </a:cubicBezTo>
                <a:lnTo>
                  <a:pt x="165573" y="48143"/>
                </a:lnTo>
                <a:cubicBezTo>
                  <a:pt x="164858" y="53187"/>
                  <a:pt x="160926" y="56790"/>
                  <a:pt x="155922" y="56790"/>
                </a:cubicBezTo>
                <a:cubicBezTo>
                  <a:pt x="155922" y="56790"/>
                  <a:pt x="155207" y="56790"/>
                  <a:pt x="154849" y="56790"/>
                </a:cubicBezTo>
                <a:lnTo>
                  <a:pt x="124824" y="53187"/>
                </a:lnTo>
                <a:cubicBezTo>
                  <a:pt x="119819" y="52827"/>
                  <a:pt x="115887" y="48143"/>
                  <a:pt x="116602" y="42739"/>
                </a:cubicBezTo>
                <a:cubicBezTo>
                  <a:pt x="116960" y="37335"/>
                  <a:pt x="121606" y="33371"/>
                  <a:pt x="126968" y="34092"/>
                </a:cubicBezTo>
                <a:lnTo>
                  <a:pt x="131495" y="34564"/>
                </a:lnTo>
                <a:lnTo>
                  <a:pt x="119783" y="25942"/>
                </a:lnTo>
                <a:cubicBezTo>
                  <a:pt x="110673" y="21784"/>
                  <a:pt x="100709" y="19525"/>
                  <a:pt x="90477" y="19525"/>
                </a:cubicBezTo>
                <a:cubicBezTo>
                  <a:pt x="51342" y="19525"/>
                  <a:pt x="19388" y="52066"/>
                  <a:pt x="19388" y="91476"/>
                </a:cubicBezTo>
                <a:cubicBezTo>
                  <a:pt x="19388" y="96538"/>
                  <a:pt x="15079" y="101239"/>
                  <a:pt x="9694" y="101239"/>
                </a:cubicBezTo>
                <a:cubicBezTo>
                  <a:pt x="4308" y="101239"/>
                  <a:pt x="0" y="96538"/>
                  <a:pt x="0" y="91476"/>
                </a:cubicBezTo>
                <a:cubicBezTo>
                  <a:pt x="0" y="41219"/>
                  <a:pt x="40571" y="0"/>
                  <a:pt x="90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04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45" y="1500241"/>
            <a:ext cx="6612493" cy="5279383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5151C6B-D8F9-A1FB-0D3B-AD4AC0EC2E58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EF6D179-C2DE-A2AA-D628-72314CDEFB90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B48A833B-783F-9C76-ABBD-60A02F4C5510}"/>
              </a:ext>
            </a:extLst>
          </p:cNvPr>
          <p:cNvSpPr/>
          <p:nvPr/>
        </p:nvSpPr>
        <p:spPr>
          <a:xfrm>
            <a:off x="571499" y="315506"/>
            <a:ext cx="4420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Plataforma AAGEDE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EEE51E-B8D1-A66F-3702-74E787F66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8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522" y="1510689"/>
            <a:ext cx="7896665" cy="4676803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2D48306-143B-C950-F6F3-4291C81DA6B0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320D4D6-5CCB-9EE7-B2B7-D0F5F4F4BD21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48E23FBF-E7EA-3EFD-A496-216AB439F3A7}"/>
              </a:ext>
            </a:extLst>
          </p:cNvPr>
          <p:cNvSpPr/>
          <p:nvPr/>
        </p:nvSpPr>
        <p:spPr>
          <a:xfrm>
            <a:off x="571499" y="315506"/>
            <a:ext cx="4420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Plataforma AAGEDE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7F03F4E-5FB7-F861-4C95-6F42ACDF3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72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7F11C1B-18D9-574A-97F5-CDA0B1E8D609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537FBD-BE74-F346-9449-E557C9F1EBFB}"/>
              </a:ext>
            </a:extLst>
          </p:cNvPr>
          <p:cNvSpPr/>
          <p:nvPr/>
        </p:nvSpPr>
        <p:spPr>
          <a:xfrm>
            <a:off x="571499" y="315506"/>
            <a:ext cx="5180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Colaboración del sector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08E6CF3-81A9-2A40-9A8F-94F572828D58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Imagen 25" descr="MpMex_Plan.png">
            <a:extLst>
              <a:ext uri="{FF2B5EF4-FFF2-40B4-BE49-F238E27FC236}">
                <a16:creationId xmlns:a16="http://schemas.microsoft.com/office/drawing/2014/main" id="{E782C342-B8D1-C84E-A0D6-B259B4AF7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0" b="24124"/>
          <a:stretch/>
        </p:blipFill>
        <p:spPr>
          <a:xfrm>
            <a:off x="1713497" y="5096285"/>
            <a:ext cx="8765006" cy="1074145"/>
          </a:xfrm>
          <a:prstGeom prst="rect">
            <a:avLst/>
          </a:prstGeom>
        </p:spPr>
      </p:pic>
      <p:sp>
        <p:nvSpPr>
          <p:cNvPr id="15" name="Rectangle: Rounded Corners 24">
            <a:extLst>
              <a:ext uri="{FF2B5EF4-FFF2-40B4-BE49-F238E27FC236}">
                <a16:creationId xmlns:a16="http://schemas.microsoft.com/office/drawing/2014/main" id="{FB5DA53D-EBB9-D448-B562-5A0FF9769D23}"/>
              </a:ext>
            </a:extLst>
          </p:cNvPr>
          <p:cNvSpPr/>
          <p:nvPr/>
        </p:nvSpPr>
        <p:spPr>
          <a:xfrm>
            <a:off x="1570719" y="4330120"/>
            <a:ext cx="1270739" cy="68954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  <a:sym typeface="Helvetica"/>
              </a:rPr>
              <a:t>DSS: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  <a:sym typeface="Helvetica"/>
              </a:rPr>
              <a:t>Proyecciones de costos, precios, mapeo de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  <a:sym typeface="Helvetica"/>
              </a:rPr>
              <a:t>demanda</a:t>
            </a:r>
          </a:p>
        </p:txBody>
      </p:sp>
      <p:sp>
        <p:nvSpPr>
          <p:cNvPr id="17" name="Rectangle: Rounded Corners 33">
            <a:extLst>
              <a:ext uri="{FF2B5EF4-FFF2-40B4-BE49-F238E27FC236}">
                <a16:creationId xmlns:a16="http://schemas.microsoft.com/office/drawing/2014/main" id="{0F7020BD-AC6B-D544-A29A-C995425FF93D}"/>
              </a:ext>
            </a:extLst>
          </p:cNvPr>
          <p:cNvSpPr/>
          <p:nvPr/>
        </p:nvSpPr>
        <p:spPr>
          <a:xfrm>
            <a:off x="3025643" y="4100270"/>
            <a:ext cx="1055772" cy="9960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  <a:sym typeface="Helvetica"/>
              </a:rPr>
              <a:t>Market</a:t>
            </a:r>
            <a:r>
              <a:rPr lang="es-ES_tradnl" sz="900">
                <a:solidFill>
                  <a:srgbClr val="000000"/>
                </a:solidFill>
              </a:rPr>
              <a:t>place</a:t>
            </a:r>
          </a:p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entre</a:t>
            </a:r>
          </a:p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proveedores de </a:t>
            </a:r>
          </a:p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insumos o </a:t>
            </a:r>
          </a:p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servicios y </a:t>
            </a:r>
          </a:p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productores</a:t>
            </a:r>
            <a:endParaRPr lang="es-ES_tradnl" sz="90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18" name="Rectangle: Rounded Corners 34">
            <a:extLst>
              <a:ext uri="{FF2B5EF4-FFF2-40B4-BE49-F238E27FC236}">
                <a16:creationId xmlns:a16="http://schemas.microsoft.com/office/drawing/2014/main" id="{D0503C85-A65B-AF41-BBCB-C5CC0922705F}"/>
              </a:ext>
            </a:extLst>
          </p:cNvPr>
          <p:cNvSpPr/>
          <p:nvPr/>
        </p:nvSpPr>
        <p:spPr>
          <a:xfrm>
            <a:off x="3025643" y="3334984"/>
            <a:ext cx="1055772" cy="68954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DSS: Mapeo de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uso de insumos,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precios, red de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proveedores</a:t>
            </a:r>
            <a:endParaRPr lang="es-ES_tradnl" sz="900" dirty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19" name="Rectangle: Rounded Corners 35">
            <a:extLst>
              <a:ext uri="{FF2B5EF4-FFF2-40B4-BE49-F238E27FC236}">
                <a16:creationId xmlns:a16="http://schemas.microsoft.com/office/drawing/2014/main" id="{2026D91C-01BC-BD44-BA7C-8AAB4B93BAEE}"/>
              </a:ext>
            </a:extLst>
          </p:cNvPr>
          <p:cNvSpPr/>
          <p:nvPr/>
        </p:nvSpPr>
        <p:spPr>
          <a:xfrm>
            <a:off x="4265599" y="3948895"/>
            <a:ext cx="1120538" cy="113920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DSS: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Recomendaciones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agronómicas: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variedades,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fechas, prácticas,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predicción precio/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clima</a:t>
            </a:r>
            <a:endParaRPr lang="es-ES_tradnl" sz="900" dirty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F1CAB223-B692-0E4D-8D48-6FB2A5D5BEA8}"/>
              </a:ext>
            </a:extLst>
          </p:cNvPr>
          <p:cNvSpPr/>
          <p:nvPr/>
        </p:nvSpPr>
        <p:spPr>
          <a:xfrm>
            <a:off x="4297981" y="2992087"/>
            <a:ext cx="1088155" cy="9960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DSS: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Mapeo de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producción durante el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ciclo, plagas y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enfermedades</a:t>
            </a:r>
            <a:endParaRPr lang="es-ES_tradnl" sz="900" dirty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21" name="Rectangle: Rounded Corners 37">
            <a:extLst>
              <a:ext uri="{FF2B5EF4-FFF2-40B4-BE49-F238E27FC236}">
                <a16:creationId xmlns:a16="http://schemas.microsoft.com/office/drawing/2014/main" id="{1294753C-8AA3-394E-A413-FFCE3015CF4F}"/>
              </a:ext>
            </a:extLst>
          </p:cNvPr>
          <p:cNvSpPr/>
          <p:nvPr/>
        </p:nvSpPr>
        <p:spPr>
          <a:xfrm>
            <a:off x="4297982" y="2317848"/>
            <a:ext cx="1055772" cy="68954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Certificación de </a:t>
            </a:r>
          </a:p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producción </a:t>
            </a:r>
          </a:p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sustentable / </a:t>
            </a:r>
          </a:p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origen</a:t>
            </a:r>
            <a:endParaRPr lang="es-ES_tradnl" sz="90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22" name="Rectangle: Rounded Corners 38">
            <a:extLst>
              <a:ext uri="{FF2B5EF4-FFF2-40B4-BE49-F238E27FC236}">
                <a16:creationId xmlns:a16="http://schemas.microsoft.com/office/drawing/2014/main" id="{0CE9C075-E393-8B4A-8EE4-2F2365D634A4}"/>
              </a:ext>
            </a:extLst>
          </p:cNvPr>
          <p:cNvSpPr/>
          <p:nvPr/>
        </p:nvSpPr>
        <p:spPr>
          <a:xfrm>
            <a:off x="4297982" y="1886840"/>
            <a:ext cx="1055772" cy="38308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Capacitación en</a:t>
            </a:r>
          </a:p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 línea</a:t>
            </a:r>
            <a:endParaRPr lang="es-ES_tradnl" sz="90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23" name="Rectangle: Rounded Corners 39">
            <a:extLst>
              <a:ext uri="{FF2B5EF4-FFF2-40B4-BE49-F238E27FC236}">
                <a16:creationId xmlns:a16="http://schemas.microsoft.com/office/drawing/2014/main" id="{3BE93F66-E04B-9C41-9448-CAC712C24518}"/>
              </a:ext>
            </a:extLst>
          </p:cNvPr>
          <p:cNvSpPr/>
          <p:nvPr/>
        </p:nvSpPr>
        <p:spPr>
          <a:xfrm>
            <a:off x="5574033" y="4559971"/>
            <a:ext cx="1055772" cy="5363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Gestión de </a:t>
            </a:r>
          </a:p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almacenamiento/</a:t>
            </a:r>
          </a:p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acopio</a:t>
            </a:r>
            <a:endParaRPr lang="es-ES_tradnl" sz="90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24" name="Rectangle: Rounded Corners 40">
            <a:extLst>
              <a:ext uri="{FF2B5EF4-FFF2-40B4-BE49-F238E27FC236}">
                <a16:creationId xmlns:a16="http://schemas.microsoft.com/office/drawing/2014/main" id="{F66BAFC8-A72F-0947-9D54-7851A0E61F6A}"/>
              </a:ext>
            </a:extLst>
          </p:cNvPr>
          <p:cNvSpPr/>
          <p:nvPr/>
        </p:nvSpPr>
        <p:spPr>
          <a:xfrm>
            <a:off x="5583057" y="4120816"/>
            <a:ext cx="1055772" cy="38308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Certificados de </a:t>
            </a:r>
          </a:p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Depósito</a:t>
            </a:r>
            <a:endParaRPr lang="es-ES_tradnl" sz="90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25" name="Rectangle: Rounded Corners 41">
            <a:extLst>
              <a:ext uri="{FF2B5EF4-FFF2-40B4-BE49-F238E27FC236}">
                <a16:creationId xmlns:a16="http://schemas.microsoft.com/office/drawing/2014/main" id="{0D209516-0DDB-3048-B871-0140F9EFC46E}"/>
              </a:ext>
            </a:extLst>
          </p:cNvPr>
          <p:cNvSpPr/>
          <p:nvPr/>
        </p:nvSpPr>
        <p:spPr>
          <a:xfrm>
            <a:off x="5592080" y="3844062"/>
            <a:ext cx="1055772" cy="22984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Créditos</a:t>
            </a:r>
            <a:endParaRPr lang="es-ES_tradnl" sz="90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26" name="Rectangle: Rounded Corners 42">
            <a:extLst>
              <a:ext uri="{FF2B5EF4-FFF2-40B4-BE49-F238E27FC236}">
                <a16:creationId xmlns:a16="http://schemas.microsoft.com/office/drawing/2014/main" id="{8F997C31-5780-C747-A917-20AFA7F379DA}"/>
              </a:ext>
            </a:extLst>
          </p:cNvPr>
          <p:cNvSpPr/>
          <p:nvPr/>
        </p:nvSpPr>
        <p:spPr>
          <a:xfrm>
            <a:off x="5592080" y="3404908"/>
            <a:ext cx="1055772" cy="38308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DSS: Buró de </a:t>
            </a:r>
          </a:p>
          <a:p>
            <a:pPr algn="ctr" defTabSz="342900" latinLnBrk="1" hangingPunct="0"/>
            <a:r>
              <a:rPr lang="es-ES_tradnl" sz="900">
                <a:solidFill>
                  <a:srgbClr val="000000"/>
                </a:solidFill>
              </a:rPr>
              <a:t>información</a:t>
            </a:r>
            <a:endParaRPr lang="es-ES_tradnl" sz="90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27" name="Rectangle: Rounded Corners 44">
            <a:extLst>
              <a:ext uri="{FF2B5EF4-FFF2-40B4-BE49-F238E27FC236}">
                <a16:creationId xmlns:a16="http://schemas.microsoft.com/office/drawing/2014/main" id="{D4228F7A-2FF3-8C4B-8C56-E26ED6BFFA2C}"/>
              </a:ext>
            </a:extLst>
          </p:cNvPr>
          <p:cNvSpPr/>
          <p:nvPr/>
        </p:nvSpPr>
        <p:spPr>
          <a:xfrm>
            <a:off x="6841061" y="4551784"/>
            <a:ext cx="1055772" cy="5363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rtl="0" latinLnBrk="1" hangingPunct="0"/>
            <a:r>
              <a:rPr lang="es-ES_tradnl" sz="900"/>
              <a:t>Oferta de </a:t>
            </a:r>
          </a:p>
          <a:p>
            <a:pPr algn="ctr" rtl="0" latinLnBrk="1" hangingPunct="0"/>
            <a:r>
              <a:rPr lang="es-ES_tradnl" sz="900"/>
              <a:t>servicios de</a:t>
            </a:r>
          </a:p>
          <a:p>
            <a:pPr algn="ctr" rtl="0" latinLnBrk="1" hangingPunct="0"/>
            <a:r>
              <a:rPr lang="es-ES_tradnl" sz="900"/>
              <a:t> transformación</a:t>
            </a:r>
            <a:endParaRPr lang="es-ES_tradnl" sz="90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B875B3B4-64C8-BA4A-9154-B76AF79A6A91}"/>
              </a:ext>
            </a:extLst>
          </p:cNvPr>
          <p:cNvSpPr/>
          <p:nvPr/>
        </p:nvSpPr>
        <p:spPr>
          <a:xfrm>
            <a:off x="6853094" y="3959152"/>
            <a:ext cx="1055772" cy="5363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rtl="0" latinLnBrk="1" hangingPunct="0"/>
            <a:r>
              <a:rPr lang="es-ES_tradnl" sz="900"/>
              <a:t>DSS:</a:t>
            </a:r>
          </a:p>
          <a:p>
            <a:pPr algn="ctr" rtl="0" latinLnBrk="1" hangingPunct="0"/>
            <a:r>
              <a:rPr lang="es-ES_tradnl" sz="900"/>
              <a:t>Trazabilidad de</a:t>
            </a:r>
          </a:p>
          <a:p>
            <a:pPr algn="ctr" rtl="0" latinLnBrk="1" hangingPunct="0"/>
            <a:r>
              <a:rPr lang="es-ES_tradnl" sz="900"/>
              <a:t> transformación</a:t>
            </a:r>
            <a:endParaRPr lang="es-ES_tradnl" sz="90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29" name="Rectangle: Rounded Corners 46">
            <a:extLst>
              <a:ext uri="{FF2B5EF4-FFF2-40B4-BE49-F238E27FC236}">
                <a16:creationId xmlns:a16="http://schemas.microsoft.com/office/drawing/2014/main" id="{E51896E1-B596-5E4F-8339-41A31916E119}"/>
              </a:ext>
            </a:extLst>
          </p:cNvPr>
          <p:cNvSpPr/>
          <p:nvPr/>
        </p:nvSpPr>
        <p:spPr>
          <a:xfrm>
            <a:off x="6864740" y="2928673"/>
            <a:ext cx="1055772" cy="5363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rtl="0" latinLnBrk="1" hangingPunct="0"/>
            <a:r>
              <a:rPr lang="es-ES_tradnl" sz="900" dirty="0"/>
              <a:t>Enlace productor- </a:t>
            </a:r>
          </a:p>
          <a:p>
            <a:pPr algn="ctr" rtl="0" latinLnBrk="1" hangingPunct="0"/>
            <a:r>
              <a:rPr lang="es-ES_tradnl" sz="900" dirty="0"/>
              <a:t>transportista-</a:t>
            </a:r>
          </a:p>
          <a:p>
            <a:pPr algn="ctr" rtl="0" latinLnBrk="1" hangingPunct="0"/>
            <a:r>
              <a:rPr lang="es-ES_tradnl" sz="900" dirty="0"/>
              <a:t>transformación</a:t>
            </a:r>
            <a:endParaRPr lang="es-ES_tradnl" sz="900" dirty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30" name="Rectangle: Rounded Corners 47">
            <a:extLst>
              <a:ext uri="{FF2B5EF4-FFF2-40B4-BE49-F238E27FC236}">
                <a16:creationId xmlns:a16="http://schemas.microsoft.com/office/drawing/2014/main" id="{DBBE29EC-1661-E441-914A-9EB91B3DD339}"/>
              </a:ext>
            </a:extLst>
          </p:cNvPr>
          <p:cNvSpPr/>
          <p:nvPr/>
        </p:nvSpPr>
        <p:spPr>
          <a:xfrm>
            <a:off x="6853605" y="3519753"/>
            <a:ext cx="1055772" cy="38308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rtl="0" latinLnBrk="1" hangingPunct="0"/>
            <a:r>
              <a:rPr lang="es-ES_tradnl" sz="900"/>
              <a:t>Validación de la</a:t>
            </a:r>
          </a:p>
          <a:p>
            <a:pPr algn="ctr" rtl="0" latinLnBrk="1" hangingPunct="0"/>
            <a:r>
              <a:rPr lang="es-ES_tradnl" sz="900"/>
              <a:t>transformación</a:t>
            </a:r>
            <a:endParaRPr lang="es-ES_tradnl" sz="90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31" name="Rectangle: Rounded Corners 48">
            <a:extLst>
              <a:ext uri="{FF2B5EF4-FFF2-40B4-BE49-F238E27FC236}">
                <a16:creationId xmlns:a16="http://schemas.microsoft.com/office/drawing/2014/main" id="{A556CA09-F2DA-3643-9930-A5ED7ABBA868}"/>
              </a:ext>
            </a:extLst>
          </p:cNvPr>
          <p:cNvSpPr/>
          <p:nvPr/>
        </p:nvSpPr>
        <p:spPr>
          <a:xfrm>
            <a:off x="8122424" y="4406736"/>
            <a:ext cx="1055772" cy="68954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  <a:sym typeface="Helvetica"/>
              </a:rPr>
              <a:t>Market</a:t>
            </a:r>
            <a:r>
              <a:rPr lang="es-ES_tradnl" sz="900" dirty="0">
                <a:solidFill>
                  <a:srgbClr val="000000"/>
                </a:solidFill>
              </a:rPr>
              <a:t>place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entre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productor y </a:t>
            </a:r>
          </a:p>
          <a:p>
            <a:pPr algn="ctr" defTabSz="342900" latinLnBrk="1" hangingPunct="0"/>
            <a:r>
              <a:rPr lang="es-ES_tradnl" sz="900" dirty="0">
                <a:solidFill>
                  <a:srgbClr val="000000"/>
                </a:solidFill>
              </a:rPr>
              <a:t>comprador de maíz</a:t>
            </a:r>
            <a:endParaRPr lang="es-ES_tradnl" sz="900" dirty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32" name="Rectangle: Rounded Corners 49">
            <a:extLst>
              <a:ext uri="{FF2B5EF4-FFF2-40B4-BE49-F238E27FC236}">
                <a16:creationId xmlns:a16="http://schemas.microsoft.com/office/drawing/2014/main" id="{9F8F2C5F-1B4C-444D-BB1A-37026612281E}"/>
              </a:ext>
            </a:extLst>
          </p:cNvPr>
          <p:cNvSpPr/>
          <p:nvPr/>
        </p:nvSpPr>
        <p:spPr>
          <a:xfrm>
            <a:off x="8138681" y="3644319"/>
            <a:ext cx="1055772" cy="68954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rtl="0" latinLnBrk="1" hangingPunct="0"/>
            <a:r>
              <a:rPr lang="es-ES_tradnl" sz="900">
                <a:solidFill>
                  <a:srgbClr val="000000"/>
                </a:solidFill>
              </a:rPr>
              <a:t>Oferta en línea </a:t>
            </a:r>
          </a:p>
          <a:p>
            <a:pPr algn="ctr" rtl="0" latinLnBrk="1" hangingPunct="0"/>
            <a:r>
              <a:rPr lang="es-ES_tradnl" sz="900">
                <a:solidFill>
                  <a:srgbClr val="000000"/>
                </a:solidFill>
              </a:rPr>
              <a:t>de capacidad </a:t>
            </a:r>
          </a:p>
          <a:p>
            <a:pPr algn="ctr" rtl="0" latinLnBrk="1" hangingPunct="0"/>
            <a:r>
              <a:rPr lang="es-ES_tradnl" sz="900">
                <a:solidFill>
                  <a:srgbClr val="000000"/>
                </a:solidFill>
              </a:rPr>
              <a:t>libre de</a:t>
            </a:r>
          </a:p>
          <a:p>
            <a:pPr algn="ctr" rtl="0" latinLnBrk="1" hangingPunct="0"/>
            <a:r>
              <a:rPr lang="es-ES_tradnl" sz="900">
                <a:solidFill>
                  <a:srgbClr val="000000"/>
                </a:solidFill>
              </a:rPr>
              <a:t> almacenamiento</a:t>
            </a:r>
          </a:p>
        </p:txBody>
      </p:sp>
      <p:sp>
        <p:nvSpPr>
          <p:cNvPr id="33" name="Rectangle: Rounded Corners 51">
            <a:extLst>
              <a:ext uri="{FF2B5EF4-FFF2-40B4-BE49-F238E27FC236}">
                <a16:creationId xmlns:a16="http://schemas.microsoft.com/office/drawing/2014/main" id="{7B614DF3-EDE0-B144-84F3-5066BE1CB7CD}"/>
              </a:ext>
            </a:extLst>
          </p:cNvPr>
          <p:cNvSpPr/>
          <p:nvPr/>
        </p:nvSpPr>
        <p:spPr>
          <a:xfrm>
            <a:off x="8145207" y="3054775"/>
            <a:ext cx="1055772" cy="5363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rtl="0" latinLnBrk="1" hangingPunct="0"/>
            <a:r>
              <a:rPr lang="es-ES_tradnl" sz="900" dirty="0"/>
              <a:t>Enlace productor-</a:t>
            </a:r>
          </a:p>
          <a:p>
            <a:pPr algn="ctr" rtl="0" latinLnBrk="1" hangingPunct="0"/>
            <a:r>
              <a:rPr lang="es-ES_tradnl" sz="900" dirty="0"/>
              <a:t> transportista-</a:t>
            </a:r>
          </a:p>
          <a:p>
            <a:pPr algn="ctr" rtl="0" latinLnBrk="1" hangingPunct="0"/>
            <a:r>
              <a:rPr lang="es-ES_tradnl" sz="900" dirty="0"/>
              <a:t>comerciante</a:t>
            </a:r>
            <a:endParaRPr lang="es-ES_tradnl" sz="900" dirty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34" name="Rectangle: Rounded Corners 52">
            <a:extLst>
              <a:ext uri="{FF2B5EF4-FFF2-40B4-BE49-F238E27FC236}">
                <a16:creationId xmlns:a16="http://schemas.microsoft.com/office/drawing/2014/main" id="{5B562E35-E8C5-2F44-B267-CCC40DFA3688}"/>
              </a:ext>
            </a:extLst>
          </p:cNvPr>
          <p:cNvSpPr/>
          <p:nvPr/>
        </p:nvSpPr>
        <p:spPr>
          <a:xfrm>
            <a:off x="9422731" y="4858249"/>
            <a:ext cx="1055772" cy="22984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rtl="0" latinLnBrk="1" hangingPunct="0"/>
            <a:r>
              <a:rPr lang="es-ES_tradnl" sz="900"/>
              <a:t>DSS: Trazabilidad</a:t>
            </a:r>
            <a:endParaRPr lang="es-ES_tradnl" sz="90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35" name="Rectangle: Rounded Corners 54">
            <a:extLst>
              <a:ext uri="{FF2B5EF4-FFF2-40B4-BE49-F238E27FC236}">
                <a16:creationId xmlns:a16="http://schemas.microsoft.com/office/drawing/2014/main" id="{98B3DF8C-4BDC-E346-97EF-86047FAB778B}"/>
              </a:ext>
            </a:extLst>
          </p:cNvPr>
          <p:cNvSpPr/>
          <p:nvPr/>
        </p:nvSpPr>
        <p:spPr>
          <a:xfrm>
            <a:off x="9422731" y="3763522"/>
            <a:ext cx="1055772" cy="9960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89C43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ctr" rtl="0" latinLnBrk="1" hangingPunct="0"/>
            <a:r>
              <a:rPr lang="es-ES_tradnl" sz="900"/>
              <a:t>Marketplace </a:t>
            </a:r>
          </a:p>
          <a:p>
            <a:pPr algn="ctr" rtl="0" latinLnBrk="1" hangingPunct="0"/>
            <a:r>
              <a:rPr lang="es-ES_tradnl" sz="900"/>
              <a:t>entre consumidor y </a:t>
            </a:r>
          </a:p>
          <a:p>
            <a:pPr algn="ctr" rtl="0" latinLnBrk="1" hangingPunct="0"/>
            <a:r>
              <a:rPr lang="es-ES_tradnl" sz="900"/>
              <a:t>vendedor de </a:t>
            </a:r>
          </a:p>
          <a:p>
            <a:pPr algn="ctr" rtl="0" latinLnBrk="1" hangingPunct="0"/>
            <a:r>
              <a:rPr lang="es-ES_tradnl" sz="900"/>
              <a:t>productos </a:t>
            </a:r>
          </a:p>
          <a:p>
            <a:pPr algn="ctr" rtl="0" latinLnBrk="1" hangingPunct="0"/>
            <a:r>
              <a:rPr lang="es-ES_tradnl" sz="900"/>
              <a:t>transformados</a:t>
            </a:r>
            <a:endParaRPr lang="es-ES_tradnl" sz="900">
              <a:solidFill>
                <a:srgbClr val="000000"/>
              </a:solidFill>
              <a:sym typeface="Helvetic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6BB6823-CD2B-4280-3C8D-A16BCAAC9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33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 descr="Database contorno">
            <a:extLst>
              <a:ext uri="{FF2B5EF4-FFF2-40B4-BE49-F238E27FC236}">
                <a16:creationId xmlns:a16="http://schemas.microsoft.com/office/drawing/2014/main" id="{E8CE42C7-F292-764E-9CF1-6314422A1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9397" y="2478524"/>
            <a:ext cx="1002316" cy="1002316"/>
          </a:xfrm>
          <a:prstGeom prst="rect">
            <a:avLst/>
          </a:prstGeom>
        </p:spPr>
      </p:pic>
      <p:pic>
        <p:nvPicPr>
          <p:cNvPr id="15" name="Gráfico 14" descr="Modern architecture contorno">
            <a:extLst>
              <a:ext uri="{FF2B5EF4-FFF2-40B4-BE49-F238E27FC236}">
                <a16:creationId xmlns:a16="http://schemas.microsoft.com/office/drawing/2014/main" id="{A4B0CAA1-D17F-B44A-B536-E1F5D81A5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2482" y="424613"/>
            <a:ext cx="914400" cy="914400"/>
          </a:xfrm>
          <a:prstGeom prst="rect">
            <a:avLst/>
          </a:prstGeom>
        </p:spPr>
      </p:pic>
      <p:pic>
        <p:nvPicPr>
          <p:cNvPr id="25" name="Gráfico 24" descr="Modern architecture contorno">
            <a:extLst>
              <a:ext uri="{FF2B5EF4-FFF2-40B4-BE49-F238E27FC236}">
                <a16:creationId xmlns:a16="http://schemas.microsoft.com/office/drawing/2014/main" id="{35C19831-E34D-944C-9A1D-14919D583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6198" y="515780"/>
            <a:ext cx="914400" cy="914400"/>
          </a:xfrm>
          <a:prstGeom prst="rect">
            <a:avLst/>
          </a:prstGeom>
        </p:spPr>
      </p:pic>
      <p:pic>
        <p:nvPicPr>
          <p:cNvPr id="28" name="Gráfico 27" descr="Modern architecture contorno">
            <a:extLst>
              <a:ext uri="{FF2B5EF4-FFF2-40B4-BE49-F238E27FC236}">
                <a16:creationId xmlns:a16="http://schemas.microsoft.com/office/drawing/2014/main" id="{5A9BF092-F538-7540-97F1-B4B04BDCA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0909" y="5755396"/>
            <a:ext cx="914400" cy="914400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7773199C-7FDB-C749-83BF-4F464982E769}"/>
              </a:ext>
            </a:extLst>
          </p:cNvPr>
          <p:cNvSpPr txBox="1"/>
          <p:nvPr/>
        </p:nvSpPr>
        <p:spPr>
          <a:xfrm>
            <a:off x="2457659" y="9388"/>
            <a:ext cx="97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AAGEDE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6DF7A72-5C4C-AA40-9AE8-9E55EAA3DCB5}"/>
              </a:ext>
            </a:extLst>
          </p:cNvPr>
          <p:cNvSpPr txBox="1"/>
          <p:nvPr/>
        </p:nvSpPr>
        <p:spPr>
          <a:xfrm>
            <a:off x="9813939" y="14644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/>
              <a:t>CIMMyT</a:t>
            </a:r>
            <a:endParaRPr lang="es-ES_tradnl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1025A99-1B20-C749-9A5C-1AF3786BBD06}"/>
              </a:ext>
            </a:extLst>
          </p:cNvPr>
          <p:cNvSpPr txBox="1"/>
          <p:nvPr/>
        </p:nvSpPr>
        <p:spPr>
          <a:xfrm>
            <a:off x="9513774" y="5252796"/>
            <a:ext cx="262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Plataforma multiservicios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077C033-796E-854B-A146-F0252897C601}"/>
              </a:ext>
            </a:extLst>
          </p:cNvPr>
          <p:cNvSpPr txBox="1"/>
          <p:nvPr/>
        </p:nvSpPr>
        <p:spPr>
          <a:xfrm>
            <a:off x="10772856" y="5578884"/>
            <a:ext cx="12370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>
                <a:latin typeface="Avenir Next" panose="020B0503020202020204" pitchFamily="34" charset="0"/>
              </a:rPr>
              <a:t>- Usuarios</a:t>
            </a:r>
          </a:p>
          <a:p>
            <a:r>
              <a:rPr lang="es-ES_tradnl" sz="1400" dirty="0">
                <a:latin typeface="Avenir Next" panose="020B0503020202020204" pitchFamily="34" charset="0"/>
              </a:rPr>
              <a:t>- Transportes</a:t>
            </a:r>
          </a:p>
          <a:p>
            <a:r>
              <a:rPr lang="es-ES_tradnl" sz="1400" dirty="0">
                <a:latin typeface="Avenir Next" panose="020B0503020202020204" pitchFamily="34" charset="0"/>
              </a:rPr>
              <a:t>- Servicios</a:t>
            </a:r>
          </a:p>
          <a:p>
            <a:r>
              <a:rPr lang="es-ES_tradnl" sz="1400" dirty="0">
                <a:latin typeface="Avenir Next" panose="020B0503020202020204" pitchFamily="34" charset="0"/>
              </a:rPr>
              <a:t>- Productos</a:t>
            </a:r>
          </a:p>
          <a:p>
            <a:r>
              <a:rPr lang="es-ES_tradnl" sz="1400" dirty="0">
                <a:latin typeface="Avenir Next" panose="020B0503020202020204" pitchFamily="34" charset="0"/>
              </a:rPr>
              <a:t>- Bodegas</a:t>
            </a:r>
          </a:p>
        </p:txBody>
      </p:sp>
      <p:pic>
        <p:nvPicPr>
          <p:cNvPr id="54" name="Gráfico 53" descr="Repeat contorno">
            <a:extLst>
              <a:ext uri="{FF2B5EF4-FFF2-40B4-BE49-F238E27FC236}">
                <a16:creationId xmlns:a16="http://schemas.microsoft.com/office/drawing/2014/main" id="{2FD536D4-D6F9-AA42-A95D-2DDD86B5C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5309" y="5901723"/>
            <a:ext cx="677547" cy="677547"/>
          </a:xfrm>
          <a:prstGeom prst="rect">
            <a:avLst/>
          </a:prstGeom>
        </p:spPr>
      </p:pic>
      <p:pic>
        <p:nvPicPr>
          <p:cNvPr id="70" name="Gráfico 69" descr="Blockchain contorno">
            <a:extLst>
              <a:ext uri="{FF2B5EF4-FFF2-40B4-BE49-F238E27FC236}">
                <a16:creationId xmlns:a16="http://schemas.microsoft.com/office/drawing/2014/main" id="{BBEE6DBA-4B1E-C640-ADB6-5031525326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80032" y="367629"/>
            <a:ext cx="914400" cy="914400"/>
          </a:xfrm>
          <a:prstGeom prst="rect">
            <a:avLst/>
          </a:prstGeom>
        </p:spPr>
      </p:pic>
      <p:pic>
        <p:nvPicPr>
          <p:cNvPr id="76" name="Gráfico 75" descr="Internet contorno">
            <a:extLst>
              <a:ext uri="{FF2B5EF4-FFF2-40B4-BE49-F238E27FC236}">
                <a16:creationId xmlns:a16="http://schemas.microsoft.com/office/drawing/2014/main" id="{7AA3B553-24BF-3C4E-A0C4-1DC2BDBD8F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32505" y="2089401"/>
            <a:ext cx="914400" cy="914400"/>
          </a:xfrm>
          <a:prstGeom prst="rect">
            <a:avLst/>
          </a:prstGeom>
        </p:spPr>
      </p:pic>
      <p:pic>
        <p:nvPicPr>
          <p:cNvPr id="77" name="Gráfico 76" descr="Arrow Down contorno">
            <a:extLst>
              <a:ext uri="{FF2B5EF4-FFF2-40B4-BE49-F238E27FC236}">
                <a16:creationId xmlns:a16="http://schemas.microsoft.com/office/drawing/2014/main" id="{AC25F213-8DDE-0B4B-83E4-43411584DB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 flipH="1">
            <a:off x="7121265" y="2582417"/>
            <a:ext cx="801718" cy="801718"/>
          </a:xfrm>
          <a:prstGeom prst="rect">
            <a:avLst/>
          </a:prstGeom>
        </p:spPr>
      </p:pic>
      <p:pic>
        <p:nvPicPr>
          <p:cNvPr id="78" name="Gráfico 77" descr="Table contorno">
            <a:extLst>
              <a:ext uri="{FF2B5EF4-FFF2-40B4-BE49-F238E27FC236}">
                <a16:creationId xmlns:a16="http://schemas.microsoft.com/office/drawing/2014/main" id="{0052A4B2-A047-D246-BEF7-3A5526D942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42514" y="2744721"/>
            <a:ext cx="914400" cy="914400"/>
          </a:xfrm>
          <a:prstGeom prst="rect">
            <a:avLst/>
          </a:prstGeom>
        </p:spPr>
      </p:pic>
      <p:sp>
        <p:nvSpPr>
          <p:cNvPr id="87" name="CuadroTexto 86">
            <a:extLst>
              <a:ext uri="{FF2B5EF4-FFF2-40B4-BE49-F238E27FC236}">
                <a16:creationId xmlns:a16="http://schemas.microsoft.com/office/drawing/2014/main" id="{DB0D9193-59D6-7D40-81A9-CFD07A3862F7}"/>
              </a:ext>
            </a:extLst>
          </p:cNvPr>
          <p:cNvSpPr txBox="1"/>
          <p:nvPr/>
        </p:nvSpPr>
        <p:spPr>
          <a:xfrm>
            <a:off x="3584141" y="236855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>
                <a:solidFill>
                  <a:srgbClr val="0070C0"/>
                </a:solidFill>
              </a:rPr>
              <a:t>Landing</a:t>
            </a:r>
            <a:r>
              <a:rPr lang="es-ES_tradnl" dirty="0">
                <a:solidFill>
                  <a:srgbClr val="0070C0"/>
                </a:solidFill>
              </a:rPr>
              <a:t> page</a:t>
            </a:r>
          </a:p>
        </p:txBody>
      </p:sp>
      <p:pic>
        <p:nvPicPr>
          <p:cNvPr id="93" name="Gráfico 92" descr="Dollar contorno">
            <a:extLst>
              <a:ext uri="{FF2B5EF4-FFF2-40B4-BE49-F238E27FC236}">
                <a16:creationId xmlns:a16="http://schemas.microsoft.com/office/drawing/2014/main" id="{D2AB1CD8-4F01-9546-ACD4-06F74053BE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01124" y="6013321"/>
            <a:ext cx="448338" cy="448338"/>
          </a:xfrm>
          <a:prstGeom prst="rect">
            <a:avLst/>
          </a:prstGeom>
        </p:spPr>
      </p:pic>
      <p:sp>
        <p:nvSpPr>
          <p:cNvPr id="98" name="CuadroTexto 97">
            <a:extLst>
              <a:ext uri="{FF2B5EF4-FFF2-40B4-BE49-F238E27FC236}">
                <a16:creationId xmlns:a16="http://schemas.microsoft.com/office/drawing/2014/main" id="{91D50D1B-E8A5-284E-9104-7BAB7D07C0AF}"/>
              </a:ext>
            </a:extLst>
          </p:cNvPr>
          <p:cNvSpPr txBox="1"/>
          <p:nvPr/>
        </p:nvSpPr>
        <p:spPr>
          <a:xfrm>
            <a:off x="5818709" y="20671"/>
            <a:ext cx="11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>
                <a:solidFill>
                  <a:srgbClr val="0070C0"/>
                </a:solidFill>
              </a:rPr>
              <a:t>Blockchain</a:t>
            </a:r>
            <a:endParaRPr lang="es-ES_tradnl" dirty="0">
              <a:solidFill>
                <a:srgbClr val="0070C0"/>
              </a:solidFill>
            </a:endParaRPr>
          </a:p>
        </p:txBody>
      </p:sp>
      <p:pic>
        <p:nvPicPr>
          <p:cNvPr id="105" name="Gráfico 104" descr="Badge Tick1 contorno">
            <a:extLst>
              <a:ext uri="{FF2B5EF4-FFF2-40B4-BE49-F238E27FC236}">
                <a16:creationId xmlns:a16="http://schemas.microsoft.com/office/drawing/2014/main" id="{C0D5D0EC-7546-0744-9699-52EA667FC12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62464" y="4425520"/>
            <a:ext cx="470355" cy="470355"/>
          </a:xfrm>
          <a:prstGeom prst="rect">
            <a:avLst/>
          </a:prstGeom>
        </p:spPr>
      </p:pic>
      <p:pic>
        <p:nvPicPr>
          <p:cNvPr id="106" name="Gráfico 105" descr="Browser window contorno">
            <a:extLst>
              <a:ext uri="{FF2B5EF4-FFF2-40B4-BE49-F238E27FC236}">
                <a16:creationId xmlns:a16="http://schemas.microsoft.com/office/drawing/2014/main" id="{4B59B0CB-BAD2-9A4A-9056-369D5AEEA83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14477" y="4224117"/>
            <a:ext cx="751946" cy="751946"/>
          </a:xfrm>
          <a:prstGeom prst="rect">
            <a:avLst/>
          </a:prstGeom>
        </p:spPr>
      </p:pic>
      <p:pic>
        <p:nvPicPr>
          <p:cNvPr id="125" name="Gráfico 124" descr="Arrow Right contorno">
            <a:extLst>
              <a:ext uri="{FF2B5EF4-FFF2-40B4-BE49-F238E27FC236}">
                <a16:creationId xmlns:a16="http://schemas.microsoft.com/office/drawing/2014/main" id="{7951DD6F-913A-814A-8ADC-7E06B9D4E8A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5400000">
            <a:off x="5965597" y="4152905"/>
            <a:ext cx="914400" cy="914400"/>
          </a:xfrm>
          <a:prstGeom prst="rect">
            <a:avLst/>
          </a:prstGeom>
        </p:spPr>
      </p:pic>
      <p:pic>
        <p:nvPicPr>
          <p:cNvPr id="126" name="Gráfico 125" descr="Arrow Right contorno">
            <a:extLst>
              <a:ext uri="{FF2B5EF4-FFF2-40B4-BE49-F238E27FC236}">
                <a16:creationId xmlns:a16="http://schemas.microsoft.com/office/drawing/2014/main" id="{7BA2C4E0-793E-104F-9FCE-EDCD3566391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6200000">
            <a:off x="5969224" y="4147724"/>
            <a:ext cx="914400" cy="914400"/>
          </a:xfrm>
          <a:prstGeom prst="rect">
            <a:avLst/>
          </a:prstGeom>
        </p:spPr>
      </p:pic>
      <p:pic>
        <p:nvPicPr>
          <p:cNvPr id="127" name="Gráfico 126" descr="Arrow Right contorno">
            <a:extLst>
              <a:ext uri="{FF2B5EF4-FFF2-40B4-BE49-F238E27FC236}">
                <a16:creationId xmlns:a16="http://schemas.microsoft.com/office/drawing/2014/main" id="{E354E7C1-5561-B749-810D-54E7BA2C1E8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9631070">
            <a:off x="8827901" y="785654"/>
            <a:ext cx="914400" cy="914400"/>
          </a:xfrm>
          <a:prstGeom prst="rect">
            <a:avLst/>
          </a:prstGeom>
        </p:spPr>
      </p:pic>
      <p:pic>
        <p:nvPicPr>
          <p:cNvPr id="128" name="Gráfico 127" descr="Arrow Right contorno">
            <a:extLst>
              <a:ext uri="{FF2B5EF4-FFF2-40B4-BE49-F238E27FC236}">
                <a16:creationId xmlns:a16="http://schemas.microsoft.com/office/drawing/2014/main" id="{C20E30C4-6490-5046-977D-ECF20116A0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8831070">
            <a:off x="8831528" y="780473"/>
            <a:ext cx="914400" cy="914400"/>
          </a:xfrm>
          <a:prstGeom prst="rect">
            <a:avLst/>
          </a:prstGeom>
        </p:spPr>
      </p:pic>
      <p:pic>
        <p:nvPicPr>
          <p:cNvPr id="129" name="Gráfico 128" descr="Arrow Right contorno">
            <a:extLst>
              <a:ext uri="{FF2B5EF4-FFF2-40B4-BE49-F238E27FC236}">
                <a16:creationId xmlns:a16="http://schemas.microsoft.com/office/drawing/2014/main" id="{113DA38C-959F-B64A-B181-7F88D87EAC4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9631070">
            <a:off x="7264339" y="1675112"/>
            <a:ext cx="914400" cy="914400"/>
          </a:xfrm>
          <a:prstGeom prst="rect">
            <a:avLst/>
          </a:prstGeom>
        </p:spPr>
      </p:pic>
      <p:pic>
        <p:nvPicPr>
          <p:cNvPr id="130" name="Gráfico 129" descr="Arrow Right contorno">
            <a:extLst>
              <a:ext uri="{FF2B5EF4-FFF2-40B4-BE49-F238E27FC236}">
                <a16:creationId xmlns:a16="http://schemas.microsoft.com/office/drawing/2014/main" id="{FD9BEE07-ECEB-7946-952A-E976537B779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8831070">
            <a:off x="7267966" y="1669931"/>
            <a:ext cx="914400" cy="914400"/>
          </a:xfrm>
          <a:prstGeom prst="rect">
            <a:avLst/>
          </a:prstGeom>
        </p:spPr>
      </p:pic>
      <p:pic>
        <p:nvPicPr>
          <p:cNvPr id="131" name="Gráfico 130" descr="Arrow Right contorno">
            <a:extLst>
              <a:ext uri="{FF2B5EF4-FFF2-40B4-BE49-F238E27FC236}">
                <a16:creationId xmlns:a16="http://schemas.microsoft.com/office/drawing/2014/main" id="{CB227085-F4BC-A946-AD8B-158D82EC0A0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71053">
            <a:off x="4781630" y="1569343"/>
            <a:ext cx="914400" cy="914400"/>
          </a:xfrm>
          <a:prstGeom prst="rect">
            <a:avLst/>
          </a:prstGeom>
        </p:spPr>
      </p:pic>
      <p:pic>
        <p:nvPicPr>
          <p:cNvPr id="132" name="Gráfico 131" descr="Arrow Right contorno">
            <a:extLst>
              <a:ext uri="{FF2B5EF4-FFF2-40B4-BE49-F238E27FC236}">
                <a16:creationId xmlns:a16="http://schemas.microsoft.com/office/drawing/2014/main" id="{21AF71F2-99EE-6C49-A9B6-0B4E69F5AAB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2971053">
            <a:off x="4785257" y="1564162"/>
            <a:ext cx="914400" cy="914400"/>
          </a:xfrm>
          <a:prstGeom prst="rect">
            <a:avLst/>
          </a:prstGeom>
        </p:spPr>
      </p:pic>
      <p:pic>
        <p:nvPicPr>
          <p:cNvPr id="135" name="Gráfico 134" descr="Arrow Right contorno">
            <a:extLst>
              <a:ext uri="{FF2B5EF4-FFF2-40B4-BE49-F238E27FC236}">
                <a16:creationId xmlns:a16="http://schemas.microsoft.com/office/drawing/2014/main" id="{944EDB33-22FB-A74A-B6BB-87C13E9670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71053">
            <a:off x="3433833" y="635881"/>
            <a:ext cx="914400" cy="914400"/>
          </a:xfrm>
          <a:prstGeom prst="rect">
            <a:avLst/>
          </a:prstGeom>
        </p:spPr>
      </p:pic>
      <p:pic>
        <p:nvPicPr>
          <p:cNvPr id="136" name="Gráfico 135" descr="Arrow Right contorno">
            <a:extLst>
              <a:ext uri="{FF2B5EF4-FFF2-40B4-BE49-F238E27FC236}">
                <a16:creationId xmlns:a16="http://schemas.microsoft.com/office/drawing/2014/main" id="{0A2F69A3-D1E0-1A42-B53F-E5B5407F311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2971053">
            <a:off x="3437460" y="630700"/>
            <a:ext cx="914400" cy="914400"/>
          </a:xfrm>
          <a:prstGeom prst="rect">
            <a:avLst/>
          </a:prstGeom>
        </p:spPr>
      </p:pic>
      <p:pic>
        <p:nvPicPr>
          <p:cNvPr id="137" name="Gráfico 136" descr="Arrow Right contorno">
            <a:extLst>
              <a:ext uri="{FF2B5EF4-FFF2-40B4-BE49-F238E27FC236}">
                <a16:creationId xmlns:a16="http://schemas.microsoft.com/office/drawing/2014/main" id="{D629B73E-4352-1642-9A4B-BB8E92F1D2F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5400000">
            <a:off x="5980870" y="1243725"/>
            <a:ext cx="914400" cy="914400"/>
          </a:xfrm>
          <a:prstGeom prst="rect">
            <a:avLst/>
          </a:prstGeom>
        </p:spPr>
      </p:pic>
      <p:pic>
        <p:nvPicPr>
          <p:cNvPr id="138" name="Gráfico 137" descr="Arrow Right contorno">
            <a:extLst>
              <a:ext uri="{FF2B5EF4-FFF2-40B4-BE49-F238E27FC236}">
                <a16:creationId xmlns:a16="http://schemas.microsoft.com/office/drawing/2014/main" id="{C5FB2E3A-47E2-E345-9F1D-994099C67C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6200000">
            <a:off x="5984497" y="1221128"/>
            <a:ext cx="914400" cy="914400"/>
          </a:xfrm>
          <a:prstGeom prst="rect">
            <a:avLst/>
          </a:prstGeom>
        </p:spPr>
      </p:pic>
      <p:pic>
        <p:nvPicPr>
          <p:cNvPr id="139" name="Gráfico 138" descr="Arrow Right contorno">
            <a:extLst>
              <a:ext uri="{FF2B5EF4-FFF2-40B4-BE49-F238E27FC236}">
                <a16:creationId xmlns:a16="http://schemas.microsoft.com/office/drawing/2014/main" id="{D6D05B2F-9784-A243-96BC-1A79A1AD73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8545945">
            <a:off x="3651234" y="4640078"/>
            <a:ext cx="914400" cy="914400"/>
          </a:xfrm>
          <a:prstGeom prst="rect">
            <a:avLst/>
          </a:prstGeom>
        </p:spPr>
      </p:pic>
      <p:pic>
        <p:nvPicPr>
          <p:cNvPr id="140" name="Gráfico 139" descr="Arrow Right contorno">
            <a:extLst>
              <a:ext uri="{FF2B5EF4-FFF2-40B4-BE49-F238E27FC236}">
                <a16:creationId xmlns:a16="http://schemas.microsoft.com/office/drawing/2014/main" id="{C483BD9E-6985-FE42-92DD-0908CDE6215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9345945">
            <a:off x="3756932" y="4561727"/>
            <a:ext cx="914400" cy="914400"/>
          </a:xfrm>
          <a:prstGeom prst="rect">
            <a:avLst/>
          </a:prstGeom>
        </p:spPr>
      </p:pic>
      <p:pic>
        <p:nvPicPr>
          <p:cNvPr id="141" name="Gráfico 140" descr="Arrow Right contorno">
            <a:extLst>
              <a:ext uri="{FF2B5EF4-FFF2-40B4-BE49-F238E27FC236}">
                <a16:creationId xmlns:a16="http://schemas.microsoft.com/office/drawing/2014/main" id="{EC420782-6D15-234D-BD7B-AF83366D9BD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8545945">
            <a:off x="5108494" y="3186618"/>
            <a:ext cx="914400" cy="914400"/>
          </a:xfrm>
          <a:prstGeom prst="rect">
            <a:avLst/>
          </a:prstGeom>
        </p:spPr>
      </p:pic>
      <p:pic>
        <p:nvPicPr>
          <p:cNvPr id="142" name="Gráfico 141" descr="Arrow Right contorno">
            <a:extLst>
              <a:ext uri="{FF2B5EF4-FFF2-40B4-BE49-F238E27FC236}">
                <a16:creationId xmlns:a16="http://schemas.microsoft.com/office/drawing/2014/main" id="{5A164B04-454A-2845-8D23-9926025D015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9345945">
            <a:off x="5112121" y="3181437"/>
            <a:ext cx="914400" cy="914400"/>
          </a:xfrm>
          <a:prstGeom prst="rect">
            <a:avLst/>
          </a:prstGeom>
        </p:spPr>
      </p:pic>
      <p:pic>
        <p:nvPicPr>
          <p:cNvPr id="143" name="Gráfico 142" descr="Arrow Right contorno">
            <a:extLst>
              <a:ext uri="{FF2B5EF4-FFF2-40B4-BE49-F238E27FC236}">
                <a16:creationId xmlns:a16="http://schemas.microsoft.com/office/drawing/2014/main" id="{0F9142BB-E335-034B-B476-172993D8BA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3081978">
            <a:off x="8397063" y="4628585"/>
            <a:ext cx="914400" cy="914400"/>
          </a:xfrm>
          <a:prstGeom prst="rect">
            <a:avLst/>
          </a:prstGeom>
        </p:spPr>
      </p:pic>
      <p:pic>
        <p:nvPicPr>
          <p:cNvPr id="144" name="Gráfico 143" descr="Arrow Right contorno">
            <a:extLst>
              <a:ext uri="{FF2B5EF4-FFF2-40B4-BE49-F238E27FC236}">
                <a16:creationId xmlns:a16="http://schemas.microsoft.com/office/drawing/2014/main" id="{202657E1-0E1F-A44A-B8DB-C9788EF400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281978">
            <a:off x="8400690" y="4623404"/>
            <a:ext cx="914400" cy="914400"/>
          </a:xfrm>
          <a:prstGeom prst="rect">
            <a:avLst/>
          </a:prstGeom>
        </p:spPr>
      </p:pic>
      <p:pic>
        <p:nvPicPr>
          <p:cNvPr id="147" name="Gráfico 146" descr="Arrow Right contorno">
            <a:extLst>
              <a:ext uri="{FF2B5EF4-FFF2-40B4-BE49-F238E27FC236}">
                <a16:creationId xmlns:a16="http://schemas.microsoft.com/office/drawing/2014/main" id="{669482C8-D4B9-9641-B539-D4CA57E384B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2974415">
            <a:off x="6924826" y="3211788"/>
            <a:ext cx="914400" cy="914400"/>
          </a:xfrm>
          <a:prstGeom prst="rect">
            <a:avLst/>
          </a:prstGeom>
        </p:spPr>
      </p:pic>
      <p:pic>
        <p:nvPicPr>
          <p:cNvPr id="148" name="Gráfico 147" descr="Arrow Right contorno">
            <a:extLst>
              <a:ext uri="{FF2B5EF4-FFF2-40B4-BE49-F238E27FC236}">
                <a16:creationId xmlns:a16="http://schemas.microsoft.com/office/drawing/2014/main" id="{C9E924CF-725B-774A-B755-13DFF2C9A0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74415">
            <a:off x="6928453" y="3206607"/>
            <a:ext cx="914400" cy="914400"/>
          </a:xfrm>
          <a:prstGeom prst="rect">
            <a:avLst/>
          </a:prstGeom>
        </p:spPr>
      </p:pic>
      <p:pic>
        <p:nvPicPr>
          <p:cNvPr id="149" name="Gráfico 148" descr="Arrow Right contorno">
            <a:extLst>
              <a:ext uri="{FF2B5EF4-FFF2-40B4-BE49-F238E27FC236}">
                <a16:creationId xmlns:a16="http://schemas.microsoft.com/office/drawing/2014/main" id="{FC551022-A392-C549-BDE9-39FFCFD95AC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674714" y="5693052"/>
            <a:ext cx="914400" cy="914400"/>
          </a:xfrm>
          <a:prstGeom prst="rect">
            <a:avLst/>
          </a:prstGeom>
        </p:spPr>
      </p:pic>
      <p:pic>
        <p:nvPicPr>
          <p:cNvPr id="150" name="Gráfico 149" descr="Arrow Right contorno">
            <a:extLst>
              <a:ext uri="{FF2B5EF4-FFF2-40B4-BE49-F238E27FC236}">
                <a16:creationId xmlns:a16="http://schemas.microsoft.com/office/drawing/2014/main" id="{4B81980D-38B6-394E-91DD-3903B89A30B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0800000">
            <a:off x="4678341" y="5687871"/>
            <a:ext cx="914400" cy="914400"/>
          </a:xfrm>
          <a:prstGeom prst="rect">
            <a:avLst/>
          </a:prstGeom>
        </p:spPr>
      </p:pic>
      <p:pic>
        <p:nvPicPr>
          <p:cNvPr id="151" name="Gráfico 150" descr="Arrow Right contorno">
            <a:extLst>
              <a:ext uri="{FF2B5EF4-FFF2-40B4-BE49-F238E27FC236}">
                <a16:creationId xmlns:a16="http://schemas.microsoft.com/office/drawing/2014/main" id="{E8C28D36-74AA-5A48-83D5-2C2CD4349B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55676" y="5700090"/>
            <a:ext cx="914400" cy="914400"/>
          </a:xfrm>
          <a:prstGeom prst="rect">
            <a:avLst/>
          </a:prstGeom>
        </p:spPr>
      </p:pic>
      <p:pic>
        <p:nvPicPr>
          <p:cNvPr id="152" name="Gráfico 151" descr="Arrow Right contorno">
            <a:extLst>
              <a:ext uri="{FF2B5EF4-FFF2-40B4-BE49-F238E27FC236}">
                <a16:creationId xmlns:a16="http://schemas.microsoft.com/office/drawing/2014/main" id="{301CE303-DDB8-5649-AE91-58808247190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0800000">
            <a:off x="7359303" y="5694909"/>
            <a:ext cx="914400" cy="914400"/>
          </a:xfrm>
          <a:prstGeom prst="rect">
            <a:avLst/>
          </a:prstGeom>
        </p:spPr>
      </p:pic>
      <p:pic>
        <p:nvPicPr>
          <p:cNvPr id="154" name="Gráfico 153" descr="Badge Tick1 contorno">
            <a:extLst>
              <a:ext uri="{FF2B5EF4-FFF2-40B4-BE49-F238E27FC236}">
                <a16:creationId xmlns:a16="http://schemas.microsoft.com/office/drawing/2014/main" id="{992C3135-7D3F-A043-822B-94E72A1CDD9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42959" y="1399331"/>
            <a:ext cx="470355" cy="470355"/>
          </a:xfrm>
          <a:prstGeom prst="rect">
            <a:avLst/>
          </a:prstGeom>
        </p:spPr>
      </p:pic>
      <p:pic>
        <p:nvPicPr>
          <p:cNvPr id="155" name="Gráfico 154" descr="Browser window contorno">
            <a:extLst>
              <a:ext uri="{FF2B5EF4-FFF2-40B4-BE49-F238E27FC236}">
                <a16:creationId xmlns:a16="http://schemas.microsoft.com/office/drawing/2014/main" id="{C5774BD3-1D4A-B141-AB94-4A121E9072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94972" y="1197928"/>
            <a:ext cx="751946" cy="751946"/>
          </a:xfrm>
          <a:prstGeom prst="rect">
            <a:avLst/>
          </a:prstGeom>
        </p:spPr>
      </p:pic>
      <p:pic>
        <p:nvPicPr>
          <p:cNvPr id="156" name="Gráfico 155" descr="Badge Tick1 contorno">
            <a:extLst>
              <a:ext uri="{FF2B5EF4-FFF2-40B4-BE49-F238E27FC236}">
                <a16:creationId xmlns:a16="http://schemas.microsoft.com/office/drawing/2014/main" id="{972C8022-EA08-4842-8703-600BDD25264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72565" y="1513635"/>
            <a:ext cx="470355" cy="470355"/>
          </a:xfrm>
          <a:prstGeom prst="rect">
            <a:avLst/>
          </a:prstGeom>
        </p:spPr>
      </p:pic>
      <p:pic>
        <p:nvPicPr>
          <p:cNvPr id="157" name="Gráfico 156" descr="Browser window contorno">
            <a:extLst>
              <a:ext uri="{FF2B5EF4-FFF2-40B4-BE49-F238E27FC236}">
                <a16:creationId xmlns:a16="http://schemas.microsoft.com/office/drawing/2014/main" id="{D7ECCD9A-FDA5-6144-BF06-80004BC2603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24578" y="1312232"/>
            <a:ext cx="751946" cy="751946"/>
          </a:xfrm>
          <a:prstGeom prst="rect">
            <a:avLst/>
          </a:prstGeom>
        </p:spPr>
      </p:pic>
      <p:pic>
        <p:nvPicPr>
          <p:cNvPr id="158" name="Gráfico 157" descr="Badge Tick1 contorno">
            <a:extLst>
              <a:ext uri="{FF2B5EF4-FFF2-40B4-BE49-F238E27FC236}">
                <a16:creationId xmlns:a16="http://schemas.microsoft.com/office/drawing/2014/main" id="{C5916AC7-7F0A-6F40-8AFE-07D2B1D16F5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43998" y="4364378"/>
            <a:ext cx="470355" cy="470355"/>
          </a:xfrm>
          <a:prstGeom prst="rect">
            <a:avLst/>
          </a:prstGeom>
        </p:spPr>
      </p:pic>
      <p:pic>
        <p:nvPicPr>
          <p:cNvPr id="159" name="Gráfico 158" descr="Browser window contorno">
            <a:extLst>
              <a:ext uri="{FF2B5EF4-FFF2-40B4-BE49-F238E27FC236}">
                <a16:creationId xmlns:a16="http://schemas.microsoft.com/office/drawing/2014/main" id="{34E7716F-7264-8A4B-B32B-D8F2AB0AE12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96011" y="4162975"/>
            <a:ext cx="751946" cy="751946"/>
          </a:xfrm>
          <a:prstGeom prst="rect">
            <a:avLst/>
          </a:prstGeom>
        </p:spPr>
      </p:pic>
      <p:pic>
        <p:nvPicPr>
          <p:cNvPr id="160" name="Gráfico 159" descr="Badge Tick1 contorno">
            <a:extLst>
              <a:ext uri="{FF2B5EF4-FFF2-40B4-BE49-F238E27FC236}">
                <a16:creationId xmlns:a16="http://schemas.microsoft.com/office/drawing/2014/main" id="{333F059A-9B2A-D440-B281-64871036D7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91379" y="5766593"/>
            <a:ext cx="470355" cy="470355"/>
          </a:xfrm>
          <a:prstGeom prst="rect">
            <a:avLst/>
          </a:prstGeom>
        </p:spPr>
      </p:pic>
      <p:pic>
        <p:nvPicPr>
          <p:cNvPr id="161" name="Gráfico 160" descr="Browser window contorno">
            <a:extLst>
              <a:ext uri="{FF2B5EF4-FFF2-40B4-BE49-F238E27FC236}">
                <a16:creationId xmlns:a16="http://schemas.microsoft.com/office/drawing/2014/main" id="{054B29C2-026A-3941-9844-BD656282479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43392" y="5565190"/>
            <a:ext cx="751946" cy="751946"/>
          </a:xfrm>
          <a:prstGeom prst="rect">
            <a:avLst/>
          </a:prstGeom>
        </p:spPr>
      </p:pic>
      <p:sp>
        <p:nvSpPr>
          <p:cNvPr id="162" name="CuadroTexto 161">
            <a:extLst>
              <a:ext uri="{FF2B5EF4-FFF2-40B4-BE49-F238E27FC236}">
                <a16:creationId xmlns:a16="http://schemas.microsoft.com/office/drawing/2014/main" id="{484D3B70-5590-D343-91DC-6F81CD09254D}"/>
              </a:ext>
            </a:extLst>
          </p:cNvPr>
          <p:cNvSpPr txBox="1"/>
          <p:nvPr/>
        </p:nvSpPr>
        <p:spPr>
          <a:xfrm>
            <a:off x="5332349" y="6259457"/>
            <a:ext cx="234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070C0"/>
                </a:solidFill>
              </a:rPr>
              <a:t>manejo de inventarios</a:t>
            </a:r>
          </a:p>
        </p:txBody>
      </p:sp>
      <p:sp>
        <p:nvSpPr>
          <p:cNvPr id="163" name="CuadroTexto 162">
            <a:extLst>
              <a:ext uri="{FF2B5EF4-FFF2-40B4-BE49-F238E27FC236}">
                <a16:creationId xmlns:a16="http://schemas.microsoft.com/office/drawing/2014/main" id="{FEC3A865-488F-7B4E-8F61-EB577A94F6CD}"/>
              </a:ext>
            </a:extLst>
          </p:cNvPr>
          <p:cNvSpPr txBox="1"/>
          <p:nvPr/>
        </p:nvSpPr>
        <p:spPr>
          <a:xfrm>
            <a:off x="4178627" y="991428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070C0"/>
                </a:solidFill>
              </a:rPr>
              <a:t>API y SSO</a:t>
            </a:r>
          </a:p>
        </p:txBody>
      </p: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E661DEC1-D296-E743-8824-F5B115671CA7}"/>
              </a:ext>
            </a:extLst>
          </p:cNvPr>
          <p:cNvSpPr txBox="1"/>
          <p:nvPr/>
        </p:nvSpPr>
        <p:spPr>
          <a:xfrm>
            <a:off x="7782858" y="1101439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070C0"/>
                </a:solidFill>
              </a:rPr>
              <a:t>API y SSO</a:t>
            </a:r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5CBD457B-AAC1-2C47-A441-61E54FC79EE6}"/>
              </a:ext>
            </a:extLst>
          </p:cNvPr>
          <p:cNvSpPr txBox="1"/>
          <p:nvPr/>
        </p:nvSpPr>
        <p:spPr>
          <a:xfrm>
            <a:off x="4185579" y="3560074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070C0"/>
                </a:solidFill>
              </a:rPr>
              <a:t>API y SSO</a:t>
            </a:r>
          </a:p>
        </p:txBody>
      </p: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49D9ED62-04CA-134A-B6A7-F4456B20CE37}"/>
              </a:ext>
            </a:extLst>
          </p:cNvPr>
          <p:cNvSpPr txBox="1"/>
          <p:nvPr/>
        </p:nvSpPr>
        <p:spPr>
          <a:xfrm>
            <a:off x="7781476" y="3501246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070C0"/>
                </a:solidFill>
              </a:rPr>
              <a:t>API y SSO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65BB4436-D575-6C4E-97CB-1626C2ECA81E}"/>
              </a:ext>
            </a:extLst>
          </p:cNvPr>
          <p:cNvSpPr txBox="1"/>
          <p:nvPr/>
        </p:nvSpPr>
        <p:spPr>
          <a:xfrm>
            <a:off x="4250969" y="2965729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070C0"/>
                </a:solidFill>
              </a:rPr>
              <a:t>Indicadores</a:t>
            </a:r>
          </a:p>
        </p:txBody>
      </p:sp>
      <p:pic>
        <p:nvPicPr>
          <p:cNvPr id="81" name="Gráfico 80" descr="Arrow Down contorno">
            <a:extLst>
              <a:ext uri="{FF2B5EF4-FFF2-40B4-BE49-F238E27FC236}">
                <a16:creationId xmlns:a16="http://schemas.microsoft.com/office/drawing/2014/main" id="{443A51B4-F7C0-3343-8D41-409418ED7E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5120163" y="2571849"/>
            <a:ext cx="801718" cy="801718"/>
          </a:xfrm>
          <a:prstGeom prst="rect">
            <a:avLst/>
          </a:prstGeom>
        </p:spPr>
      </p:pic>
      <p:sp>
        <p:nvSpPr>
          <p:cNvPr id="79" name="CuadroTexto 78">
            <a:extLst>
              <a:ext uri="{FF2B5EF4-FFF2-40B4-BE49-F238E27FC236}">
                <a16:creationId xmlns:a16="http://schemas.microsoft.com/office/drawing/2014/main" id="{5AE06933-2645-2144-8533-3B0BDA7ED452}"/>
              </a:ext>
            </a:extLst>
          </p:cNvPr>
          <p:cNvSpPr txBox="1"/>
          <p:nvPr/>
        </p:nvSpPr>
        <p:spPr>
          <a:xfrm>
            <a:off x="10749454" y="533118"/>
            <a:ext cx="1469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- Productos</a:t>
            </a:r>
          </a:p>
          <a:p>
            <a:r>
              <a:rPr lang="es-ES_tradnl" dirty="0"/>
              <a:t>- Parcelas</a:t>
            </a:r>
          </a:p>
          <a:p>
            <a:r>
              <a:rPr lang="es-ES_tradnl" dirty="0"/>
              <a:t>- Productores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4D5CA486-32BC-BE43-88F8-F90CFBB0AA98}"/>
              </a:ext>
            </a:extLst>
          </p:cNvPr>
          <p:cNvSpPr txBox="1"/>
          <p:nvPr/>
        </p:nvSpPr>
        <p:spPr>
          <a:xfrm>
            <a:off x="8653088" y="2270265"/>
            <a:ext cx="108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Factoraje</a:t>
            </a:r>
          </a:p>
        </p:txBody>
      </p:sp>
      <p:pic>
        <p:nvPicPr>
          <p:cNvPr id="83" name="Gráfico 82" descr="Bank contorno">
            <a:extLst>
              <a:ext uri="{FF2B5EF4-FFF2-40B4-BE49-F238E27FC236}">
                <a16:creationId xmlns:a16="http://schemas.microsoft.com/office/drawing/2014/main" id="{2D35C030-51F9-EF46-8E4C-9583F4BED5E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998726" y="2422251"/>
            <a:ext cx="914400" cy="914400"/>
          </a:xfrm>
          <a:prstGeom prst="rect">
            <a:avLst/>
          </a:prstGeom>
        </p:spPr>
      </p:pic>
      <p:pic>
        <p:nvPicPr>
          <p:cNvPr id="84" name="Gráfico 83" descr="Arrow Right contorno">
            <a:extLst>
              <a:ext uri="{FF2B5EF4-FFF2-40B4-BE49-F238E27FC236}">
                <a16:creationId xmlns:a16="http://schemas.microsoft.com/office/drawing/2014/main" id="{FEDEA734-CD10-9645-B53A-5287EC5B2E9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0800000">
            <a:off x="6964109" y="2526075"/>
            <a:ext cx="914400" cy="914400"/>
          </a:xfrm>
          <a:prstGeom prst="rect">
            <a:avLst/>
          </a:prstGeom>
        </p:spPr>
      </p:pic>
      <p:sp>
        <p:nvSpPr>
          <p:cNvPr id="86" name="CuadroTexto 85">
            <a:extLst>
              <a:ext uri="{FF2B5EF4-FFF2-40B4-BE49-F238E27FC236}">
                <a16:creationId xmlns:a16="http://schemas.microsoft.com/office/drawing/2014/main" id="{189AF9B2-8D4E-B145-B1B8-8229E9046646}"/>
              </a:ext>
            </a:extLst>
          </p:cNvPr>
          <p:cNvSpPr txBox="1"/>
          <p:nvPr/>
        </p:nvSpPr>
        <p:spPr>
          <a:xfrm>
            <a:off x="8913126" y="2632093"/>
            <a:ext cx="1273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- Productos</a:t>
            </a:r>
          </a:p>
          <a:p>
            <a:r>
              <a:rPr lang="es-ES_tradnl" dirty="0"/>
              <a:t>- Factura</a:t>
            </a:r>
          </a:p>
          <a:p>
            <a:r>
              <a:rPr lang="es-ES_tradnl" dirty="0"/>
              <a:t>- Crédito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C709CA91-8C89-C745-937B-6F9B919B40D0}"/>
              </a:ext>
            </a:extLst>
          </p:cNvPr>
          <p:cNvSpPr txBox="1"/>
          <p:nvPr/>
        </p:nvSpPr>
        <p:spPr>
          <a:xfrm>
            <a:off x="1101109" y="389442"/>
            <a:ext cx="1464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- Bodegas</a:t>
            </a:r>
          </a:p>
          <a:p>
            <a:r>
              <a:rPr lang="es-ES_tradnl" dirty="0"/>
              <a:t>- Usuarios</a:t>
            </a:r>
          </a:p>
          <a:p>
            <a:r>
              <a:rPr lang="es-ES_tradnl" dirty="0"/>
              <a:t>- Inventarios</a:t>
            </a:r>
          </a:p>
          <a:p>
            <a:r>
              <a:rPr lang="es-ES_tradnl" dirty="0"/>
              <a:t>- Certificados</a:t>
            </a:r>
          </a:p>
        </p:txBody>
      </p:sp>
      <p:pic>
        <p:nvPicPr>
          <p:cNvPr id="90" name="Gráfico 89" descr="Arrow Down contorno">
            <a:extLst>
              <a:ext uri="{FF2B5EF4-FFF2-40B4-BE49-F238E27FC236}">
                <a16:creationId xmlns:a16="http://schemas.microsoft.com/office/drawing/2014/main" id="{9B80605A-D4DB-E840-B7FE-A684B4A4E6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 flipH="1">
            <a:off x="5214932" y="2575536"/>
            <a:ext cx="801718" cy="801718"/>
          </a:xfrm>
          <a:prstGeom prst="rect">
            <a:avLst/>
          </a:prstGeom>
        </p:spPr>
      </p:pic>
      <p:pic>
        <p:nvPicPr>
          <p:cNvPr id="92" name="Gráfico 91" descr="Arrow Down contorno">
            <a:extLst>
              <a:ext uri="{FF2B5EF4-FFF2-40B4-BE49-F238E27FC236}">
                <a16:creationId xmlns:a16="http://schemas.microsoft.com/office/drawing/2014/main" id="{89C2C38F-3AA6-EF40-B482-0495EB4F42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 flipH="1">
            <a:off x="2005384" y="2063188"/>
            <a:ext cx="801718" cy="801718"/>
          </a:xfrm>
          <a:prstGeom prst="rect">
            <a:avLst/>
          </a:prstGeom>
        </p:spPr>
      </p:pic>
      <p:sp>
        <p:nvSpPr>
          <p:cNvPr id="95" name="CuadroTexto 94">
            <a:extLst>
              <a:ext uri="{FF2B5EF4-FFF2-40B4-BE49-F238E27FC236}">
                <a16:creationId xmlns:a16="http://schemas.microsoft.com/office/drawing/2014/main" id="{82677957-C3BD-8141-A5D6-08B8E32F5895}"/>
              </a:ext>
            </a:extLst>
          </p:cNvPr>
          <p:cNvSpPr txBox="1"/>
          <p:nvPr/>
        </p:nvSpPr>
        <p:spPr>
          <a:xfrm>
            <a:off x="877386" y="1854766"/>
            <a:ext cx="1344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Registro de </a:t>
            </a:r>
          </a:p>
          <a:p>
            <a:r>
              <a:rPr lang="es-ES_tradnl" dirty="0"/>
              <a:t>usuarios, mercancías y servicios</a:t>
            </a:r>
          </a:p>
        </p:txBody>
      </p:sp>
      <p:pic>
        <p:nvPicPr>
          <p:cNvPr id="2" name="Gráfico 1" descr="Modern architecture contorno">
            <a:extLst>
              <a:ext uri="{FF2B5EF4-FFF2-40B4-BE49-F238E27FC236}">
                <a16:creationId xmlns:a16="http://schemas.microsoft.com/office/drawing/2014/main" id="{27ED40A2-E524-364F-362C-E71FFEC61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992" y="5710529"/>
            <a:ext cx="914400" cy="914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64F5B6-7A51-5BCD-E592-7E4AA01FBE08}"/>
              </a:ext>
            </a:extLst>
          </p:cNvPr>
          <p:cNvSpPr txBox="1"/>
          <p:nvPr/>
        </p:nvSpPr>
        <p:spPr>
          <a:xfrm>
            <a:off x="1245857" y="5207929"/>
            <a:ext cx="262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Plataforma multiservicios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826709-04E8-1C9A-5342-94145FB6F2B2}"/>
              </a:ext>
            </a:extLst>
          </p:cNvPr>
          <p:cNvSpPr txBox="1"/>
          <p:nvPr/>
        </p:nvSpPr>
        <p:spPr>
          <a:xfrm>
            <a:off x="2504939" y="5534017"/>
            <a:ext cx="12370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>
                <a:latin typeface="Avenir Next" panose="020B0503020202020204" pitchFamily="34" charset="0"/>
              </a:rPr>
              <a:t>- Usuarios</a:t>
            </a:r>
          </a:p>
          <a:p>
            <a:r>
              <a:rPr lang="es-ES_tradnl" sz="1400" dirty="0">
                <a:latin typeface="Avenir Next" panose="020B0503020202020204" pitchFamily="34" charset="0"/>
              </a:rPr>
              <a:t>- Transportes</a:t>
            </a:r>
          </a:p>
          <a:p>
            <a:r>
              <a:rPr lang="es-ES_tradnl" sz="1400" dirty="0">
                <a:latin typeface="Avenir Next" panose="020B0503020202020204" pitchFamily="34" charset="0"/>
              </a:rPr>
              <a:t>- Servicios</a:t>
            </a:r>
          </a:p>
          <a:p>
            <a:r>
              <a:rPr lang="es-ES_tradnl" sz="1400" dirty="0">
                <a:latin typeface="Avenir Next" panose="020B0503020202020204" pitchFamily="34" charset="0"/>
              </a:rPr>
              <a:t>- Productos</a:t>
            </a:r>
          </a:p>
          <a:p>
            <a:r>
              <a:rPr lang="es-ES_tradnl" sz="1400" dirty="0">
                <a:latin typeface="Avenir Next" panose="020B0503020202020204" pitchFamily="34" charset="0"/>
              </a:rPr>
              <a:t>- Bodegas</a:t>
            </a:r>
          </a:p>
        </p:txBody>
      </p:sp>
      <p:pic>
        <p:nvPicPr>
          <p:cNvPr id="5" name="Gráfico 4" descr="Repeat contorno">
            <a:extLst>
              <a:ext uri="{FF2B5EF4-FFF2-40B4-BE49-F238E27FC236}">
                <a16:creationId xmlns:a16="http://schemas.microsoft.com/office/drawing/2014/main" id="{97B0F08E-D1FE-03BB-EBD6-F7AB9C139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7392" y="5856856"/>
            <a:ext cx="677547" cy="677547"/>
          </a:xfrm>
          <a:prstGeom prst="rect">
            <a:avLst/>
          </a:prstGeom>
        </p:spPr>
      </p:pic>
      <p:pic>
        <p:nvPicPr>
          <p:cNvPr id="6" name="Gráfico 5" descr="Dollar contorno">
            <a:extLst>
              <a:ext uri="{FF2B5EF4-FFF2-40B4-BE49-F238E27FC236}">
                <a16:creationId xmlns:a16="http://schemas.microsoft.com/office/drawing/2014/main" id="{7F0AC88F-4817-5EC7-E939-FF19746EE0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33207" y="5968454"/>
            <a:ext cx="448338" cy="4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41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3DEC0E4-1BC4-724C-8306-425463DF9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62" y="2344326"/>
            <a:ext cx="10402676" cy="4045485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6936C7B-7CEF-2957-E994-627B4D8D3161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20326FD-10B5-A85B-DACF-1C66D4310BD1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51912C52-0751-08EF-D023-B1122503E25B}"/>
              </a:ext>
            </a:extLst>
          </p:cNvPr>
          <p:cNvSpPr/>
          <p:nvPr/>
        </p:nvSpPr>
        <p:spPr>
          <a:xfrm>
            <a:off x="571499" y="315506"/>
            <a:ext cx="6008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Medios de evidencia digital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CF69A1-268E-3D07-0E2C-2C4FB5918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18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5C092B0-1756-B04F-8C2F-1F1FF861373F}"/>
              </a:ext>
            </a:extLst>
          </p:cNvPr>
          <p:cNvSpPr/>
          <p:nvPr/>
        </p:nvSpPr>
        <p:spPr>
          <a:xfrm>
            <a:off x="571499" y="1425893"/>
            <a:ext cx="100126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latin typeface="Avenir Next" panose="020B0503020202020204" pitchFamily="34" charset="0"/>
              <a:ea typeface="Ayuthaya" pitchFamily="2" charset="-34"/>
              <a:cs typeface="Ayuthaya" pitchFamily="2" charset="-34"/>
            </a:endParaRPr>
          </a:p>
          <a:p>
            <a:pPr algn="just"/>
            <a:r>
              <a:rPr lang="es-MX" dirty="0">
                <a:latin typeface="Avenir Next" panose="020B0503020202020204" pitchFamily="34" charset="0"/>
                <a:ea typeface="Ayuthaya" pitchFamily="2" charset="-34"/>
                <a:cs typeface="Ayuthaya" pitchFamily="2" charset="-34"/>
              </a:rPr>
              <a:t>Es un conjunto de datos y caracteres que se adjuntan a un mensaje de datos, y permite identificar al firmante como autor de éste de manera única, como si se tratara de una firma manuscrita.</a:t>
            </a:r>
          </a:p>
          <a:p>
            <a:pPr algn="just"/>
            <a:endParaRPr lang="es-MX" dirty="0">
              <a:latin typeface="Avenir Next" panose="020B0503020202020204" pitchFamily="34" charset="0"/>
              <a:ea typeface="Ayuthaya" pitchFamily="2" charset="-34"/>
              <a:cs typeface="Ayuthaya" pitchFamily="2" charset="-34"/>
            </a:endParaRPr>
          </a:p>
          <a:p>
            <a:pPr algn="just"/>
            <a:r>
              <a:rPr lang="es-ES_tradnl" dirty="0">
                <a:latin typeface="Avenir Next" panose="020B0503020202020204" pitchFamily="34" charset="0"/>
              </a:rPr>
              <a:t>Ha sido creada por medios electrónicos bajo su exclusivo control, de manera que está vinculada únicamente al mismo y a los datos a los que se refiere, lo que permite que sea detectable cualquier modificación ulterior de éstos</a:t>
            </a:r>
          </a:p>
          <a:p>
            <a:pPr algn="just"/>
            <a:endParaRPr lang="es-ES_tradnl" dirty="0">
              <a:latin typeface="Avenir Next" panose="020B0503020202020204" pitchFamily="34" charset="0"/>
            </a:endParaRPr>
          </a:p>
          <a:p>
            <a:pPr algn="just"/>
            <a:r>
              <a:rPr lang="es-ES_tradnl" dirty="0">
                <a:latin typeface="Avenir Next" panose="020B0503020202020204" pitchFamily="34" charset="0"/>
              </a:rPr>
              <a:t>Produce los mismos efectos jurídicos que la firma autógrafa. </a:t>
            </a:r>
            <a:endParaRPr lang="es-MX" dirty="0">
              <a:latin typeface="Avenir Next" panose="020B0503020202020204" pitchFamily="34" charset="0"/>
              <a:ea typeface="Ayuthaya" pitchFamily="2" charset="-34"/>
              <a:cs typeface="Ayuthaya" pitchFamily="2" charset="-34"/>
            </a:endParaRPr>
          </a:p>
          <a:p>
            <a:pPr algn="just"/>
            <a:endParaRPr lang="es-MX" dirty="0">
              <a:latin typeface="Avenir Next" panose="020B0503020202020204" pitchFamily="34" charset="0"/>
              <a:ea typeface="Ayuthaya" pitchFamily="2" charset="-34"/>
              <a:cs typeface="Ayuthaya" pitchFamily="2" charset="-34"/>
            </a:endParaRPr>
          </a:p>
          <a:p>
            <a:pPr algn="just"/>
            <a:r>
              <a:rPr lang="es-MX" sz="2400" b="1" dirty="0">
                <a:latin typeface="Avenir Next" panose="020B0503020202020204" pitchFamily="34" charset="0"/>
                <a:ea typeface="Ayuthaya" pitchFamily="2" charset="-34"/>
                <a:cs typeface="Ayuthaya" pitchFamily="2" charset="-34"/>
              </a:rPr>
              <a:t>Beneficios:</a:t>
            </a:r>
          </a:p>
          <a:p>
            <a:pPr algn="just"/>
            <a:endParaRPr lang="es-MX" dirty="0">
              <a:latin typeface="Avenir Next" panose="020B0503020202020204" pitchFamily="34" charset="0"/>
              <a:ea typeface="Ayuthaya" pitchFamily="2" charset="-34"/>
              <a:cs typeface="Ayuthaya" pitchFamily="2" charset="-34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dirty="0">
                <a:latin typeface="Avenir Next" panose="020B0503020202020204" pitchFamily="34" charset="0"/>
                <a:ea typeface="Ayuthaya" pitchFamily="2" charset="-34"/>
                <a:cs typeface="Ayuthaya" pitchFamily="2" charset="-34"/>
              </a:rPr>
              <a:t>NO REPUDIO.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dirty="0">
                <a:latin typeface="Avenir Next" panose="020B0503020202020204" pitchFamily="34" charset="0"/>
                <a:ea typeface="Ayuthaya" pitchFamily="2" charset="-34"/>
                <a:cs typeface="Ayuthaya" pitchFamily="2" charset="-34"/>
              </a:rPr>
              <a:t>Brinda mayor seguridad a las transacciones electrónicas de los usuarios,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dirty="0">
                <a:latin typeface="Avenir Next" panose="020B0503020202020204" pitchFamily="34" charset="0"/>
                <a:ea typeface="Ayuthaya" pitchFamily="2" charset="-34"/>
                <a:cs typeface="Ayuthaya" pitchFamily="2" charset="-34"/>
              </a:rPr>
              <a:t>Permite identificar INEQUIVOCAMENTE al firmante y detectar cualquier cambio posterior del contenido firmado</a:t>
            </a:r>
          </a:p>
        </p:txBody>
      </p:sp>
      <p:pic>
        <p:nvPicPr>
          <p:cNvPr id="10" name="Imagen 9" descr="SAT: No compartas tu firma digital ni con tus contadores ...">
            <a:extLst>
              <a:ext uri="{FF2B5EF4-FFF2-40B4-BE49-F238E27FC236}">
                <a16:creationId xmlns:a16="http://schemas.microsoft.com/office/drawing/2014/main" id="{5A0B2B5C-3471-D84A-8EE8-D2CD63102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86045" y="3429000"/>
            <a:ext cx="2575316" cy="1897136"/>
          </a:xfrm>
          <a:prstGeom prst="rect">
            <a:avLst/>
          </a:prstGeom>
        </p:spPr>
      </p:pic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ED538AFB-351B-B7BF-844A-7E002566F94B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66E7BE0-9018-BFD7-45BF-533CC15162A0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2FEF0BC2-85EF-BB90-5A8A-653F547BADB9}"/>
              </a:ext>
            </a:extLst>
          </p:cNvPr>
          <p:cNvSpPr/>
          <p:nvPr/>
        </p:nvSpPr>
        <p:spPr>
          <a:xfrm>
            <a:off x="571499" y="315506"/>
            <a:ext cx="5974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Firma electrónica avanzada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DA2CAD-1C58-F2A4-6760-E010139A0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A5EA03C-F24D-D641-836B-75A491B70CCA}"/>
              </a:ext>
            </a:extLst>
          </p:cNvPr>
          <p:cNvSpPr/>
          <p:nvPr/>
        </p:nvSpPr>
        <p:spPr>
          <a:xfrm>
            <a:off x="571499" y="1492083"/>
            <a:ext cx="80431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Avenir Next" panose="020B0503020202020204" pitchFamily="34" charset="0"/>
              </a:rPr>
              <a:t>Con el sellado de tiempo es posible demostrar que una serie de datos han existido y no han sido alterados desde un instante específico en el tiempo. </a:t>
            </a:r>
          </a:p>
          <a:p>
            <a:pPr algn="just"/>
            <a:endParaRPr lang="es-MX" sz="1600" dirty="0">
              <a:latin typeface="Avenir Next" panose="020B0503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MX" sz="1600" dirty="0">
                <a:latin typeface="Avenir Next" panose="020B0503020202020204" pitchFamily="34" charset="0"/>
              </a:rPr>
              <a:t> El tiempo es emitido a partir de la hora nacional del CENAM</a:t>
            </a:r>
            <a:r>
              <a:rPr lang="es-ES_tradnl" sz="1600" dirty="0">
                <a:solidFill>
                  <a:srgbClr val="FFFFFF"/>
                </a:solidFill>
                <a:latin typeface="Avenir Next" panose="020B0503020202020204" pitchFamily="34" charset="0"/>
              </a:rPr>
              <a:t> </a:t>
            </a:r>
            <a:r>
              <a:rPr lang="es-ES_tradnl" sz="1600" dirty="0">
                <a:latin typeface="Avenir Next" panose="020B0503020202020204" pitchFamily="34" charset="0"/>
              </a:rPr>
              <a:t>(Hora Oficial). </a:t>
            </a:r>
          </a:p>
          <a:p>
            <a:pPr algn="just">
              <a:buFont typeface="Wingdings" pitchFamily="2" charset="2"/>
              <a:buChar char="Ø"/>
            </a:pPr>
            <a:r>
              <a:rPr lang="es-ES_tradnl" sz="1600" dirty="0">
                <a:latin typeface="Avenir Next" panose="020B0503020202020204" pitchFamily="34" charset="0"/>
              </a:rPr>
              <a:t> Solo pueden ser emitidos por Prestadores de Servicios de Certificación acreditados por la Secretaría de Economía.</a:t>
            </a:r>
          </a:p>
          <a:p>
            <a:pPr algn="just">
              <a:buFont typeface="Wingdings" pitchFamily="2" charset="2"/>
              <a:buChar char="Ø"/>
            </a:pPr>
            <a:r>
              <a:rPr lang="es-ES_tradnl" sz="1600" dirty="0">
                <a:latin typeface="Avenir Next" panose="020B0503020202020204" pitchFamily="34" charset="0"/>
              </a:rPr>
              <a:t> Siguen estándares internacionales.</a:t>
            </a:r>
          </a:p>
          <a:p>
            <a:pPr algn="just">
              <a:buFont typeface="Wingdings" pitchFamily="2" charset="2"/>
              <a:buChar char="Ø"/>
            </a:pPr>
            <a:r>
              <a:rPr lang="es-ES_tradnl" sz="1600" dirty="0">
                <a:latin typeface="Avenir Next" panose="020B0503020202020204" pitchFamily="34" charset="0"/>
              </a:rPr>
              <a:t> Tienen una precisión mejor a un segundo</a:t>
            </a:r>
            <a:endParaRPr lang="es-MX" sz="1600" dirty="0">
              <a:latin typeface="Avenir Next" panose="020B0503020202020204" pitchFamily="34" charset="0"/>
            </a:endParaRPr>
          </a:p>
          <a:p>
            <a:pPr algn="just"/>
            <a:endParaRPr lang="es-MX" sz="1600" dirty="0">
              <a:latin typeface="Avenir Next" panose="020B0503020202020204" pitchFamily="34" charset="0"/>
            </a:endParaRPr>
          </a:p>
          <a:p>
            <a:pPr algn="just"/>
            <a:endParaRPr lang="es-MX" sz="1600" dirty="0">
              <a:latin typeface="Avenir Next" panose="020B0503020202020204" pitchFamily="34" charset="0"/>
            </a:endParaRPr>
          </a:p>
          <a:p>
            <a:pPr algn="just"/>
            <a:r>
              <a:rPr lang="es-MX" sz="2000" b="1" dirty="0">
                <a:latin typeface="Avenir Next" panose="020B0503020202020204" pitchFamily="34" charset="0"/>
              </a:rPr>
              <a:t>Beneficios:</a:t>
            </a:r>
          </a:p>
          <a:p>
            <a:pPr algn="just"/>
            <a:endParaRPr lang="es-MX" sz="1600" dirty="0">
              <a:latin typeface="Avenir Next" panose="020B0503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1600" dirty="0">
                <a:latin typeface="Avenir Next" panose="020B0503020202020204" pitchFamily="34" charset="0"/>
              </a:rPr>
              <a:t>Brinda certeza del momento en el que se realizó una transacción comercial y garantiza que ésta no sea modificada en el tiempo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_tradnl" sz="1600" dirty="0">
                <a:latin typeface="Avenir Next" panose="020B0503020202020204" pitchFamily="34" charset="0"/>
              </a:rPr>
              <a:t>Identifica el momento preciso en que un documento es firmado electrónicamente.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_tradnl" sz="1600" dirty="0">
                <a:latin typeface="Avenir Next" panose="020B0503020202020204" pitchFamily="34" charset="0"/>
              </a:rPr>
              <a:t>Ayuda a validar que en el momento de la firma el certificado digital con el que esta se llevó a cabo se encontraba vigente</a:t>
            </a:r>
          </a:p>
          <a:p>
            <a:pPr algn="just"/>
            <a:endParaRPr lang="es-MX" sz="1600" b="0" i="0" dirty="0">
              <a:effectLst/>
              <a:latin typeface="Avenir Next" panose="020B0503020202020204" pitchFamily="34" charset="0"/>
            </a:endParaRPr>
          </a:p>
        </p:txBody>
      </p:sp>
      <p:pic>
        <p:nvPicPr>
          <p:cNvPr id="8" name="Picture 2" descr="True Timestamping">
            <a:extLst>
              <a:ext uri="{FF2B5EF4-FFF2-40B4-BE49-F238E27FC236}">
                <a16:creationId xmlns:a16="http://schemas.microsoft.com/office/drawing/2014/main" id="{DC52DF5A-5B44-2940-AABD-0EDD5E3D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990" y="2793669"/>
            <a:ext cx="1909189" cy="1799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2513753C-1968-32B4-0282-E10AA85FEECC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5ED8DF0-BEA9-70E3-9E92-4CB32333CDAF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0AB52E5F-32BA-13D7-C23D-AE1F878AA3F2}"/>
              </a:ext>
            </a:extLst>
          </p:cNvPr>
          <p:cNvSpPr/>
          <p:nvPr/>
        </p:nvSpPr>
        <p:spPr>
          <a:xfrm>
            <a:off x="571499" y="315506"/>
            <a:ext cx="5614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Sellos digitales de tiempo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1E262B-3885-43D7-671B-3808BFB47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0416964" y="7082851"/>
            <a:ext cx="596900" cy="369332"/>
          </a:xfrm>
          <a:prstGeom prst="rect">
            <a:avLst/>
          </a:prstGeom>
          <a:solidFill>
            <a:srgbClr val="D0D5C6"/>
          </a:solidFill>
        </p:spPr>
        <p:txBody>
          <a:bodyPr wrap="square" rtlCol="0">
            <a:spAutoFit/>
          </a:bodyPr>
          <a:lstStyle/>
          <a:p>
            <a:pPr algn="ctr"/>
            <a:fld id="{83F51D96-9AA1-4BC3-B400-AF64FF7DAE24}" type="slidenum">
              <a:rPr lang="es-ES" b="1" smtClean="0">
                <a:solidFill>
                  <a:srgbClr val="002157"/>
                </a:solidFill>
              </a:rPr>
              <a:pPr algn="ctr"/>
              <a:t>2</a:t>
            </a:fld>
            <a:endParaRPr lang="es-ES" b="1" dirty="0">
              <a:solidFill>
                <a:srgbClr val="002157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1499" y="315506"/>
            <a:ext cx="4501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¿Qué es la AAGEDE?</a:t>
            </a:r>
          </a:p>
        </p:txBody>
      </p:sp>
      <p:sp>
        <p:nvSpPr>
          <p:cNvPr id="9" name="Marcador de posición de contenido 13"/>
          <p:cNvSpPr>
            <a:spLocks noGrp="1"/>
          </p:cNvSpPr>
          <p:nvPr>
            <p:ph idx="1"/>
          </p:nvPr>
        </p:nvSpPr>
        <p:spPr>
          <a:xfrm>
            <a:off x="362919" y="1808716"/>
            <a:ext cx="6463648" cy="1572192"/>
          </a:xfrm>
        </p:spPr>
        <p:txBody>
          <a:bodyPr rtlCol="0">
            <a:noAutofit/>
          </a:bodyPr>
          <a:lstStyle/>
          <a:p>
            <a:pPr marL="0" indent="0" algn="just">
              <a:spcAft>
                <a:spcPts val="1800"/>
              </a:spcAft>
              <a:buNone/>
              <a:defRPr/>
            </a:pPr>
            <a:r>
              <a:rPr lang="es-MX" sz="2400" dirty="0"/>
              <a:t>La </a:t>
            </a:r>
            <a:r>
              <a:rPr lang="es-MX" sz="2400" b="1" dirty="0"/>
              <a:t>Asociación de Almacenes Generales de Depósito, A.C. (AAGEDE), </a:t>
            </a:r>
            <a:r>
              <a:rPr lang="es-MX" sz="2400" dirty="0"/>
              <a:t>es un órgano colegiado, fundado en septiembre del 2004, que agrupa a 10 de las principales almacenadoras del país.</a:t>
            </a:r>
          </a:p>
        </p:txBody>
      </p:sp>
      <p:pic>
        <p:nvPicPr>
          <p:cNvPr id="10" name="1 Imagen">
            <a:extLst>
              <a:ext uri="{FF2B5EF4-FFF2-40B4-BE49-F238E27FC236}">
                <a16:creationId xmlns:a16="http://schemas.microsoft.com/office/drawing/2014/main" id="{BECE1DE3-047F-47ED-BC76-EFA0BF060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" y="4858607"/>
            <a:ext cx="16573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 Imagen">
            <a:extLst>
              <a:ext uri="{FF2B5EF4-FFF2-40B4-BE49-F238E27FC236}">
                <a16:creationId xmlns:a16="http://schemas.microsoft.com/office/drawing/2014/main" id="{FD002AD5-A818-42CC-BB4B-A0292E62F3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74" y="4895866"/>
            <a:ext cx="16271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16F6BF7-7403-464D-9E63-997D0829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6" y="5780619"/>
            <a:ext cx="15763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C:\Users\FRANCISCO MONDRAGON\Desktop\Alvamex.png">
            <a:extLst>
              <a:ext uri="{FF2B5EF4-FFF2-40B4-BE49-F238E27FC236}">
                <a16:creationId xmlns:a16="http://schemas.microsoft.com/office/drawing/2014/main" id="{73EF843B-9D97-47BB-93DB-A7E25E23D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89" y="3755963"/>
            <a:ext cx="1859740" cy="93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6 Imagen">
            <a:extLst>
              <a:ext uri="{FF2B5EF4-FFF2-40B4-BE49-F238E27FC236}">
                <a16:creationId xmlns:a16="http://schemas.microsoft.com/office/drawing/2014/main" id="{CA873FDF-E965-4543-9B76-AD508EACD8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02" y="5558694"/>
            <a:ext cx="15017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7 Imagen">
            <a:extLst>
              <a:ext uri="{FF2B5EF4-FFF2-40B4-BE49-F238E27FC236}">
                <a16:creationId xmlns:a16="http://schemas.microsoft.com/office/drawing/2014/main" id="{F7A296A1-BDB5-4C4F-ADE9-E5CD849EA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79" y="3782410"/>
            <a:ext cx="1848501" cy="76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8 Imagen">
            <a:extLst>
              <a:ext uri="{FF2B5EF4-FFF2-40B4-BE49-F238E27FC236}">
                <a16:creationId xmlns:a16="http://schemas.microsoft.com/office/drawing/2014/main" id="{71687E2E-B029-4EC2-B219-ED841D0364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02" y="4853505"/>
            <a:ext cx="1781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0 Imagen">
            <a:extLst>
              <a:ext uri="{FF2B5EF4-FFF2-40B4-BE49-F238E27FC236}">
                <a16:creationId xmlns:a16="http://schemas.microsoft.com/office/drawing/2014/main" id="{5667D9D5-0C2E-43C1-B9C3-8641091C65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398" y="5568043"/>
            <a:ext cx="18494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2 Imagen">
            <a:extLst>
              <a:ext uri="{FF2B5EF4-FFF2-40B4-BE49-F238E27FC236}">
                <a16:creationId xmlns:a16="http://schemas.microsoft.com/office/drawing/2014/main" id="{892EFEC5-7481-4DAA-8FE4-65F8F7297D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19" y="4861735"/>
            <a:ext cx="8286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5 Imagen">
            <a:extLst>
              <a:ext uri="{FF2B5EF4-FFF2-40B4-BE49-F238E27FC236}">
                <a16:creationId xmlns:a16="http://schemas.microsoft.com/office/drawing/2014/main" id="{9005B29D-1725-4256-A431-0C1B99F557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1" y="3724156"/>
            <a:ext cx="1123409" cy="88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84BD714-1117-BC43-BC1F-047E0AB9DE5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912" r="20047"/>
          <a:stretch/>
        </p:blipFill>
        <p:spPr>
          <a:xfrm>
            <a:off x="7085986" y="1311331"/>
            <a:ext cx="5106012" cy="554667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521728-B613-C11E-D4F6-66435A771C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8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9A61F95-02B6-8E42-BB52-FBBB37D47ADF}"/>
              </a:ext>
            </a:extLst>
          </p:cNvPr>
          <p:cNvSpPr/>
          <p:nvPr/>
        </p:nvSpPr>
        <p:spPr>
          <a:xfrm>
            <a:off x="723581" y="1357024"/>
            <a:ext cx="10083756" cy="2141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 comprobar que un documento electrónico no ha sido alterado desde su generación, es decir, g</a:t>
            </a:r>
            <a:r>
              <a:rPr lang="es-MX" sz="1600" dirty="0">
                <a:latin typeface="Avenir Next" panose="020B0503020202020204" pitchFamily="34" charset="0"/>
                <a:cs typeface="Times New Roman" panose="02020603050405020304" pitchFamily="18" charset="0"/>
              </a:rPr>
              <a:t>arantiza la integridad e inalterabilidad de mensajes de datos en el transcurso de tiempo.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dirty="0"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Pensemos en un contrato de compra venta, en el momento en que éste quede debidamente formalizado conforme a la ley, cualquiera de las partes podría solicitar una constancia de conservación de datos de dicho contrato para evitar que en el futuro el otro alegue no haberse obligado conforme a los términos y condiciones contenidos en el contrato.</a:t>
            </a:r>
            <a:endParaRPr lang="es-MX" sz="24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5D2D7AE-06EC-734A-B0CF-07F2AD1BB3D0}"/>
              </a:ext>
            </a:extLst>
          </p:cNvPr>
          <p:cNvSpPr/>
          <p:nvPr/>
        </p:nvSpPr>
        <p:spPr>
          <a:xfrm>
            <a:off x="723581" y="3715939"/>
            <a:ext cx="92130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venir Next" panose="020B0503020202020204" pitchFamily="34" charset="0"/>
                <a:ea typeface="Ayuthaya" pitchFamily="2" charset="-34"/>
                <a:cs typeface="Ayuthaya" pitchFamily="2" charset="-34"/>
              </a:rPr>
              <a:t>Beneficios:</a:t>
            </a:r>
          </a:p>
          <a:p>
            <a:pPr algn="just"/>
            <a:endParaRPr lang="es-MX" sz="1600" dirty="0">
              <a:latin typeface="Avenir Next" panose="020B0503020202020204" pitchFamily="34" charset="0"/>
              <a:ea typeface="Ayuthaya" pitchFamily="2" charset="-34"/>
              <a:cs typeface="Ayuthaya" pitchFamily="2" charset="-34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1600" dirty="0">
                <a:latin typeface="Avenir Next" panose="020B0503020202020204" pitchFamily="34" charset="0"/>
                <a:ea typeface="Ayuthaya" pitchFamily="2" charset="-34"/>
                <a:cs typeface="Ayuthaya" pitchFamily="2" charset="-34"/>
              </a:rPr>
              <a:t>Protegen la integridad y </a:t>
            </a:r>
            <a:r>
              <a:rPr lang="es-MX" sz="1600" b="1" dirty="0">
                <a:latin typeface="Avenir Next" panose="020B0503020202020204" pitchFamily="34" charset="0"/>
                <a:ea typeface="Ayuthaya" pitchFamily="2" charset="-34"/>
                <a:cs typeface="Ayuthaya" pitchFamily="2" charset="-34"/>
              </a:rPr>
              <a:t>confidencialidad</a:t>
            </a:r>
            <a:r>
              <a:rPr lang="es-MX" sz="1600" dirty="0">
                <a:latin typeface="Avenir Next" panose="020B0503020202020204" pitchFamily="34" charset="0"/>
                <a:ea typeface="Ayuthaya" pitchFamily="2" charset="-34"/>
                <a:cs typeface="Ayuthaya" pitchFamily="2" charset="-34"/>
              </a:rPr>
              <a:t> de la información como parte del proceso de emisión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1600" dirty="0">
                <a:latin typeface="Avenir Next" panose="020B0503020202020204" pitchFamily="34" charset="0"/>
                <a:ea typeface="Ayuthaya" pitchFamily="2" charset="-34"/>
                <a:cs typeface="Ayuthaya" pitchFamily="2" charset="-34"/>
              </a:rPr>
              <a:t>Brinda seguridad a las transacciones electrónicas de los usuarios,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1600" dirty="0">
                <a:latin typeface="Avenir Next" panose="020B0503020202020204" pitchFamily="34" charset="0"/>
              </a:rPr>
              <a:t>Garantiza </a:t>
            </a:r>
            <a:r>
              <a:rPr lang="es-ES_tradnl" sz="1600" dirty="0">
                <a:latin typeface="Avenir Next" panose="020B0503020202020204" pitchFamily="34" charset="0"/>
              </a:rPr>
              <a:t>la </a:t>
            </a:r>
            <a:r>
              <a:rPr lang="es-ES_tradnl" sz="1600" b="1" dirty="0">
                <a:latin typeface="Avenir Next" panose="020B0503020202020204" pitchFamily="34" charset="0"/>
              </a:rPr>
              <a:t>integridad e inalterabilidad </a:t>
            </a:r>
            <a:r>
              <a:rPr lang="es-MX" sz="1600" dirty="0">
                <a:latin typeface="Avenir Next" panose="020B0503020202020204" pitchFamily="34" charset="0"/>
              </a:rPr>
              <a:t>en el transcurso del tiempo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1600" dirty="0">
                <a:latin typeface="Avenir Next" panose="020B0503020202020204" pitchFamily="34" charset="0"/>
              </a:rPr>
              <a:t> Generan certeza jurídica ante terceros y autoridades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1600" dirty="0">
                <a:latin typeface="Avenir Next" panose="020B0503020202020204" pitchFamily="34" charset="0"/>
              </a:rPr>
              <a:t> </a:t>
            </a:r>
            <a:r>
              <a:rPr lang="es-ES_tradnl" sz="1600" dirty="0">
                <a:latin typeface="Avenir Next" panose="020B0503020202020204" pitchFamily="34" charset="0"/>
              </a:rPr>
              <a:t>Conforme al criterio de la PRODECON con clave </a:t>
            </a:r>
            <a:r>
              <a:rPr lang="es-MX" sz="1600" dirty="0">
                <a:latin typeface="Avenir Next" panose="020B0503020202020204" pitchFamily="34" charset="0"/>
              </a:rPr>
              <a:t>28/2020/CTN/CS-SASEN la emisión de la NOM-151 puede acreditar el requisito de fecha cierta para aquellos documentos privados eitidos electrónicamente.</a:t>
            </a:r>
            <a:endParaRPr lang="es-ES_tradnl" sz="1600" dirty="0">
              <a:latin typeface="Avenir Next" panose="020B0503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s-MX" sz="1600" dirty="0">
              <a:latin typeface="Avenir Next" panose="020B0503020202020204" pitchFamily="34" charset="0"/>
            </a:endParaRPr>
          </a:p>
          <a:p>
            <a:pPr algn="just"/>
            <a:endParaRPr lang="es-ES_tradnl" sz="1600" dirty="0">
              <a:latin typeface="Avenir Next" panose="020B050302020202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15E64977-38FF-1C85-D05A-F1E68715D62A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6E3885F-6EF7-5705-AF45-09FD56C1416D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8DDE9B10-8603-0A7A-2BAA-14EA52B6911E}"/>
              </a:ext>
            </a:extLst>
          </p:cNvPr>
          <p:cNvSpPr/>
          <p:nvPr/>
        </p:nvSpPr>
        <p:spPr>
          <a:xfrm>
            <a:off x="571499" y="315506"/>
            <a:ext cx="8731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Constancias de conservación (NOM 151)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249289-00A1-50A2-B11F-F570443D6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43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15E64977-38FF-1C85-D05A-F1E68715D62A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6E3885F-6EF7-5705-AF45-09FD56C1416D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8DDE9B10-8603-0A7A-2BAA-14EA52B6911E}"/>
              </a:ext>
            </a:extLst>
          </p:cNvPr>
          <p:cNvSpPr/>
          <p:nvPr/>
        </p:nvSpPr>
        <p:spPr>
          <a:xfrm>
            <a:off x="571499" y="315506"/>
            <a:ext cx="7812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Certificados de depósito electrónico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249289-00A1-50A2-B11F-F570443D6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849BD30-CECD-896D-BA67-08A2558AF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26" y="2082075"/>
            <a:ext cx="3251200" cy="32512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E502ED-5BCA-60F0-822F-22D1B1573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76" y="2229757"/>
            <a:ext cx="2638326" cy="2638326"/>
          </a:xfrm>
          <a:prstGeom prst="rect">
            <a:avLst/>
          </a:prstGeom>
        </p:spPr>
      </p:pic>
      <p:sp>
        <p:nvSpPr>
          <p:cNvPr id="12" name="Flecha izquierda 11">
            <a:extLst>
              <a:ext uri="{FF2B5EF4-FFF2-40B4-BE49-F238E27FC236}">
                <a16:creationId xmlns:a16="http://schemas.microsoft.com/office/drawing/2014/main" id="{07EE0AA6-5ADF-8124-1F8F-A95B64A11DEA}"/>
              </a:ext>
            </a:extLst>
          </p:cNvPr>
          <p:cNvSpPr/>
          <p:nvPr/>
        </p:nvSpPr>
        <p:spPr>
          <a:xfrm>
            <a:off x="4537161" y="3048000"/>
            <a:ext cx="1375954" cy="905691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 izquierda 12">
            <a:extLst>
              <a:ext uri="{FF2B5EF4-FFF2-40B4-BE49-F238E27FC236}">
                <a16:creationId xmlns:a16="http://schemas.microsoft.com/office/drawing/2014/main" id="{9CB3E9F5-4CB3-3F55-B445-D7F93D269A32}"/>
              </a:ext>
            </a:extLst>
          </p:cNvPr>
          <p:cNvSpPr/>
          <p:nvPr/>
        </p:nvSpPr>
        <p:spPr>
          <a:xfrm rot="10800000">
            <a:off x="5909215" y="3048000"/>
            <a:ext cx="1375954" cy="905691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69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8AD9F848-8DD8-4886-B773-6FB141474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36" t="4825" b="20518"/>
          <a:stretch/>
        </p:blipFill>
        <p:spPr>
          <a:xfrm>
            <a:off x="1524000" y="2342220"/>
            <a:ext cx="3238151" cy="4523706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7F11C1B-18D9-574A-97F5-CDA0B1E8D609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537FBD-BE74-F346-9449-E557C9F1EBFB}"/>
              </a:ext>
            </a:extLst>
          </p:cNvPr>
          <p:cNvSpPr/>
          <p:nvPr/>
        </p:nvSpPr>
        <p:spPr>
          <a:xfrm>
            <a:off x="571499" y="315506"/>
            <a:ext cx="5250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Problemática detectada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9DBCC23-6340-174F-A3FC-0B0AB0778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81" y="246891"/>
            <a:ext cx="1718404" cy="845117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08E6CF3-81A9-2A40-9A8F-94F572828D58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F3646CC-9247-B742-BB3A-E7605DBF5F0A}"/>
              </a:ext>
            </a:extLst>
          </p:cNvPr>
          <p:cNvSpPr/>
          <p:nvPr/>
        </p:nvSpPr>
        <p:spPr>
          <a:xfrm>
            <a:off x="1022202" y="1414522"/>
            <a:ext cx="107415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Exceso de regulación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: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s-ES" sz="2000" dirty="0">
                <a:ea typeface="Calibri" panose="020F0502020204030204" pitchFamily="34" charset="0"/>
              </a:rPr>
              <a:t>los Almacenes Generales de Depósito (AGD) están regulados en exceso con diferentes autoridades.</a:t>
            </a:r>
          </a:p>
          <a:p>
            <a:pPr algn="just"/>
            <a:endParaRPr lang="es-ES" sz="2000" dirty="0">
              <a:ea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Costo:</a:t>
            </a:r>
            <a:r>
              <a:rPr lang="es-ES" sz="2000" dirty="0">
                <a:ea typeface="Calibri" panose="020F0502020204030204" pitchFamily="34" charset="0"/>
              </a:rPr>
              <a:t> El costo operativo de los almacenes para emitir un certificado de depósito en papel es muy elevado en México (más de MEX$450) más los costos de transacción asociados a la transferencia de los mismos, como por ejemplo: costos de traslado de valores. </a:t>
            </a:r>
          </a:p>
          <a:p>
            <a:pPr algn="just"/>
            <a:endParaRPr lang="es-ES" sz="2000" dirty="0">
              <a:ea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Desuso del Bono: </a:t>
            </a:r>
            <a:r>
              <a:rPr lang="es-ES" sz="2000" dirty="0">
                <a:ea typeface="Calibri" panose="020F0502020204030204" pitchFamily="34" charset="0"/>
              </a:rPr>
              <a:t>Los bonos de prenda son desaprovechados como instrumentos para documentar créditos prendarios.</a:t>
            </a:r>
          </a:p>
          <a:p>
            <a:pPr algn="just"/>
            <a:endParaRPr lang="es-ES" sz="2000" dirty="0">
              <a:ea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Falta de trazabilidad: </a:t>
            </a:r>
            <a:r>
              <a:rPr lang="es-ES" sz="2000" dirty="0">
                <a:ea typeface="Calibri" panose="020F0502020204030204" pitchFamily="34" charset="0"/>
              </a:rPr>
              <a:t>no existe una base de datos que registre la trazabilidad de acreedores y deudores reales en una transacción que involucra mercancía almacenada.</a:t>
            </a:r>
          </a:p>
          <a:p>
            <a:pPr algn="just"/>
            <a:endParaRPr lang="es-ES" sz="2000" dirty="0">
              <a:ea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Falta de estandarización: </a:t>
            </a:r>
            <a:r>
              <a:rPr lang="es-ES" sz="2000" dirty="0">
                <a:ea typeface="Calibri" panose="020F0502020204030204" pitchFamily="34" charset="0"/>
              </a:rPr>
              <a:t>las instituciones bancarias no cuentan con un mecanismo estandarizado para informar cuando reciben un certificado que garantiza un crédito prendario.</a:t>
            </a:r>
          </a:p>
        </p:txBody>
      </p:sp>
    </p:spTree>
    <p:extLst>
      <p:ext uri="{BB962C8B-B14F-4D97-AF65-F5344CB8AC3E}">
        <p14:creationId xmlns:p14="http://schemas.microsoft.com/office/powerpoint/2010/main" val="2589684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8AD9F848-8DD8-4886-B773-6FB141474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36" t="4825" b="20518"/>
          <a:stretch/>
        </p:blipFill>
        <p:spPr>
          <a:xfrm>
            <a:off x="1524000" y="2342220"/>
            <a:ext cx="3238151" cy="4523706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7F11C1B-18D9-574A-97F5-CDA0B1E8D609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537FBD-BE74-F346-9449-E557C9F1EBFB}"/>
              </a:ext>
            </a:extLst>
          </p:cNvPr>
          <p:cNvSpPr/>
          <p:nvPr/>
        </p:nvSpPr>
        <p:spPr>
          <a:xfrm>
            <a:off x="571499" y="315506"/>
            <a:ext cx="4823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Propuesta de reforma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9DBCC23-6340-174F-A3FC-0B0AB0778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81" y="246891"/>
            <a:ext cx="1718404" cy="845117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08E6CF3-81A9-2A40-9A8F-94F572828D58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ED698B07-BBCE-BB4B-BFAB-2ECB9BF63514}"/>
              </a:ext>
            </a:extLst>
          </p:cNvPr>
          <p:cNvSpPr/>
          <p:nvPr/>
        </p:nvSpPr>
        <p:spPr>
          <a:xfrm>
            <a:off x="627529" y="1453258"/>
            <a:ext cx="11216128" cy="219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Adoptar un sistema de certificados de depósito electrónico (</a:t>
            </a:r>
            <a:r>
              <a:rPr lang="es-ES" sz="28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CDEs</a:t>
            </a: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)</a:t>
            </a:r>
          </a:p>
          <a:p>
            <a:pPr lvl="0" algn="just">
              <a:lnSpc>
                <a:spcPct val="115000"/>
              </a:lnSpc>
            </a:pPr>
            <a:endParaRPr lang="es-ES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E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Trazabilidad y Transparencia: </a:t>
            </a: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emitir Certificados de Depósito en medios electrónicos y </a:t>
            </a:r>
            <a:r>
              <a:rPr lang="es-ES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dejar constancia</a:t>
            </a: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 de su </a:t>
            </a:r>
            <a:r>
              <a:rPr lang="es-ES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transacción</a:t>
            </a: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 así como de la </a:t>
            </a:r>
            <a:r>
              <a:rPr lang="es-ES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identidad</a:t>
            </a: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 de las personas que intervienen.</a:t>
            </a:r>
          </a:p>
          <a:p>
            <a:pPr lvl="0" algn="just">
              <a:lnSpc>
                <a:spcPct val="115000"/>
              </a:lnSpc>
            </a:pPr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Modernización:</a:t>
            </a:r>
            <a:r>
              <a:rPr 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 Eliminar el sistema dual que involucra el Bono de Prenda.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8AB3BB8-8BAC-694E-90AF-A1B27BA4085F}"/>
              </a:ext>
            </a:extLst>
          </p:cNvPr>
          <p:cNvSpPr/>
          <p:nvPr/>
        </p:nvSpPr>
        <p:spPr>
          <a:xfrm>
            <a:off x="627529" y="4005557"/>
            <a:ext cx="11039822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Beneficios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marL="457189" indent="-457189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Brindar seguridad jurídica sobre la situación de los acreedores para las instituciones financieras.</a:t>
            </a:r>
            <a:endParaRPr lang="es-MX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Tener mayor control y transparencia para todos los participantes en este tipo de transacciones.</a:t>
            </a:r>
            <a:endParaRPr lang="es-MX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En tiempo real se conocería quien tienen el mejor derecho sobre la mercancía en caso de ejecución.</a:t>
            </a:r>
            <a:endParaRPr lang="es-MX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Reducir el costo de emisión de certificados de depósito.</a:t>
            </a:r>
            <a:endParaRPr lang="es-MX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s-E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Eficientar</a:t>
            </a: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 el acceso al crédito en el sector agrícola.</a:t>
            </a:r>
            <a:endParaRPr lang="es-MX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35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8AD9F848-8DD8-4886-B773-6FB141474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36" t="4825" b="20518"/>
          <a:stretch/>
        </p:blipFill>
        <p:spPr>
          <a:xfrm>
            <a:off x="1524000" y="2342220"/>
            <a:ext cx="3238151" cy="4523706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7F11C1B-18D9-574A-97F5-CDA0B1E8D609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537FBD-BE74-F346-9449-E557C9F1EBFB}"/>
              </a:ext>
            </a:extLst>
          </p:cNvPr>
          <p:cNvSpPr/>
          <p:nvPr/>
        </p:nvSpPr>
        <p:spPr>
          <a:xfrm>
            <a:off x="571499" y="315506"/>
            <a:ext cx="6357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Aspectos jurídicos relevantes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9DBCC23-6340-174F-A3FC-0B0AB0778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81" y="246891"/>
            <a:ext cx="1718404" cy="845117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08E6CF3-81A9-2A40-9A8F-94F572828D58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0B3054C-9901-1242-A88F-2A743087DB4B}"/>
              </a:ext>
            </a:extLst>
          </p:cNvPr>
          <p:cNvGraphicFramePr>
            <a:graphicFrameLocks noGrp="1"/>
          </p:cNvGraphicFramePr>
          <p:nvPr/>
        </p:nvGraphicFramePr>
        <p:xfrm>
          <a:off x="373289" y="1267993"/>
          <a:ext cx="11575720" cy="549475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575720">
                  <a:extLst>
                    <a:ext uri="{9D8B030D-6E8A-4147-A177-3AD203B41FA5}">
                      <a16:colId xmlns:a16="http://schemas.microsoft.com/office/drawing/2014/main" val="17856138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bg1"/>
                          </a:solidFill>
                          <a:latin typeface="+mn-lt"/>
                        </a:rPr>
                        <a:t>Propuesta</a:t>
                      </a:r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763938"/>
                  </a:ext>
                </a:extLst>
              </a:tr>
              <a:tr h="507467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Incluye el principio general de </a:t>
                      </a:r>
                      <a:r>
                        <a:rPr lang="es-MX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equivalencia funcional </a:t>
                      </a:r>
                      <a:r>
                        <a:rPr lang="es-ES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para generar CD y realizar operaciones en medios electrónicos </a:t>
                      </a:r>
                      <a:endParaRPr lang="es-MX" sz="1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0304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358775" marR="0" lvl="0" indent="-3587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2.   Define </a:t>
                      </a:r>
                      <a:r>
                        <a:rPr lang="es-ES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el sistema criptográfico de certificados de depósito </a:t>
                      </a:r>
                      <a:r>
                        <a:rPr lang="es-ES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para realizar operaciones relacionadas con CDE.</a:t>
                      </a:r>
                      <a:endParaRPr lang="es-MX" sz="1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358775" marR="0" indent="-3587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3.  Incorpora el uso de </a:t>
                      </a:r>
                      <a:r>
                        <a:rPr lang="es-ES" sz="1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comunicaciones electrónicas certificadas </a:t>
                      </a:r>
                      <a:r>
                        <a:rPr lang="es-ES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para</a:t>
                      </a: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conocer en todo momento la identidad de los usuarios y quien tiene la posesión del título.</a:t>
                      </a:r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126949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358775" marR="0" indent="-3587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4.   </a:t>
                      </a:r>
                      <a:r>
                        <a:rPr lang="es-MX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Elimina el bono de prenda</a:t>
                      </a: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estableciendo el mecanismo por medio del cual se constituya el crédito prendario en el CDE y se </a:t>
                      </a:r>
                      <a:r>
                        <a:rPr lang="es-MX" sz="1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agregan datos de identificación </a:t>
                      </a: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en el CDE.</a:t>
                      </a:r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873758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marL="358775" marR="0" indent="-3587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5.  Contempla la </a:t>
                      </a:r>
                      <a:r>
                        <a:rPr lang="es-MX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presunción legal </a:t>
                      </a: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 </a:t>
                      </a:r>
                      <a:r>
                        <a:rPr lang="es-ES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tenedor de buena fe aun y cuando exista una garantía mobiliaria previamente inscrita en el Registro Único de Garantías Mobiliarias, siempre y cuando se haya cumplido con sus obligaciones de pago o préstamo al momento de obtener la posesión </a:t>
                      </a:r>
                      <a:endParaRPr lang="es-MX" sz="1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644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6.   Incorpora el </a:t>
                      </a:r>
                      <a:r>
                        <a:rPr lang="es-MX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uso de firma electrónica avanzada </a:t>
                      </a: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en las operaciones relacionadas con CDE.</a:t>
                      </a:r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9617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7.    Constituye el </a:t>
                      </a:r>
                      <a:r>
                        <a:rPr lang="es-MX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endoso de garantía </a:t>
                      </a: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y se establecen reglas para producto de venta.</a:t>
                      </a:r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8"/>
                        <a:tabLst/>
                        <a:defRPr/>
                      </a:pP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Establece </a:t>
                      </a:r>
                      <a:r>
                        <a:rPr lang="es-MX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obligación</a:t>
                      </a: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s-MX" sz="18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 avisos </a:t>
                      </a: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es-MX" sz="18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e.j</a:t>
                      </a:r>
                      <a:r>
                        <a:rPr lang="es-MX" sz="18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. en caso de incumplimiento del crédito prendario, remate, publicaciones entre otras) </a:t>
                      </a:r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432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8AD9F848-8DD8-4886-B773-6FB141474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36" t="4825" b="20518"/>
          <a:stretch/>
        </p:blipFill>
        <p:spPr>
          <a:xfrm>
            <a:off x="1524000" y="2342220"/>
            <a:ext cx="3238151" cy="4523706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7F11C1B-18D9-574A-97F5-CDA0B1E8D609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537FBD-BE74-F346-9449-E557C9F1EBFB}"/>
              </a:ext>
            </a:extLst>
          </p:cNvPr>
          <p:cNvSpPr/>
          <p:nvPr/>
        </p:nvSpPr>
        <p:spPr>
          <a:xfrm>
            <a:off x="571499" y="315506"/>
            <a:ext cx="3175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Funcionalidad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9DBCC23-6340-174F-A3FC-0B0AB0778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81" y="246891"/>
            <a:ext cx="1718404" cy="845117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08E6CF3-81A9-2A40-9A8F-94F572828D58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B4601024-70D5-2241-B68D-E588157CD346}"/>
              </a:ext>
            </a:extLst>
          </p:cNvPr>
          <p:cNvSpPr/>
          <p:nvPr/>
        </p:nvSpPr>
        <p:spPr>
          <a:xfrm>
            <a:off x="1876369" y="2082500"/>
            <a:ext cx="1451988" cy="3258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AGD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0BBA4299-B3C7-BB46-8DE2-EDA1ECA64774}"/>
              </a:ext>
            </a:extLst>
          </p:cNvPr>
          <p:cNvSpPr/>
          <p:nvPr/>
        </p:nvSpPr>
        <p:spPr>
          <a:xfrm>
            <a:off x="3921282" y="2082497"/>
            <a:ext cx="1451988" cy="3258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Depositantes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B6632C24-AE2A-284B-BB4B-AD5040BEDC8F}"/>
              </a:ext>
            </a:extLst>
          </p:cNvPr>
          <p:cNvSpPr/>
          <p:nvPr/>
        </p:nvSpPr>
        <p:spPr>
          <a:xfrm>
            <a:off x="6000366" y="2076746"/>
            <a:ext cx="2537567" cy="3258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Instituciones Financieras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8A8C332-E10D-004B-AA23-0393B685481E}"/>
              </a:ext>
            </a:extLst>
          </p:cNvPr>
          <p:cNvSpPr/>
          <p:nvPr/>
        </p:nvSpPr>
        <p:spPr>
          <a:xfrm>
            <a:off x="8886927" y="2082498"/>
            <a:ext cx="1451988" cy="3258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Gobierno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BF4C86A-E2BF-EF43-9B74-7DC217A78159}"/>
              </a:ext>
            </a:extLst>
          </p:cNvPr>
          <p:cNvCxnSpPr/>
          <p:nvPr/>
        </p:nvCxnSpPr>
        <p:spPr>
          <a:xfrm>
            <a:off x="2602363" y="2408318"/>
            <a:ext cx="0" cy="26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F0B3174-81FF-B740-A0B1-028F069F6F43}"/>
              </a:ext>
            </a:extLst>
          </p:cNvPr>
          <p:cNvCxnSpPr/>
          <p:nvPr/>
        </p:nvCxnSpPr>
        <p:spPr>
          <a:xfrm>
            <a:off x="4651751" y="2408318"/>
            <a:ext cx="0" cy="26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EB4BCCA1-D715-E44D-96F2-6EF51EFC909D}"/>
              </a:ext>
            </a:extLst>
          </p:cNvPr>
          <p:cNvCxnSpPr/>
          <p:nvPr/>
        </p:nvCxnSpPr>
        <p:spPr>
          <a:xfrm>
            <a:off x="9606756" y="2408318"/>
            <a:ext cx="0" cy="26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8CD256D-7800-FA4E-9ECD-2E5029D4942C}"/>
              </a:ext>
            </a:extLst>
          </p:cNvPr>
          <p:cNvCxnSpPr/>
          <p:nvPr/>
        </p:nvCxnSpPr>
        <p:spPr>
          <a:xfrm>
            <a:off x="7269149" y="2408318"/>
            <a:ext cx="0" cy="26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3142E7C-26D0-0948-9CBC-A9FA551F8AAA}"/>
              </a:ext>
            </a:extLst>
          </p:cNvPr>
          <p:cNvCxnSpPr/>
          <p:nvPr/>
        </p:nvCxnSpPr>
        <p:spPr>
          <a:xfrm>
            <a:off x="2602363" y="2671080"/>
            <a:ext cx="70105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AB35F85-ACD1-C545-B605-A4588AC8619B}"/>
              </a:ext>
            </a:extLst>
          </p:cNvPr>
          <p:cNvCxnSpPr/>
          <p:nvPr/>
        </p:nvCxnSpPr>
        <p:spPr>
          <a:xfrm>
            <a:off x="5966196" y="2671080"/>
            <a:ext cx="0" cy="346841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985ACA3D-E1EA-8348-8D88-1DF9DD245C67}"/>
              </a:ext>
            </a:extLst>
          </p:cNvPr>
          <p:cNvSpPr/>
          <p:nvPr/>
        </p:nvSpPr>
        <p:spPr>
          <a:xfrm>
            <a:off x="1762069" y="3210613"/>
            <a:ext cx="8603992" cy="3958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Portal donde interactúan todos los usuarios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C1AB78A-4D8E-D64E-8008-5922FD33959E}"/>
              </a:ext>
            </a:extLst>
          </p:cNvPr>
          <p:cNvSpPr/>
          <p:nvPr/>
        </p:nvSpPr>
        <p:spPr>
          <a:xfrm>
            <a:off x="1762069" y="3734382"/>
            <a:ext cx="8603992" cy="3958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Crear una API que permita a otros sistemas interactuar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9E55A1BA-9BC3-3241-B262-438A3C28D4C2}"/>
              </a:ext>
            </a:extLst>
          </p:cNvPr>
          <p:cNvSpPr/>
          <p:nvPr/>
        </p:nvSpPr>
        <p:spPr>
          <a:xfrm>
            <a:off x="1762069" y="4308196"/>
            <a:ext cx="8603992" cy="7103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Registro de alta seguridad transaccional que permita la generación, transmisión y liberación de CDE </a:t>
            </a:r>
          </a:p>
        </p:txBody>
      </p:sp>
    </p:spTree>
    <p:extLst>
      <p:ext uri="{BB962C8B-B14F-4D97-AF65-F5344CB8AC3E}">
        <p14:creationId xmlns:p14="http://schemas.microsoft.com/office/powerpoint/2010/main" val="3871099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8AD9F848-8DD8-4886-B773-6FB141474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36" t="4825" b="20518"/>
          <a:stretch/>
        </p:blipFill>
        <p:spPr>
          <a:xfrm>
            <a:off x="1524000" y="2342220"/>
            <a:ext cx="3238151" cy="4523706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7F11C1B-18D9-574A-97F5-CDA0B1E8D609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537FBD-BE74-F346-9449-E557C9F1EBFB}"/>
              </a:ext>
            </a:extLst>
          </p:cNvPr>
          <p:cNvSpPr/>
          <p:nvPr/>
        </p:nvSpPr>
        <p:spPr>
          <a:xfrm>
            <a:off x="571499" y="315506"/>
            <a:ext cx="3175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Funcionalidad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9DBCC23-6340-174F-A3FC-0B0AB0778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81" y="246891"/>
            <a:ext cx="1718404" cy="845117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08E6CF3-81A9-2A40-9A8F-94F572828D58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3FEF03E-2B47-AD4B-9953-B85410F5F0D9}"/>
              </a:ext>
            </a:extLst>
          </p:cNvPr>
          <p:cNvSpPr/>
          <p:nvPr/>
        </p:nvSpPr>
        <p:spPr>
          <a:xfrm>
            <a:off x="1162846" y="1891914"/>
            <a:ext cx="2397199" cy="535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002060"/>
                </a:solidFill>
              </a:rPr>
              <a:t>Identidad usuarios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978FCAB-42BE-4642-B9C7-65186B9B836A}"/>
              </a:ext>
            </a:extLst>
          </p:cNvPr>
          <p:cNvSpPr/>
          <p:nvPr/>
        </p:nvSpPr>
        <p:spPr>
          <a:xfrm>
            <a:off x="3906794" y="1905990"/>
            <a:ext cx="2397199" cy="5358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002060"/>
                </a:solidFill>
              </a:rPr>
              <a:t>Control CDE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64AB285-209C-1945-A81B-10962DDEA2E2}"/>
              </a:ext>
            </a:extLst>
          </p:cNvPr>
          <p:cNvSpPr/>
          <p:nvPr/>
        </p:nvSpPr>
        <p:spPr>
          <a:xfrm>
            <a:off x="6599563" y="1903707"/>
            <a:ext cx="2397199" cy="5358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002060"/>
                </a:solidFill>
              </a:rPr>
              <a:t>Obligaciones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069F083-F8F3-6B46-9D5A-C12049A2F886}"/>
              </a:ext>
            </a:extLst>
          </p:cNvPr>
          <p:cNvSpPr/>
          <p:nvPr/>
        </p:nvSpPr>
        <p:spPr>
          <a:xfrm>
            <a:off x="9326083" y="1891913"/>
            <a:ext cx="2397199" cy="535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002060"/>
                </a:solidFill>
              </a:rPr>
              <a:t>Transacciones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231BDD9-71DD-404C-AA53-80D3648DD925}"/>
              </a:ext>
            </a:extLst>
          </p:cNvPr>
          <p:cNvSpPr/>
          <p:nvPr/>
        </p:nvSpPr>
        <p:spPr>
          <a:xfrm>
            <a:off x="1162845" y="2668135"/>
            <a:ext cx="10560437" cy="5358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002060"/>
                </a:solidFill>
              </a:rPr>
              <a:t>Sistema Criptográfico de Certificados de Depósito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F58F690-BB85-8A41-B74C-D0741C717E7A}"/>
              </a:ext>
            </a:extLst>
          </p:cNvPr>
          <p:cNvSpPr/>
          <p:nvPr/>
        </p:nvSpPr>
        <p:spPr>
          <a:xfrm>
            <a:off x="1162845" y="3381370"/>
            <a:ext cx="2397200" cy="2230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002060"/>
                </a:solidFill>
              </a:rPr>
              <a:t>Autenticación con firma electrónica avanzada (e.firma)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D7529F5-E6EB-EE4E-A906-7FA361523EBE}"/>
              </a:ext>
            </a:extLst>
          </p:cNvPr>
          <p:cNvSpPr/>
          <p:nvPr/>
        </p:nvSpPr>
        <p:spPr>
          <a:xfrm>
            <a:off x="3997387" y="3381369"/>
            <a:ext cx="2306606" cy="2230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002060"/>
                </a:solidFill>
              </a:rPr>
              <a:t>Trazabilidad del CDE por medio de Blockchain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33A7A17-89E4-F746-8C81-EFB238124BEC}"/>
              </a:ext>
            </a:extLst>
          </p:cNvPr>
          <p:cNvSpPr/>
          <p:nvPr/>
        </p:nvSpPr>
        <p:spPr>
          <a:xfrm>
            <a:off x="6599563" y="3381368"/>
            <a:ext cx="2397199" cy="2230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002060"/>
                </a:solidFill>
              </a:rPr>
              <a:t>Disposiciones legales aplicables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04CF50D-8770-684C-AEE6-42F24AA6646F}"/>
              </a:ext>
            </a:extLst>
          </p:cNvPr>
          <p:cNvSpPr/>
          <p:nvPr/>
        </p:nvSpPr>
        <p:spPr>
          <a:xfrm>
            <a:off x="9351636" y="3381367"/>
            <a:ext cx="2371646" cy="2230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+mj-lt"/>
              <a:buAutoNum type="arabicPeriod"/>
            </a:pPr>
            <a:r>
              <a:rPr lang="es-MX" sz="2000" dirty="0">
                <a:solidFill>
                  <a:srgbClr val="002060"/>
                </a:solidFill>
              </a:rPr>
              <a:t>Emisión de certificados</a:t>
            </a:r>
          </a:p>
          <a:p>
            <a:pPr marL="179388" indent="-179388">
              <a:buFont typeface="+mj-lt"/>
              <a:buAutoNum type="arabicPeriod"/>
            </a:pPr>
            <a:r>
              <a:rPr lang="es-MX" sz="2000" dirty="0">
                <a:solidFill>
                  <a:srgbClr val="002060"/>
                </a:solidFill>
              </a:rPr>
              <a:t>Transmisión </a:t>
            </a:r>
          </a:p>
          <a:p>
            <a:pPr marL="179388" indent="-179388">
              <a:buFont typeface="+mj-lt"/>
              <a:buAutoNum type="arabicPeriod"/>
            </a:pPr>
            <a:r>
              <a:rPr lang="es-MX" sz="2000" dirty="0">
                <a:solidFill>
                  <a:srgbClr val="002060"/>
                </a:solidFill>
              </a:rPr>
              <a:t>Constitución de prenda</a:t>
            </a:r>
          </a:p>
          <a:p>
            <a:pPr marL="179388" indent="-179388">
              <a:buFont typeface="+mj-lt"/>
              <a:buAutoNum type="arabicPeriod"/>
            </a:pPr>
            <a:r>
              <a:rPr lang="es-MX" sz="2000" dirty="0">
                <a:solidFill>
                  <a:srgbClr val="002060"/>
                </a:solidFill>
              </a:rPr>
              <a:t>Liberación </a:t>
            </a:r>
          </a:p>
          <a:p>
            <a:pPr marL="179388" indent="-179388">
              <a:buFont typeface="+mj-lt"/>
              <a:buAutoNum type="arabicPeriod"/>
            </a:pPr>
            <a:r>
              <a:rPr lang="es-MX" sz="2000" dirty="0">
                <a:solidFill>
                  <a:srgbClr val="002060"/>
                </a:solidFill>
              </a:rPr>
              <a:t>Salidas</a:t>
            </a:r>
          </a:p>
        </p:txBody>
      </p:sp>
    </p:spTree>
    <p:extLst>
      <p:ext uri="{BB962C8B-B14F-4D97-AF65-F5344CB8AC3E}">
        <p14:creationId xmlns:p14="http://schemas.microsoft.com/office/powerpoint/2010/main" val="2479607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3A37EC-BF83-CF45-9C08-5173CAC69A6D}"/>
              </a:ext>
            </a:extLst>
          </p:cNvPr>
          <p:cNvGrpSpPr/>
          <p:nvPr/>
        </p:nvGrpSpPr>
        <p:grpSpPr>
          <a:xfrm>
            <a:off x="1187618" y="1304925"/>
            <a:ext cx="3578381" cy="5213365"/>
            <a:chOff x="7620667" y="1157883"/>
            <a:chExt cx="7987078" cy="11636421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A8C1AB92-0FC9-6B40-8B18-CB62EC442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1464" y="8995186"/>
              <a:ext cx="3829913" cy="1842913"/>
            </a:xfrm>
            <a:custGeom>
              <a:avLst/>
              <a:gdLst>
                <a:gd name="connsiteX0" fmla="*/ 3200426 w 3829913"/>
                <a:gd name="connsiteY0" fmla="*/ 121498 h 1842913"/>
                <a:gd name="connsiteX1" fmla="*/ 887911 w 3829913"/>
                <a:gd name="connsiteY1" fmla="*/ 1456974 h 1842913"/>
                <a:gd name="connsiteX2" fmla="*/ 598586 w 3829913"/>
                <a:gd name="connsiteY2" fmla="*/ 1292374 h 1842913"/>
                <a:gd name="connsiteX3" fmla="*/ 597225 w 3829913"/>
                <a:gd name="connsiteY3" fmla="*/ 803328 h 1842913"/>
                <a:gd name="connsiteX4" fmla="*/ 655432 w 3829913"/>
                <a:gd name="connsiteY4" fmla="*/ 785755 h 1842913"/>
                <a:gd name="connsiteX5" fmla="*/ 3138769 w 3829913"/>
                <a:gd name="connsiteY5" fmla="*/ 134634 h 1842913"/>
                <a:gd name="connsiteX6" fmla="*/ 3829913 w 3829913"/>
                <a:gd name="connsiteY6" fmla="*/ 0 h 1842913"/>
                <a:gd name="connsiteX7" fmla="*/ 763424 w 3829913"/>
                <a:gd name="connsiteY7" fmla="*/ 1836337 h 1842913"/>
                <a:gd name="connsiteX8" fmla="*/ 217936 w 3829913"/>
                <a:gd name="connsiteY8" fmla="*/ 917842 h 1842913"/>
                <a:gd name="connsiteX9" fmla="*/ 438398 w 3829913"/>
                <a:gd name="connsiteY9" fmla="*/ 851281 h 1842913"/>
                <a:gd name="connsiteX10" fmla="*/ 439881 w 3829913"/>
                <a:gd name="connsiteY10" fmla="*/ 1384471 h 1842913"/>
                <a:gd name="connsiteX11" fmla="*/ 888564 w 3829913"/>
                <a:gd name="connsiteY11" fmla="*/ 1639862 h 1842913"/>
                <a:gd name="connsiteX12" fmla="*/ 3372321 w 3829913"/>
                <a:gd name="connsiteY12" fmla="*/ 204841 h 1842913"/>
                <a:gd name="connsiteX13" fmla="*/ 3546159 w 3829913"/>
                <a:gd name="connsiteY13" fmla="*/ 64205 h 1842913"/>
                <a:gd name="connsiteX14" fmla="*/ 3559521 w 3829913"/>
                <a:gd name="connsiteY14" fmla="*/ 48144 h 1842913"/>
                <a:gd name="connsiteX15" fmla="*/ 3604256 w 3829913"/>
                <a:gd name="connsiteY15" fmla="*/ 39495 h 1842913"/>
                <a:gd name="connsiteX16" fmla="*/ 3829913 w 3829913"/>
                <a:gd name="connsiteY16" fmla="*/ 0 h 18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29913" h="1842913">
                  <a:moveTo>
                    <a:pt x="3200426" y="121498"/>
                  </a:moveTo>
                  <a:lnTo>
                    <a:pt x="887911" y="1456974"/>
                  </a:lnTo>
                  <a:cubicBezTo>
                    <a:pt x="729207" y="1549071"/>
                    <a:pt x="599239" y="1475916"/>
                    <a:pt x="598586" y="1292374"/>
                  </a:cubicBezTo>
                  <a:lnTo>
                    <a:pt x="597225" y="803328"/>
                  </a:lnTo>
                  <a:lnTo>
                    <a:pt x="655432" y="785755"/>
                  </a:lnTo>
                  <a:cubicBezTo>
                    <a:pt x="1784423" y="450530"/>
                    <a:pt x="2612121" y="249375"/>
                    <a:pt x="3138769" y="134634"/>
                  </a:cubicBezTo>
                  <a:close/>
                  <a:moveTo>
                    <a:pt x="3829913" y="0"/>
                  </a:moveTo>
                  <a:cubicBezTo>
                    <a:pt x="1785804" y="1224007"/>
                    <a:pt x="763424" y="1836337"/>
                    <a:pt x="763424" y="1836337"/>
                  </a:cubicBezTo>
                  <a:cubicBezTo>
                    <a:pt x="122558" y="1934910"/>
                    <a:pt x="-268103" y="892383"/>
                    <a:pt x="217936" y="917842"/>
                  </a:cubicBezTo>
                  <a:lnTo>
                    <a:pt x="438398" y="851281"/>
                  </a:lnTo>
                  <a:lnTo>
                    <a:pt x="439881" y="1384471"/>
                  </a:lnTo>
                  <a:cubicBezTo>
                    <a:pt x="441187" y="1667949"/>
                    <a:pt x="641690" y="1782254"/>
                    <a:pt x="888564" y="1639862"/>
                  </a:cubicBezTo>
                  <a:lnTo>
                    <a:pt x="3372321" y="204841"/>
                  </a:lnTo>
                  <a:cubicBezTo>
                    <a:pt x="3434040" y="169243"/>
                    <a:pt x="3492778" y="120990"/>
                    <a:pt x="3546159" y="64205"/>
                  </a:cubicBezTo>
                  <a:lnTo>
                    <a:pt x="3559521" y="48144"/>
                  </a:lnTo>
                  <a:lnTo>
                    <a:pt x="3604256" y="39495"/>
                  </a:lnTo>
                  <a:cubicBezTo>
                    <a:pt x="3754704" y="11179"/>
                    <a:pt x="3829913" y="0"/>
                    <a:pt x="382991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60974665-D42D-5844-8067-962BF1AFB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8652" y="11423280"/>
              <a:ext cx="1952845" cy="1371024"/>
            </a:xfrm>
            <a:custGeom>
              <a:avLst/>
              <a:gdLst>
                <a:gd name="T0" fmla="*/ 2538 w 2989"/>
                <a:gd name="T1" fmla="*/ 513 h 2098"/>
                <a:gd name="T2" fmla="*/ 2538 w 2989"/>
                <a:gd name="T3" fmla="*/ 513 h 2098"/>
                <a:gd name="T4" fmla="*/ 2521 w 2989"/>
                <a:gd name="T5" fmla="*/ 1568 h 2098"/>
                <a:gd name="T6" fmla="*/ 2521 w 2989"/>
                <a:gd name="T7" fmla="*/ 1568 h 2098"/>
                <a:gd name="T8" fmla="*/ 1793 w 2989"/>
                <a:gd name="T9" fmla="*/ 1880 h 2098"/>
                <a:gd name="T10" fmla="*/ 1793 w 2989"/>
                <a:gd name="T11" fmla="*/ 1880 h 2098"/>
                <a:gd name="T12" fmla="*/ 587 w 2989"/>
                <a:gd name="T13" fmla="*/ 1852 h 2098"/>
                <a:gd name="T14" fmla="*/ 587 w 2989"/>
                <a:gd name="T15" fmla="*/ 1852 h 2098"/>
                <a:gd name="T16" fmla="*/ 262 w 2989"/>
                <a:gd name="T17" fmla="*/ 898 h 2098"/>
                <a:gd name="T18" fmla="*/ 262 w 2989"/>
                <a:gd name="T19" fmla="*/ 898 h 2098"/>
                <a:gd name="T20" fmla="*/ 2139 w 2989"/>
                <a:gd name="T21" fmla="*/ 179 h 2098"/>
                <a:gd name="T22" fmla="*/ 2139 w 2989"/>
                <a:gd name="T23" fmla="*/ 179 h 2098"/>
                <a:gd name="T24" fmla="*/ 2538 w 2989"/>
                <a:gd name="T25" fmla="*/ 513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9" h="2098">
                  <a:moveTo>
                    <a:pt x="2538" y="513"/>
                  </a:moveTo>
                  <a:lnTo>
                    <a:pt x="2538" y="513"/>
                  </a:lnTo>
                  <a:cubicBezTo>
                    <a:pt x="2689" y="868"/>
                    <a:pt x="2988" y="870"/>
                    <a:pt x="2521" y="1568"/>
                  </a:cubicBezTo>
                  <a:lnTo>
                    <a:pt x="2521" y="1568"/>
                  </a:lnTo>
                  <a:cubicBezTo>
                    <a:pt x="2357" y="1812"/>
                    <a:pt x="1976" y="1733"/>
                    <a:pt x="1793" y="1880"/>
                  </a:cubicBezTo>
                  <a:lnTo>
                    <a:pt x="1793" y="1880"/>
                  </a:lnTo>
                  <a:cubicBezTo>
                    <a:pt x="1532" y="2088"/>
                    <a:pt x="846" y="2097"/>
                    <a:pt x="587" y="1852"/>
                  </a:cubicBezTo>
                  <a:lnTo>
                    <a:pt x="587" y="1852"/>
                  </a:lnTo>
                  <a:cubicBezTo>
                    <a:pt x="0" y="1299"/>
                    <a:pt x="187" y="1590"/>
                    <a:pt x="262" y="898"/>
                  </a:cubicBezTo>
                  <a:lnTo>
                    <a:pt x="262" y="898"/>
                  </a:lnTo>
                  <a:cubicBezTo>
                    <a:pt x="289" y="653"/>
                    <a:pt x="1728" y="0"/>
                    <a:pt x="2139" y="179"/>
                  </a:cubicBezTo>
                  <a:lnTo>
                    <a:pt x="2139" y="179"/>
                  </a:lnTo>
                  <a:cubicBezTo>
                    <a:pt x="2376" y="281"/>
                    <a:pt x="2572" y="200"/>
                    <a:pt x="2538" y="5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C3CE4BB-9798-E84E-B0EE-E9158F7EE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9971" y="1157883"/>
              <a:ext cx="3470763" cy="9507879"/>
            </a:xfrm>
            <a:custGeom>
              <a:avLst/>
              <a:gdLst>
                <a:gd name="T0" fmla="*/ 4972 w 5312"/>
                <a:gd name="T1" fmla="*/ 72 h 14555"/>
                <a:gd name="T2" fmla="*/ 4972 w 5312"/>
                <a:gd name="T3" fmla="*/ 72 h 14555"/>
                <a:gd name="T4" fmla="*/ 4487 w 5312"/>
                <a:gd name="T5" fmla="*/ 121 h 14555"/>
                <a:gd name="T6" fmla="*/ 683 w 5312"/>
                <a:gd name="T7" fmla="*/ 2317 h 14555"/>
                <a:gd name="T8" fmla="*/ 683 w 5312"/>
                <a:gd name="T9" fmla="*/ 2317 h 14555"/>
                <a:gd name="T10" fmla="*/ 1 w 5312"/>
                <a:gd name="T11" fmla="*/ 3498 h 14555"/>
                <a:gd name="T12" fmla="*/ 31 w 5312"/>
                <a:gd name="T13" fmla="*/ 13920 h 14555"/>
                <a:gd name="T14" fmla="*/ 31 w 5312"/>
                <a:gd name="T15" fmla="*/ 13920 h 14555"/>
                <a:gd name="T16" fmla="*/ 231 w 5312"/>
                <a:gd name="T17" fmla="*/ 14358 h 14555"/>
                <a:gd name="T18" fmla="*/ 568 w 5312"/>
                <a:gd name="T19" fmla="*/ 14554 h 14555"/>
                <a:gd name="T20" fmla="*/ 568 w 5312"/>
                <a:gd name="T21" fmla="*/ 14554 h 14555"/>
                <a:gd name="T22" fmla="*/ 368 w 5312"/>
                <a:gd name="T23" fmla="*/ 14116 h 14555"/>
                <a:gd name="T24" fmla="*/ 339 w 5312"/>
                <a:gd name="T25" fmla="*/ 3694 h 14555"/>
                <a:gd name="T26" fmla="*/ 339 w 5312"/>
                <a:gd name="T27" fmla="*/ 3694 h 14555"/>
                <a:gd name="T28" fmla="*/ 1021 w 5312"/>
                <a:gd name="T29" fmla="*/ 2513 h 14555"/>
                <a:gd name="T30" fmla="*/ 4824 w 5312"/>
                <a:gd name="T31" fmla="*/ 317 h 14555"/>
                <a:gd name="T32" fmla="*/ 4824 w 5312"/>
                <a:gd name="T33" fmla="*/ 317 h 14555"/>
                <a:gd name="T34" fmla="*/ 5311 w 5312"/>
                <a:gd name="T35" fmla="*/ 269 h 14555"/>
                <a:gd name="T36" fmla="*/ 4972 w 5312"/>
                <a:gd name="T37" fmla="*/ 72 h 14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12" h="14555">
                  <a:moveTo>
                    <a:pt x="4972" y="72"/>
                  </a:moveTo>
                  <a:lnTo>
                    <a:pt x="4972" y="72"/>
                  </a:lnTo>
                  <a:cubicBezTo>
                    <a:pt x="4848" y="0"/>
                    <a:pt x="4676" y="11"/>
                    <a:pt x="4487" y="121"/>
                  </a:cubicBezTo>
                  <a:lnTo>
                    <a:pt x="683" y="2317"/>
                  </a:lnTo>
                  <a:lnTo>
                    <a:pt x="683" y="2317"/>
                  </a:lnTo>
                  <a:cubicBezTo>
                    <a:pt x="305" y="2535"/>
                    <a:pt x="0" y="3064"/>
                    <a:pt x="1" y="3498"/>
                  </a:cubicBezTo>
                  <a:lnTo>
                    <a:pt x="31" y="13920"/>
                  </a:lnTo>
                  <a:lnTo>
                    <a:pt x="31" y="13920"/>
                  </a:lnTo>
                  <a:cubicBezTo>
                    <a:pt x="31" y="14135"/>
                    <a:pt x="108" y="14287"/>
                    <a:pt x="231" y="14358"/>
                  </a:cubicBezTo>
                  <a:lnTo>
                    <a:pt x="568" y="14554"/>
                  </a:lnTo>
                  <a:lnTo>
                    <a:pt x="568" y="14554"/>
                  </a:lnTo>
                  <a:cubicBezTo>
                    <a:pt x="445" y="14483"/>
                    <a:pt x="369" y="14331"/>
                    <a:pt x="368" y="14116"/>
                  </a:cubicBezTo>
                  <a:lnTo>
                    <a:pt x="339" y="3694"/>
                  </a:lnTo>
                  <a:lnTo>
                    <a:pt x="339" y="3694"/>
                  </a:lnTo>
                  <a:cubicBezTo>
                    <a:pt x="338" y="3260"/>
                    <a:pt x="643" y="2731"/>
                    <a:pt x="1021" y="2513"/>
                  </a:cubicBezTo>
                  <a:lnTo>
                    <a:pt x="4824" y="317"/>
                  </a:lnTo>
                  <a:lnTo>
                    <a:pt x="4824" y="317"/>
                  </a:lnTo>
                  <a:cubicBezTo>
                    <a:pt x="5014" y="207"/>
                    <a:pt x="5186" y="197"/>
                    <a:pt x="5311" y="269"/>
                  </a:cubicBezTo>
                  <a:lnTo>
                    <a:pt x="4972" y="7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1DB8CBD-4C40-D847-A2C4-C5019EFFB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9846" y="1434392"/>
              <a:ext cx="3145290" cy="9144961"/>
            </a:xfrm>
            <a:custGeom>
              <a:avLst/>
              <a:gdLst>
                <a:gd name="T0" fmla="*/ 4237 w 4816"/>
                <a:gd name="T1" fmla="*/ 141 h 14002"/>
                <a:gd name="T2" fmla="*/ 4237 w 4816"/>
                <a:gd name="T3" fmla="*/ 141 h 14002"/>
                <a:gd name="T4" fmla="*/ 4815 w 4816"/>
                <a:gd name="T5" fmla="*/ 393 h 14002"/>
                <a:gd name="T6" fmla="*/ 4804 w 4816"/>
                <a:gd name="T7" fmla="*/ 10821 h 14002"/>
                <a:gd name="T8" fmla="*/ 4804 w 4816"/>
                <a:gd name="T9" fmla="*/ 10821 h 14002"/>
                <a:gd name="T10" fmla="*/ 4357 w 4816"/>
                <a:gd name="T11" fmla="*/ 11647 h 14002"/>
                <a:gd name="T12" fmla="*/ 497 w 4816"/>
                <a:gd name="T13" fmla="*/ 13860 h 14002"/>
                <a:gd name="T14" fmla="*/ 497 w 4816"/>
                <a:gd name="T15" fmla="*/ 13860 h 14002"/>
                <a:gd name="T16" fmla="*/ 55 w 4816"/>
                <a:gd name="T17" fmla="*/ 13608 h 14002"/>
                <a:gd name="T18" fmla="*/ 1 w 4816"/>
                <a:gd name="T19" fmla="*/ 3099 h 14002"/>
                <a:gd name="T20" fmla="*/ 1 w 4816"/>
                <a:gd name="T21" fmla="*/ 3099 h 14002"/>
                <a:gd name="T22" fmla="*/ 441 w 4816"/>
                <a:gd name="T23" fmla="*/ 2337 h 14002"/>
                <a:gd name="T24" fmla="*/ 1087 w 4816"/>
                <a:gd name="T25" fmla="*/ 1981 h 14002"/>
                <a:gd name="T26" fmla="*/ 1087 w 4816"/>
                <a:gd name="T27" fmla="*/ 1981 h 14002"/>
                <a:gd name="T28" fmla="*/ 1155 w 4816"/>
                <a:gd name="T29" fmla="*/ 2019 h 14002"/>
                <a:gd name="T30" fmla="*/ 1155 w 4816"/>
                <a:gd name="T31" fmla="*/ 2019 h 14002"/>
                <a:gd name="T32" fmla="*/ 1443 w 4816"/>
                <a:gd name="T33" fmla="*/ 2183 h 14002"/>
                <a:gd name="T34" fmla="*/ 3360 w 4816"/>
                <a:gd name="T35" fmla="*/ 1056 h 14002"/>
                <a:gd name="T36" fmla="*/ 3360 w 4816"/>
                <a:gd name="T37" fmla="*/ 1056 h 14002"/>
                <a:gd name="T38" fmla="*/ 3645 w 4816"/>
                <a:gd name="T39" fmla="*/ 562 h 14002"/>
                <a:gd name="T40" fmla="*/ 3645 w 4816"/>
                <a:gd name="T41" fmla="*/ 562 h 14002"/>
                <a:gd name="T42" fmla="*/ 3713 w 4816"/>
                <a:gd name="T43" fmla="*/ 444 h 14002"/>
                <a:gd name="T44" fmla="*/ 4237 w 4816"/>
                <a:gd name="T45" fmla="*/ 141 h 14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16" h="14002">
                  <a:moveTo>
                    <a:pt x="4237" y="141"/>
                  </a:moveTo>
                  <a:lnTo>
                    <a:pt x="4237" y="141"/>
                  </a:lnTo>
                  <a:cubicBezTo>
                    <a:pt x="4481" y="0"/>
                    <a:pt x="4814" y="113"/>
                    <a:pt x="4815" y="393"/>
                  </a:cubicBezTo>
                  <a:lnTo>
                    <a:pt x="4804" y="10821"/>
                  </a:lnTo>
                  <a:lnTo>
                    <a:pt x="4804" y="10821"/>
                  </a:lnTo>
                  <a:cubicBezTo>
                    <a:pt x="4804" y="11102"/>
                    <a:pt x="4601" y="11507"/>
                    <a:pt x="4357" y="11647"/>
                  </a:cubicBezTo>
                  <a:lnTo>
                    <a:pt x="497" y="13860"/>
                  </a:lnTo>
                  <a:lnTo>
                    <a:pt x="497" y="13860"/>
                  </a:lnTo>
                  <a:cubicBezTo>
                    <a:pt x="253" y="14001"/>
                    <a:pt x="55" y="13889"/>
                    <a:pt x="55" y="13608"/>
                  </a:cubicBezTo>
                  <a:lnTo>
                    <a:pt x="1" y="3099"/>
                  </a:lnTo>
                  <a:lnTo>
                    <a:pt x="1" y="3099"/>
                  </a:lnTo>
                  <a:cubicBezTo>
                    <a:pt x="0" y="2819"/>
                    <a:pt x="197" y="2478"/>
                    <a:pt x="441" y="2337"/>
                  </a:cubicBezTo>
                  <a:lnTo>
                    <a:pt x="1087" y="1981"/>
                  </a:lnTo>
                  <a:lnTo>
                    <a:pt x="1087" y="1981"/>
                  </a:lnTo>
                  <a:cubicBezTo>
                    <a:pt x="1125" y="1959"/>
                    <a:pt x="1155" y="1976"/>
                    <a:pt x="1155" y="2019"/>
                  </a:cubicBezTo>
                  <a:lnTo>
                    <a:pt x="1155" y="2019"/>
                  </a:lnTo>
                  <a:cubicBezTo>
                    <a:pt x="1156" y="2202"/>
                    <a:pt x="1284" y="2275"/>
                    <a:pt x="1443" y="2183"/>
                  </a:cubicBezTo>
                  <a:lnTo>
                    <a:pt x="3360" y="1056"/>
                  </a:lnTo>
                  <a:lnTo>
                    <a:pt x="3360" y="1056"/>
                  </a:lnTo>
                  <a:cubicBezTo>
                    <a:pt x="3518" y="965"/>
                    <a:pt x="3646" y="744"/>
                    <a:pt x="3645" y="562"/>
                  </a:cubicBezTo>
                  <a:lnTo>
                    <a:pt x="3645" y="562"/>
                  </a:lnTo>
                  <a:cubicBezTo>
                    <a:pt x="3645" y="518"/>
                    <a:pt x="3676" y="466"/>
                    <a:pt x="3713" y="444"/>
                  </a:cubicBezTo>
                  <a:lnTo>
                    <a:pt x="4237" y="141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CD174D8-4202-FC48-83B3-89ACD7A4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64" y="2284082"/>
              <a:ext cx="2543306" cy="4144754"/>
            </a:xfrm>
            <a:custGeom>
              <a:avLst/>
              <a:gdLst>
                <a:gd name="T0" fmla="*/ 3892 w 3893"/>
                <a:gd name="T1" fmla="*/ 4103 h 6346"/>
                <a:gd name="T2" fmla="*/ 10 w 3893"/>
                <a:gd name="T3" fmla="*/ 6345 h 6346"/>
                <a:gd name="T4" fmla="*/ 0 w 3893"/>
                <a:gd name="T5" fmla="*/ 2241 h 6346"/>
                <a:gd name="T6" fmla="*/ 3881 w 3893"/>
                <a:gd name="T7" fmla="*/ 0 h 6346"/>
                <a:gd name="T8" fmla="*/ 3892 w 3893"/>
                <a:gd name="T9" fmla="*/ 4103 h 6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3" h="6346">
                  <a:moveTo>
                    <a:pt x="3892" y="4103"/>
                  </a:moveTo>
                  <a:lnTo>
                    <a:pt x="10" y="6345"/>
                  </a:lnTo>
                  <a:lnTo>
                    <a:pt x="0" y="2241"/>
                  </a:lnTo>
                  <a:lnTo>
                    <a:pt x="3881" y="0"/>
                  </a:lnTo>
                  <a:lnTo>
                    <a:pt x="3892" y="410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FB6BFBB-18B8-724E-8F60-2437C34A5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764" y="2284083"/>
              <a:ext cx="2537546" cy="2042133"/>
            </a:xfrm>
            <a:custGeom>
              <a:avLst/>
              <a:gdLst>
                <a:gd name="T0" fmla="*/ 3881 w 3885"/>
                <a:gd name="T1" fmla="*/ 0 h 3128"/>
                <a:gd name="T2" fmla="*/ 0 w 3885"/>
                <a:gd name="T3" fmla="*/ 2241 h 3128"/>
                <a:gd name="T4" fmla="*/ 2 w 3885"/>
                <a:gd name="T5" fmla="*/ 3127 h 3128"/>
                <a:gd name="T6" fmla="*/ 3884 w 3885"/>
                <a:gd name="T7" fmla="*/ 886 h 3128"/>
                <a:gd name="T8" fmla="*/ 3881 w 3885"/>
                <a:gd name="T9" fmla="*/ 0 h 3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5" h="3128">
                  <a:moveTo>
                    <a:pt x="3881" y="0"/>
                  </a:moveTo>
                  <a:lnTo>
                    <a:pt x="0" y="2241"/>
                  </a:lnTo>
                  <a:lnTo>
                    <a:pt x="2" y="3127"/>
                  </a:lnTo>
                  <a:lnTo>
                    <a:pt x="3884" y="886"/>
                  </a:lnTo>
                  <a:lnTo>
                    <a:pt x="3881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D46A9EF-57A2-9243-BB00-C4651D4DE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6717" y="3986338"/>
              <a:ext cx="975769" cy="2015560"/>
            </a:xfrm>
            <a:custGeom>
              <a:avLst/>
              <a:gdLst>
                <a:gd name="connsiteX0" fmla="*/ 975116 w 975769"/>
                <a:gd name="connsiteY0" fmla="*/ 1371024 h 2015560"/>
                <a:gd name="connsiteX1" fmla="*/ 975769 w 975769"/>
                <a:gd name="connsiteY1" fmla="*/ 1453222 h 2015560"/>
                <a:gd name="connsiteX2" fmla="*/ 0 w 975769"/>
                <a:gd name="connsiteY2" fmla="*/ 2015560 h 2015560"/>
                <a:gd name="connsiteX3" fmla="*/ 0 w 975769"/>
                <a:gd name="connsiteY3" fmla="*/ 1933362 h 2015560"/>
                <a:gd name="connsiteX4" fmla="*/ 975116 w 975769"/>
                <a:gd name="connsiteY4" fmla="*/ 1175164 h 2015560"/>
                <a:gd name="connsiteX5" fmla="*/ 975769 w 975769"/>
                <a:gd name="connsiteY5" fmla="*/ 1257362 h 2015560"/>
                <a:gd name="connsiteX6" fmla="*/ 0 w 975769"/>
                <a:gd name="connsiteY6" fmla="*/ 1819700 h 2015560"/>
                <a:gd name="connsiteX7" fmla="*/ 0 w 975769"/>
                <a:gd name="connsiteY7" fmla="*/ 1737502 h 2015560"/>
                <a:gd name="connsiteX8" fmla="*/ 975116 w 975769"/>
                <a:gd name="connsiteY8" fmla="*/ 979303 h 2015560"/>
                <a:gd name="connsiteX9" fmla="*/ 975769 w 975769"/>
                <a:gd name="connsiteY9" fmla="*/ 1062439 h 2015560"/>
                <a:gd name="connsiteX10" fmla="*/ 0 w 975769"/>
                <a:gd name="connsiteY10" fmla="*/ 1626718 h 2015560"/>
                <a:gd name="connsiteX11" fmla="*/ 0 w 975769"/>
                <a:gd name="connsiteY11" fmla="*/ 1544236 h 2015560"/>
                <a:gd name="connsiteX12" fmla="*/ 975116 w 975769"/>
                <a:gd name="connsiteY12" fmla="*/ 783443 h 2015560"/>
                <a:gd name="connsiteX13" fmla="*/ 975769 w 975769"/>
                <a:gd name="connsiteY13" fmla="*/ 866579 h 2015560"/>
                <a:gd name="connsiteX14" fmla="*/ 0 w 975769"/>
                <a:gd name="connsiteY14" fmla="*/ 1430858 h 2015560"/>
                <a:gd name="connsiteX15" fmla="*/ 0 w 975769"/>
                <a:gd name="connsiteY15" fmla="*/ 1347721 h 2015560"/>
                <a:gd name="connsiteX16" fmla="*/ 975116 w 975769"/>
                <a:gd name="connsiteY16" fmla="*/ 587582 h 2015560"/>
                <a:gd name="connsiteX17" fmla="*/ 975769 w 975769"/>
                <a:gd name="connsiteY17" fmla="*/ 670718 h 2015560"/>
                <a:gd name="connsiteX18" fmla="*/ 0 w 975769"/>
                <a:gd name="connsiteY18" fmla="*/ 1234997 h 2015560"/>
                <a:gd name="connsiteX19" fmla="*/ 0 w 975769"/>
                <a:gd name="connsiteY19" fmla="*/ 1152515 h 2015560"/>
                <a:gd name="connsiteX20" fmla="*/ 975116 w 975769"/>
                <a:gd name="connsiteY20" fmla="*/ 391722 h 2015560"/>
                <a:gd name="connsiteX21" fmla="*/ 975769 w 975769"/>
                <a:gd name="connsiteY21" fmla="*/ 474858 h 2015560"/>
                <a:gd name="connsiteX22" fmla="*/ 0 w 975769"/>
                <a:gd name="connsiteY22" fmla="*/ 1039137 h 2015560"/>
                <a:gd name="connsiteX23" fmla="*/ 0 w 975769"/>
                <a:gd name="connsiteY23" fmla="*/ 956000 h 2015560"/>
                <a:gd name="connsiteX24" fmla="*/ 975116 w 975769"/>
                <a:gd name="connsiteY24" fmla="*/ 195861 h 2015560"/>
                <a:gd name="connsiteX25" fmla="*/ 975769 w 975769"/>
                <a:gd name="connsiteY25" fmla="*/ 278059 h 2015560"/>
                <a:gd name="connsiteX26" fmla="*/ 0 w 975769"/>
                <a:gd name="connsiteY26" fmla="*/ 840397 h 2015560"/>
                <a:gd name="connsiteX27" fmla="*/ 0 w 975769"/>
                <a:gd name="connsiteY27" fmla="*/ 758199 h 2015560"/>
                <a:gd name="connsiteX28" fmla="*/ 975116 w 975769"/>
                <a:gd name="connsiteY28" fmla="*/ 0 h 2015560"/>
                <a:gd name="connsiteX29" fmla="*/ 975769 w 975769"/>
                <a:gd name="connsiteY29" fmla="*/ 82482 h 2015560"/>
                <a:gd name="connsiteX30" fmla="*/ 0 w 975769"/>
                <a:gd name="connsiteY30" fmla="*/ 647415 h 2015560"/>
                <a:gd name="connsiteX31" fmla="*/ 0 w 975769"/>
                <a:gd name="connsiteY31" fmla="*/ 564278 h 201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5769" h="2015560">
                  <a:moveTo>
                    <a:pt x="975116" y="1371024"/>
                  </a:moveTo>
                  <a:lnTo>
                    <a:pt x="975769" y="1453222"/>
                  </a:lnTo>
                  <a:lnTo>
                    <a:pt x="0" y="2015560"/>
                  </a:lnTo>
                  <a:lnTo>
                    <a:pt x="0" y="1933362"/>
                  </a:lnTo>
                  <a:close/>
                  <a:moveTo>
                    <a:pt x="975116" y="1175164"/>
                  </a:moveTo>
                  <a:lnTo>
                    <a:pt x="975769" y="1257362"/>
                  </a:lnTo>
                  <a:lnTo>
                    <a:pt x="0" y="1819700"/>
                  </a:lnTo>
                  <a:lnTo>
                    <a:pt x="0" y="1737502"/>
                  </a:lnTo>
                  <a:close/>
                  <a:moveTo>
                    <a:pt x="975116" y="979303"/>
                  </a:moveTo>
                  <a:lnTo>
                    <a:pt x="975769" y="1062439"/>
                  </a:lnTo>
                  <a:lnTo>
                    <a:pt x="0" y="1626718"/>
                  </a:lnTo>
                  <a:lnTo>
                    <a:pt x="0" y="1544236"/>
                  </a:lnTo>
                  <a:close/>
                  <a:moveTo>
                    <a:pt x="975116" y="783443"/>
                  </a:moveTo>
                  <a:lnTo>
                    <a:pt x="975769" y="866579"/>
                  </a:lnTo>
                  <a:lnTo>
                    <a:pt x="0" y="1430858"/>
                  </a:lnTo>
                  <a:lnTo>
                    <a:pt x="0" y="1347721"/>
                  </a:lnTo>
                  <a:close/>
                  <a:moveTo>
                    <a:pt x="975116" y="587582"/>
                  </a:moveTo>
                  <a:lnTo>
                    <a:pt x="975769" y="670718"/>
                  </a:lnTo>
                  <a:lnTo>
                    <a:pt x="0" y="1234997"/>
                  </a:lnTo>
                  <a:lnTo>
                    <a:pt x="0" y="1152515"/>
                  </a:lnTo>
                  <a:close/>
                  <a:moveTo>
                    <a:pt x="975116" y="391722"/>
                  </a:moveTo>
                  <a:lnTo>
                    <a:pt x="975769" y="474858"/>
                  </a:lnTo>
                  <a:lnTo>
                    <a:pt x="0" y="1039137"/>
                  </a:lnTo>
                  <a:lnTo>
                    <a:pt x="0" y="956000"/>
                  </a:lnTo>
                  <a:close/>
                  <a:moveTo>
                    <a:pt x="975116" y="195861"/>
                  </a:moveTo>
                  <a:lnTo>
                    <a:pt x="975769" y="278059"/>
                  </a:lnTo>
                  <a:lnTo>
                    <a:pt x="0" y="840397"/>
                  </a:lnTo>
                  <a:lnTo>
                    <a:pt x="0" y="758199"/>
                  </a:lnTo>
                  <a:close/>
                  <a:moveTo>
                    <a:pt x="975116" y="0"/>
                  </a:moveTo>
                  <a:lnTo>
                    <a:pt x="975769" y="82482"/>
                  </a:lnTo>
                  <a:lnTo>
                    <a:pt x="0" y="647415"/>
                  </a:lnTo>
                  <a:lnTo>
                    <a:pt x="0" y="56427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620B89EC-40A3-8A4C-ACA0-00F55BB59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2691" y="3433321"/>
              <a:ext cx="558779" cy="1820351"/>
            </a:xfrm>
            <a:custGeom>
              <a:avLst/>
              <a:gdLst>
                <a:gd name="T0" fmla="*/ 853 w 857"/>
                <a:gd name="T1" fmla="*/ 0 h 2786"/>
                <a:gd name="T2" fmla="*/ 856 w 857"/>
                <a:gd name="T3" fmla="*/ 2293 h 2786"/>
                <a:gd name="T4" fmla="*/ 2 w 857"/>
                <a:gd name="T5" fmla="*/ 2785 h 2786"/>
                <a:gd name="T6" fmla="*/ 0 w 857"/>
                <a:gd name="T7" fmla="*/ 493 h 2786"/>
                <a:gd name="T8" fmla="*/ 853 w 857"/>
                <a:gd name="T9" fmla="*/ 0 h 2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7" h="2786">
                  <a:moveTo>
                    <a:pt x="853" y="0"/>
                  </a:moveTo>
                  <a:lnTo>
                    <a:pt x="856" y="2293"/>
                  </a:lnTo>
                  <a:lnTo>
                    <a:pt x="2" y="2785"/>
                  </a:lnTo>
                  <a:lnTo>
                    <a:pt x="0" y="493"/>
                  </a:lnTo>
                  <a:lnTo>
                    <a:pt x="85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93FE46DC-06E5-9C43-8332-366246D28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4998" y="2606675"/>
              <a:ext cx="132494" cy="195861"/>
            </a:xfrm>
            <a:custGeom>
              <a:avLst/>
              <a:gdLst>
                <a:gd name="T0" fmla="*/ 101 w 203"/>
                <a:gd name="T1" fmla="*/ 32 h 298"/>
                <a:gd name="T2" fmla="*/ 101 w 203"/>
                <a:gd name="T3" fmla="*/ 32 h 298"/>
                <a:gd name="T4" fmla="*/ 202 w 203"/>
                <a:gd name="T5" fmla="*/ 90 h 298"/>
                <a:gd name="T6" fmla="*/ 202 w 203"/>
                <a:gd name="T7" fmla="*/ 90 h 298"/>
                <a:gd name="T8" fmla="*/ 102 w 203"/>
                <a:gd name="T9" fmla="*/ 264 h 298"/>
                <a:gd name="T10" fmla="*/ 102 w 203"/>
                <a:gd name="T11" fmla="*/ 264 h 298"/>
                <a:gd name="T12" fmla="*/ 0 w 203"/>
                <a:gd name="T13" fmla="*/ 207 h 298"/>
                <a:gd name="T14" fmla="*/ 0 w 203"/>
                <a:gd name="T15" fmla="*/ 207 h 298"/>
                <a:gd name="T16" fmla="*/ 101 w 203"/>
                <a:gd name="T17" fmla="*/ 3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98">
                  <a:moveTo>
                    <a:pt x="101" y="32"/>
                  </a:moveTo>
                  <a:lnTo>
                    <a:pt x="101" y="32"/>
                  </a:lnTo>
                  <a:cubicBezTo>
                    <a:pt x="156" y="0"/>
                    <a:pt x="201" y="26"/>
                    <a:pt x="202" y="90"/>
                  </a:cubicBezTo>
                  <a:lnTo>
                    <a:pt x="202" y="90"/>
                  </a:lnTo>
                  <a:cubicBezTo>
                    <a:pt x="202" y="154"/>
                    <a:pt x="157" y="232"/>
                    <a:pt x="102" y="264"/>
                  </a:cubicBezTo>
                  <a:lnTo>
                    <a:pt x="102" y="264"/>
                  </a:lnTo>
                  <a:cubicBezTo>
                    <a:pt x="46" y="297"/>
                    <a:pt x="1" y="271"/>
                    <a:pt x="0" y="207"/>
                  </a:cubicBezTo>
                  <a:lnTo>
                    <a:pt x="0" y="207"/>
                  </a:lnTo>
                  <a:cubicBezTo>
                    <a:pt x="0" y="143"/>
                    <a:pt x="45" y="65"/>
                    <a:pt x="101" y="3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E15754C4-5EB9-0E49-B8B0-94D668B8A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6258" y="2721888"/>
              <a:ext cx="132494" cy="192979"/>
            </a:xfrm>
            <a:custGeom>
              <a:avLst/>
              <a:gdLst>
                <a:gd name="T0" fmla="*/ 101 w 203"/>
                <a:gd name="T1" fmla="*/ 32 h 297"/>
                <a:gd name="T2" fmla="*/ 101 w 203"/>
                <a:gd name="T3" fmla="*/ 32 h 297"/>
                <a:gd name="T4" fmla="*/ 202 w 203"/>
                <a:gd name="T5" fmla="*/ 90 h 297"/>
                <a:gd name="T6" fmla="*/ 202 w 203"/>
                <a:gd name="T7" fmla="*/ 90 h 297"/>
                <a:gd name="T8" fmla="*/ 102 w 203"/>
                <a:gd name="T9" fmla="*/ 264 h 297"/>
                <a:gd name="T10" fmla="*/ 102 w 203"/>
                <a:gd name="T11" fmla="*/ 264 h 297"/>
                <a:gd name="T12" fmla="*/ 0 w 203"/>
                <a:gd name="T13" fmla="*/ 206 h 297"/>
                <a:gd name="T14" fmla="*/ 0 w 203"/>
                <a:gd name="T15" fmla="*/ 206 h 297"/>
                <a:gd name="T16" fmla="*/ 101 w 203"/>
                <a:gd name="T17" fmla="*/ 3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97">
                  <a:moveTo>
                    <a:pt x="101" y="32"/>
                  </a:moveTo>
                  <a:lnTo>
                    <a:pt x="101" y="32"/>
                  </a:lnTo>
                  <a:cubicBezTo>
                    <a:pt x="157" y="0"/>
                    <a:pt x="202" y="26"/>
                    <a:pt x="202" y="90"/>
                  </a:cubicBezTo>
                  <a:lnTo>
                    <a:pt x="202" y="90"/>
                  </a:lnTo>
                  <a:cubicBezTo>
                    <a:pt x="202" y="154"/>
                    <a:pt x="158" y="232"/>
                    <a:pt x="102" y="264"/>
                  </a:cubicBezTo>
                  <a:lnTo>
                    <a:pt x="102" y="264"/>
                  </a:lnTo>
                  <a:cubicBezTo>
                    <a:pt x="46" y="296"/>
                    <a:pt x="0" y="271"/>
                    <a:pt x="0" y="206"/>
                  </a:cubicBezTo>
                  <a:lnTo>
                    <a:pt x="0" y="206"/>
                  </a:lnTo>
                  <a:cubicBezTo>
                    <a:pt x="0" y="142"/>
                    <a:pt x="45" y="64"/>
                    <a:pt x="101" y="32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3822C913-C1AE-CA47-AF6C-DD49DF74D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637" y="2837099"/>
              <a:ext cx="132494" cy="195861"/>
            </a:xfrm>
            <a:custGeom>
              <a:avLst/>
              <a:gdLst>
                <a:gd name="T0" fmla="*/ 101 w 203"/>
                <a:gd name="T1" fmla="*/ 33 h 298"/>
                <a:gd name="T2" fmla="*/ 101 w 203"/>
                <a:gd name="T3" fmla="*/ 33 h 298"/>
                <a:gd name="T4" fmla="*/ 202 w 203"/>
                <a:gd name="T5" fmla="*/ 90 h 298"/>
                <a:gd name="T6" fmla="*/ 202 w 203"/>
                <a:gd name="T7" fmla="*/ 90 h 298"/>
                <a:gd name="T8" fmla="*/ 101 w 203"/>
                <a:gd name="T9" fmla="*/ 265 h 298"/>
                <a:gd name="T10" fmla="*/ 101 w 203"/>
                <a:gd name="T11" fmla="*/ 265 h 298"/>
                <a:gd name="T12" fmla="*/ 0 w 203"/>
                <a:gd name="T13" fmla="*/ 207 h 298"/>
                <a:gd name="T14" fmla="*/ 0 w 203"/>
                <a:gd name="T15" fmla="*/ 207 h 298"/>
                <a:gd name="T16" fmla="*/ 101 w 203"/>
                <a:gd name="T17" fmla="*/ 3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98">
                  <a:moveTo>
                    <a:pt x="101" y="33"/>
                  </a:moveTo>
                  <a:lnTo>
                    <a:pt x="101" y="33"/>
                  </a:lnTo>
                  <a:cubicBezTo>
                    <a:pt x="157" y="0"/>
                    <a:pt x="202" y="27"/>
                    <a:pt x="202" y="90"/>
                  </a:cubicBezTo>
                  <a:lnTo>
                    <a:pt x="202" y="90"/>
                  </a:lnTo>
                  <a:cubicBezTo>
                    <a:pt x="202" y="154"/>
                    <a:pt x="157" y="233"/>
                    <a:pt x="101" y="265"/>
                  </a:cubicBezTo>
                  <a:lnTo>
                    <a:pt x="101" y="265"/>
                  </a:lnTo>
                  <a:cubicBezTo>
                    <a:pt x="46" y="297"/>
                    <a:pt x="0" y="271"/>
                    <a:pt x="0" y="207"/>
                  </a:cubicBezTo>
                  <a:lnTo>
                    <a:pt x="0" y="207"/>
                  </a:lnTo>
                  <a:cubicBezTo>
                    <a:pt x="0" y="143"/>
                    <a:pt x="45" y="65"/>
                    <a:pt x="101" y="3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9E001AEF-D27D-2243-87A1-BD6FB4782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6591" y="5219109"/>
              <a:ext cx="1901000" cy="2569230"/>
            </a:xfrm>
            <a:custGeom>
              <a:avLst/>
              <a:gdLst>
                <a:gd name="T0" fmla="*/ 0 w 2910"/>
                <a:gd name="T1" fmla="*/ 1677 h 3933"/>
                <a:gd name="T2" fmla="*/ 7 w 2910"/>
                <a:gd name="T3" fmla="*/ 3932 h 3933"/>
                <a:gd name="T4" fmla="*/ 2909 w 2910"/>
                <a:gd name="T5" fmla="*/ 2257 h 3933"/>
                <a:gd name="T6" fmla="*/ 2903 w 2910"/>
                <a:gd name="T7" fmla="*/ 0 h 3933"/>
                <a:gd name="T8" fmla="*/ 0 w 2910"/>
                <a:gd name="T9" fmla="*/ 1677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0" h="3933">
                  <a:moveTo>
                    <a:pt x="0" y="1677"/>
                  </a:moveTo>
                  <a:lnTo>
                    <a:pt x="7" y="3932"/>
                  </a:lnTo>
                  <a:lnTo>
                    <a:pt x="2909" y="2257"/>
                  </a:lnTo>
                  <a:lnTo>
                    <a:pt x="2903" y="0"/>
                  </a:lnTo>
                  <a:lnTo>
                    <a:pt x="0" y="167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97BF7641-C320-9848-88B5-72882BCF2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6593" y="5219110"/>
              <a:ext cx="1898120" cy="1503518"/>
            </a:xfrm>
            <a:custGeom>
              <a:avLst/>
              <a:gdLst>
                <a:gd name="T0" fmla="*/ 2904 w 2905"/>
                <a:gd name="T1" fmla="*/ 627 h 2304"/>
                <a:gd name="T2" fmla="*/ 2 w 2905"/>
                <a:gd name="T3" fmla="*/ 2303 h 2304"/>
                <a:gd name="T4" fmla="*/ 0 w 2905"/>
                <a:gd name="T5" fmla="*/ 1677 h 2304"/>
                <a:gd name="T6" fmla="*/ 2903 w 2905"/>
                <a:gd name="T7" fmla="*/ 0 h 2304"/>
                <a:gd name="T8" fmla="*/ 2904 w 2905"/>
                <a:gd name="T9" fmla="*/ 627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5" h="2304">
                  <a:moveTo>
                    <a:pt x="2904" y="627"/>
                  </a:moveTo>
                  <a:lnTo>
                    <a:pt x="2" y="2303"/>
                  </a:lnTo>
                  <a:lnTo>
                    <a:pt x="0" y="1677"/>
                  </a:lnTo>
                  <a:lnTo>
                    <a:pt x="2903" y="0"/>
                  </a:lnTo>
                  <a:lnTo>
                    <a:pt x="2904" y="62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4B34470F-D4B5-0E4C-A597-811CA598A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8552" y="5878699"/>
              <a:ext cx="625025" cy="1022506"/>
            </a:xfrm>
            <a:custGeom>
              <a:avLst/>
              <a:gdLst>
                <a:gd name="T0" fmla="*/ 956 w 957"/>
                <a:gd name="T1" fmla="*/ 1011 h 1564"/>
                <a:gd name="T2" fmla="*/ 1 w 957"/>
                <a:gd name="T3" fmla="*/ 1563 h 1564"/>
                <a:gd name="T4" fmla="*/ 0 w 957"/>
                <a:gd name="T5" fmla="*/ 552 h 1564"/>
                <a:gd name="T6" fmla="*/ 955 w 957"/>
                <a:gd name="T7" fmla="*/ 0 h 1564"/>
                <a:gd name="T8" fmla="*/ 956 w 957"/>
                <a:gd name="T9" fmla="*/ 1011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1564">
                  <a:moveTo>
                    <a:pt x="956" y="1011"/>
                  </a:moveTo>
                  <a:lnTo>
                    <a:pt x="1" y="1563"/>
                  </a:lnTo>
                  <a:lnTo>
                    <a:pt x="0" y="552"/>
                  </a:lnTo>
                  <a:lnTo>
                    <a:pt x="955" y="0"/>
                  </a:lnTo>
                  <a:lnTo>
                    <a:pt x="956" y="10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E57D162-03B6-8246-BA9E-1A31FEB31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1969" y="6397154"/>
              <a:ext cx="808711" cy="998811"/>
            </a:xfrm>
            <a:custGeom>
              <a:avLst/>
              <a:gdLst>
                <a:gd name="connsiteX0" fmla="*/ 808711 w 808711"/>
                <a:gd name="connsiteY0" fmla="*/ 463728 h 998811"/>
                <a:gd name="connsiteX1" fmla="*/ 808711 w 808711"/>
                <a:gd name="connsiteY1" fmla="*/ 531675 h 998811"/>
                <a:gd name="connsiteX2" fmla="*/ 0 w 808711"/>
                <a:gd name="connsiteY2" fmla="*/ 998811 h 998811"/>
                <a:gd name="connsiteX3" fmla="*/ 0 w 808711"/>
                <a:gd name="connsiteY3" fmla="*/ 930211 h 998811"/>
                <a:gd name="connsiteX4" fmla="*/ 808711 w 808711"/>
                <a:gd name="connsiteY4" fmla="*/ 308192 h 998811"/>
                <a:gd name="connsiteX5" fmla="*/ 808711 w 808711"/>
                <a:gd name="connsiteY5" fmla="*/ 376793 h 998811"/>
                <a:gd name="connsiteX6" fmla="*/ 0 w 808711"/>
                <a:gd name="connsiteY6" fmla="*/ 843275 h 998811"/>
                <a:gd name="connsiteX7" fmla="*/ 0 w 808711"/>
                <a:gd name="connsiteY7" fmla="*/ 774675 h 998811"/>
                <a:gd name="connsiteX8" fmla="*/ 808711 w 808711"/>
                <a:gd name="connsiteY8" fmla="*/ 152656 h 998811"/>
                <a:gd name="connsiteX9" fmla="*/ 808711 w 808711"/>
                <a:gd name="connsiteY9" fmla="*/ 220603 h 998811"/>
                <a:gd name="connsiteX10" fmla="*/ 0 w 808711"/>
                <a:gd name="connsiteY10" fmla="*/ 687739 h 998811"/>
                <a:gd name="connsiteX11" fmla="*/ 0 w 808711"/>
                <a:gd name="connsiteY11" fmla="*/ 619139 h 998811"/>
                <a:gd name="connsiteX12" fmla="*/ 808711 w 808711"/>
                <a:gd name="connsiteY12" fmla="*/ 0 h 998811"/>
                <a:gd name="connsiteX13" fmla="*/ 808711 w 808711"/>
                <a:gd name="connsiteY13" fmla="*/ 68517 h 998811"/>
                <a:gd name="connsiteX14" fmla="*/ 0 w 808711"/>
                <a:gd name="connsiteY14" fmla="*/ 535084 h 998811"/>
                <a:gd name="connsiteX15" fmla="*/ 0 w 808711"/>
                <a:gd name="connsiteY15" fmla="*/ 466567 h 99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8711" h="998811">
                  <a:moveTo>
                    <a:pt x="808711" y="463728"/>
                  </a:moveTo>
                  <a:lnTo>
                    <a:pt x="808711" y="531675"/>
                  </a:lnTo>
                  <a:lnTo>
                    <a:pt x="0" y="998811"/>
                  </a:lnTo>
                  <a:lnTo>
                    <a:pt x="0" y="930211"/>
                  </a:lnTo>
                  <a:close/>
                  <a:moveTo>
                    <a:pt x="808711" y="308192"/>
                  </a:moveTo>
                  <a:lnTo>
                    <a:pt x="808711" y="376793"/>
                  </a:lnTo>
                  <a:lnTo>
                    <a:pt x="0" y="843275"/>
                  </a:lnTo>
                  <a:lnTo>
                    <a:pt x="0" y="774675"/>
                  </a:lnTo>
                  <a:close/>
                  <a:moveTo>
                    <a:pt x="808711" y="152656"/>
                  </a:moveTo>
                  <a:lnTo>
                    <a:pt x="808711" y="220603"/>
                  </a:lnTo>
                  <a:lnTo>
                    <a:pt x="0" y="687739"/>
                  </a:lnTo>
                  <a:lnTo>
                    <a:pt x="0" y="619139"/>
                  </a:lnTo>
                  <a:close/>
                  <a:moveTo>
                    <a:pt x="808711" y="0"/>
                  </a:moveTo>
                  <a:lnTo>
                    <a:pt x="808711" y="68517"/>
                  </a:lnTo>
                  <a:lnTo>
                    <a:pt x="0" y="535084"/>
                  </a:lnTo>
                  <a:lnTo>
                    <a:pt x="0" y="46656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91C3E520-6F5D-F34C-B387-32C577B8E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0919" y="8001482"/>
              <a:ext cx="797843" cy="1034029"/>
            </a:xfrm>
            <a:custGeom>
              <a:avLst/>
              <a:gdLst>
                <a:gd name="T0" fmla="*/ 964 w 1223"/>
                <a:gd name="T1" fmla="*/ 59 h 1585"/>
                <a:gd name="T2" fmla="*/ 964 w 1223"/>
                <a:gd name="T3" fmla="*/ 59 h 1585"/>
                <a:gd name="T4" fmla="*/ 563 w 1223"/>
                <a:gd name="T5" fmla="*/ 99 h 1585"/>
                <a:gd name="T6" fmla="*/ 563 w 1223"/>
                <a:gd name="T7" fmla="*/ 99 h 1585"/>
                <a:gd name="T8" fmla="*/ 1 w 1223"/>
                <a:gd name="T9" fmla="*/ 1072 h 1585"/>
                <a:gd name="T10" fmla="*/ 1 w 1223"/>
                <a:gd name="T11" fmla="*/ 1072 h 1585"/>
                <a:gd name="T12" fmla="*/ 165 w 1223"/>
                <a:gd name="T13" fmla="*/ 1434 h 1585"/>
                <a:gd name="T14" fmla="*/ 430 w 1223"/>
                <a:gd name="T15" fmla="*/ 1584 h 1585"/>
                <a:gd name="T16" fmla="*/ 430 w 1223"/>
                <a:gd name="T17" fmla="*/ 1584 h 1585"/>
                <a:gd name="T18" fmla="*/ 259 w 1223"/>
                <a:gd name="T19" fmla="*/ 1222 h 1585"/>
                <a:gd name="T20" fmla="*/ 259 w 1223"/>
                <a:gd name="T21" fmla="*/ 1222 h 1585"/>
                <a:gd name="T22" fmla="*/ 821 w 1223"/>
                <a:gd name="T23" fmla="*/ 249 h 1585"/>
                <a:gd name="T24" fmla="*/ 821 w 1223"/>
                <a:gd name="T25" fmla="*/ 249 h 1585"/>
                <a:gd name="T26" fmla="*/ 1222 w 1223"/>
                <a:gd name="T27" fmla="*/ 210 h 1585"/>
                <a:gd name="T28" fmla="*/ 964 w 1223"/>
                <a:gd name="T29" fmla="*/ 59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3" h="1585">
                  <a:moveTo>
                    <a:pt x="964" y="59"/>
                  </a:moveTo>
                  <a:lnTo>
                    <a:pt x="964" y="59"/>
                  </a:lnTo>
                  <a:cubicBezTo>
                    <a:pt x="862" y="0"/>
                    <a:pt x="720" y="8"/>
                    <a:pt x="563" y="99"/>
                  </a:cubicBezTo>
                  <a:lnTo>
                    <a:pt x="563" y="99"/>
                  </a:lnTo>
                  <a:cubicBezTo>
                    <a:pt x="252" y="278"/>
                    <a:pt x="0" y="714"/>
                    <a:pt x="1" y="1072"/>
                  </a:cubicBezTo>
                  <a:lnTo>
                    <a:pt x="1" y="1072"/>
                  </a:lnTo>
                  <a:cubicBezTo>
                    <a:pt x="1" y="1250"/>
                    <a:pt x="64" y="1375"/>
                    <a:pt x="165" y="1434"/>
                  </a:cubicBezTo>
                  <a:lnTo>
                    <a:pt x="430" y="1584"/>
                  </a:lnTo>
                  <a:lnTo>
                    <a:pt x="430" y="1584"/>
                  </a:lnTo>
                  <a:cubicBezTo>
                    <a:pt x="329" y="1525"/>
                    <a:pt x="260" y="1400"/>
                    <a:pt x="259" y="1222"/>
                  </a:cubicBezTo>
                  <a:lnTo>
                    <a:pt x="259" y="1222"/>
                  </a:lnTo>
                  <a:cubicBezTo>
                    <a:pt x="259" y="864"/>
                    <a:pt x="510" y="429"/>
                    <a:pt x="821" y="249"/>
                  </a:cubicBezTo>
                  <a:lnTo>
                    <a:pt x="821" y="249"/>
                  </a:lnTo>
                  <a:cubicBezTo>
                    <a:pt x="978" y="159"/>
                    <a:pt x="1120" y="150"/>
                    <a:pt x="1222" y="210"/>
                  </a:cubicBezTo>
                  <a:lnTo>
                    <a:pt x="964" y="59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57BF869A-291B-E84F-9CDA-7B00E5E6B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2216" y="8041805"/>
              <a:ext cx="737357" cy="1082994"/>
            </a:xfrm>
            <a:custGeom>
              <a:avLst/>
              <a:gdLst>
                <a:gd name="T0" fmla="*/ 563 w 1131"/>
                <a:gd name="T1" fmla="*/ 179 h 1656"/>
                <a:gd name="T2" fmla="*/ 563 w 1131"/>
                <a:gd name="T3" fmla="*/ 179 h 1656"/>
                <a:gd name="T4" fmla="*/ 1128 w 1131"/>
                <a:gd name="T5" fmla="*/ 502 h 1656"/>
                <a:gd name="T6" fmla="*/ 1128 w 1131"/>
                <a:gd name="T7" fmla="*/ 502 h 1656"/>
                <a:gd name="T8" fmla="*/ 567 w 1131"/>
                <a:gd name="T9" fmla="*/ 1475 h 1656"/>
                <a:gd name="T10" fmla="*/ 567 w 1131"/>
                <a:gd name="T11" fmla="*/ 1475 h 1656"/>
                <a:gd name="T12" fmla="*/ 1 w 1131"/>
                <a:gd name="T13" fmla="*/ 1153 h 1656"/>
                <a:gd name="T14" fmla="*/ 1 w 1131"/>
                <a:gd name="T15" fmla="*/ 1153 h 1656"/>
                <a:gd name="T16" fmla="*/ 563 w 1131"/>
                <a:gd name="T17" fmla="*/ 179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1" h="1656">
                  <a:moveTo>
                    <a:pt x="563" y="179"/>
                  </a:moveTo>
                  <a:lnTo>
                    <a:pt x="563" y="179"/>
                  </a:lnTo>
                  <a:cubicBezTo>
                    <a:pt x="874" y="0"/>
                    <a:pt x="1127" y="144"/>
                    <a:pt x="1128" y="502"/>
                  </a:cubicBezTo>
                  <a:lnTo>
                    <a:pt x="1128" y="502"/>
                  </a:lnTo>
                  <a:cubicBezTo>
                    <a:pt x="1130" y="859"/>
                    <a:pt x="878" y="1295"/>
                    <a:pt x="567" y="1475"/>
                  </a:cubicBezTo>
                  <a:lnTo>
                    <a:pt x="567" y="1475"/>
                  </a:lnTo>
                  <a:cubicBezTo>
                    <a:pt x="255" y="1655"/>
                    <a:pt x="2" y="1511"/>
                    <a:pt x="1" y="1153"/>
                  </a:cubicBezTo>
                  <a:lnTo>
                    <a:pt x="1" y="1153"/>
                  </a:lnTo>
                  <a:cubicBezTo>
                    <a:pt x="0" y="795"/>
                    <a:pt x="252" y="360"/>
                    <a:pt x="563" y="1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F0011014-B58D-5E42-8BBE-CD46423E4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52" y="8309674"/>
              <a:ext cx="429166" cy="515573"/>
            </a:xfrm>
            <a:custGeom>
              <a:avLst/>
              <a:gdLst>
                <a:gd name="T0" fmla="*/ 476 w 658"/>
                <a:gd name="T1" fmla="*/ 49 h 789"/>
                <a:gd name="T2" fmla="*/ 476 w 658"/>
                <a:gd name="T3" fmla="*/ 49 h 789"/>
                <a:gd name="T4" fmla="*/ 651 w 658"/>
                <a:gd name="T5" fmla="*/ 161 h 789"/>
                <a:gd name="T6" fmla="*/ 651 w 658"/>
                <a:gd name="T7" fmla="*/ 161 h 789"/>
                <a:gd name="T8" fmla="*/ 363 w 658"/>
                <a:gd name="T9" fmla="*/ 748 h 789"/>
                <a:gd name="T10" fmla="*/ 363 w 658"/>
                <a:gd name="T11" fmla="*/ 748 h 789"/>
                <a:gd name="T12" fmla="*/ 330 w 658"/>
                <a:gd name="T13" fmla="*/ 779 h 789"/>
                <a:gd name="T14" fmla="*/ 330 w 658"/>
                <a:gd name="T15" fmla="*/ 779 h 789"/>
                <a:gd name="T16" fmla="*/ 298 w 658"/>
                <a:gd name="T17" fmla="*/ 786 h 789"/>
                <a:gd name="T18" fmla="*/ 298 w 658"/>
                <a:gd name="T19" fmla="*/ 786 h 789"/>
                <a:gd name="T20" fmla="*/ 4 w 658"/>
                <a:gd name="T21" fmla="*/ 537 h 789"/>
                <a:gd name="T22" fmla="*/ 4 w 658"/>
                <a:gd name="T23" fmla="*/ 537 h 789"/>
                <a:gd name="T24" fmla="*/ 177 w 658"/>
                <a:gd name="T25" fmla="*/ 223 h 789"/>
                <a:gd name="T26" fmla="*/ 177 w 658"/>
                <a:gd name="T27" fmla="*/ 223 h 789"/>
                <a:gd name="T28" fmla="*/ 228 w 658"/>
                <a:gd name="T29" fmla="*/ 204 h 789"/>
                <a:gd name="T30" fmla="*/ 228 w 658"/>
                <a:gd name="T31" fmla="*/ 204 h 789"/>
                <a:gd name="T32" fmla="*/ 326 w 658"/>
                <a:gd name="T33" fmla="*/ 235 h 789"/>
                <a:gd name="T34" fmla="*/ 326 w 658"/>
                <a:gd name="T35" fmla="*/ 235 h 789"/>
                <a:gd name="T36" fmla="*/ 424 w 658"/>
                <a:gd name="T37" fmla="*/ 90 h 789"/>
                <a:gd name="T38" fmla="*/ 424 w 658"/>
                <a:gd name="T39" fmla="*/ 90 h 789"/>
                <a:gd name="T40" fmla="*/ 476 w 658"/>
                <a:gd name="T41" fmla="*/ 4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8" h="789">
                  <a:moveTo>
                    <a:pt x="476" y="49"/>
                  </a:moveTo>
                  <a:lnTo>
                    <a:pt x="476" y="49"/>
                  </a:lnTo>
                  <a:cubicBezTo>
                    <a:pt x="561" y="0"/>
                    <a:pt x="644" y="34"/>
                    <a:pt x="651" y="161"/>
                  </a:cubicBezTo>
                  <a:lnTo>
                    <a:pt x="651" y="161"/>
                  </a:lnTo>
                  <a:cubicBezTo>
                    <a:pt x="657" y="303"/>
                    <a:pt x="515" y="531"/>
                    <a:pt x="363" y="748"/>
                  </a:cubicBezTo>
                  <a:lnTo>
                    <a:pt x="363" y="748"/>
                  </a:lnTo>
                  <a:cubicBezTo>
                    <a:pt x="354" y="762"/>
                    <a:pt x="342" y="773"/>
                    <a:pt x="330" y="779"/>
                  </a:cubicBezTo>
                  <a:lnTo>
                    <a:pt x="330" y="779"/>
                  </a:lnTo>
                  <a:cubicBezTo>
                    <a:pt x="319" y="786"/>
                    <a:pt x="308" y="788"/>
                    <a:pt x="298" y="786"/>
                  </a:cubicBezTo>
                  <a:lnTo>
                    <a:pt x="298" y="786"/>
                  </a:lnTo>
                  <a:cubicBezTo>
                    <a:pt x="144" y="749"/>
                    <a:pt x="0" y="686"/>
                    <a:pt x="4" y="537"/>
                  </a:cubicBezTo>
                  <a:lnTo>
                    <a:pt x="4" y="537"/>
                  </a:lnTo>
                  <a:cubicBezTo>
                    <a:pt x="8" y="404"/>
                    <a:pt x="91" y="273"/>
                    <a:pt x="177" y="223"/>
                  </a:cubicBezTo>
                  <a:lnTo>
                    <a:pt x="177" y="223"/>
                  </a:lnTo>
                  <a:cubicBezTo>
                    <a:pt x="194" y="213"/>
                    <a:pt x="211" y="207"/>
                    <a:pt x="228" y="204"/>
                  </a:cubicBezTo>
                  <a:lnTo>
                    <a:pt x="228" y="204"/>
                  </a:lnTo>
                  <a:cubicBezTo>
                    <a:pt x="295" y="193"/>
                    <a:pt x="321" y="228"/>
                    <a:pt x="326" y="235"/>
                  </a:cubicBezTo>
                  <a:lnTo>
                    <a:pt x="326" y="235"/>
                  </a:lnTo>
                  <a:cubicBezTo>
                    <a:pt x="331" y="222"/>
                    <a:pt x="357" y="157"/>
                    <a:pt x="424" y="90"/>
                  </a:cubicBezTo>
                  <a:lnTo>
                    <a:pt x="424" y="90"/>
                  </a:lnTo>
                  <a:cubicBezTo>
                    <a:pt x="441" y="72"/>
                    <a:pt x="459" y="59"/>
                    <a:pt x="476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0FE6B78C-39E5-AA4C-99FF-5EF9643B7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9137" y="8021644"/>
              <a:ext cx="175699" cy="334115"/>
            </a:xfrm>
            <a:custGeom>
              <a:avLst/>
              <a:gdLst>
                <a:gd name="T0" fmla="*/ 131 w 269"/>
                <a:gd name="T1" fmla="*/ 510 h 511"/>
                <a:gd name="T2" fmla="*/ 0 w 269"/>
                <a:gd name="T3" fmla="*/ 434 h 511"/>
                <a:gd name="T4" fmla="*/ 0 w 269"/>
                <a:gd name="T5" fmla="*/ 94 h 511"/>
                <a:gd name="T6" fmla="*/ 268 w 269"/>
                <a:gd name="T7" fmla="*/ 0 h 511"/>
                <a:gd name="T8" fmla="*/ 131 w 269"/>
                <a:gd name="T9" fmla="*/ 51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511">
                  <a:moveTo>
                    <a:pt x="131" y="510"/>
                  </a:moveTo>
                  <a:lnTo>
                    <a:pt x="0" y="434"/>
                  </a:lnTo>
                  <a:lnTo>
                    <a:pt x="0" y="94"/>
                  </a:lnTo>
                  <a:lnTo>
                    <a:pt x="268" y="0"/>
                  </a:lnTo>
                  <a:lnTo>
                    <a:pt x="131" y="51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E2AC801D-03DF-CE43-8C99-C764D5454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0745" y="7091307"/>
              <a:ext cx="1163642" cy="1310538"/>
            </a:xfrm>
            <a:custGeom>
              <a:avLst/>
              <a:gdLst>
                <a:gd name="T0" fmla="*/ 0 w 1782"/>
                <a:gd name="T1" fmla="*/ 941 h 2006"/>
                <a:gd name="T2" fmla="*/ 0 w 1782"/>
                <a:gd name="T3" fmla="*/ 1790 h 2006"/>
                <a:gd name="T4" fmla="*/ 1 w 1782"/>
                <a:gd name="T5" fmla="*/ 1790 h 2006"/>
                <a:gd name="T6" fmla="*/ 1 w 1782"/>
                <a:gd name="T7" fmla="*/ 1796 h 2006"/>
                <a:gd name="T8" fmla="*/ 1 w 1782"/>
                <a:gd name="T9" fmla="*/ 1796 h 2006"/>
                <a:gd name="T10" fmla="*/ 57 w 1782"/>
                <a:gd name="T11" fmla="*/ 1889 h 2006"/>
                <a:gd name="T12" fmla="*/ 257 w 1782"/>
                <a:gd name="T13" fmla="*/ 2005 h 2006"/>
                <a:gd name="T14" fmla="*/ 263 w 1782"/>
                <a:gd name="T15" fmla="*/ 1826 h 2006"/>
                <a:gd name="T16" fmla="*/ 750 w 1782"/>
                <a:gd name="T17" fmla="*/ 1545 h 2006"/>
                <a:gd name="T18" fmla="*/ 901 w 1782"/>
                <a:gd name="T19" fmla="*/ 1632 h 2006"/>
                <a:gd name="T20" fmla="*/ 908 w 1782"/>
                <a:gd name="T21" fmla="*/ 1454 h 2006"/>
                <a:gd name="T22" fmla="*/ 908 w 1782"/>
                <a:gd name="T23" fmla="*/ 1454 h 2006"/>
                <a:gd name="T24" fmla="*/ 911 w 1782"/>
                <a:gd name="T25" fmla="*/ 1452 h 2006"/>
                <a:gd name="T26" fmla="*/ 1515 w 1782"/>
                <a:gd name="T27" fmla="*/ 1103 h 2006"/>
                <a:gd name="T28" fmla="*/ 1515 w 1782"/>
                <a:gd name="T29" fmla="*/ 1102 h 2006"/>
                <a:gd name="T30" fmla="*/ 1515 w 1782"/>
                <a:gd name="T31" fmla="*/ 1102 h 2006"/>
                <a:gd name="T32" fmla="*/ 1613 w 1782"/>
                <a:gd name="T33" fmla="*/ 948 h 2006"/>
                <a:gd name="T34" fmla="*/ 1613 w 1782"/>
                <a:gd name="T35" fmla="*/ 271 h 2006"/>
                <a:gd name="T36" fmla="*/ 1657 w 1782"/>
                <a:gd name="T37" fmla="*/ 296 h 2006"/>
                <a:gd name="T38" fmla="*/ 1781 w 1782"/>
                <a:gd name="T39" fmla="*/ 146 h 2006"/>
                <a:gd name="T40" fmla="*/ 1575 w 1782"/>
                <a:gd name="T41" fmla="*/ 28 h 2006"/>
                <a:gd name="T42" fmla="*/ 1575 w 1782"/>
                <a:gd name="T43" fmla="*/ 28 h 2006"/>
                <a:gd name="T44" fmla="*/ 1487 w 1782"/>
                <a:gd name="T45" fmla="*/ 8 h 2006"/>
                <a:gd name="T46" fmla="*/ 1487 w 1782"/>
                <a:gd name="T47" fmla="*/ 8 h 2006"/>
                <a:gd name="T48" fmla="*/ 1449 w 1782"/>
                <a:gd name="T49" fmla="*/ 23 h 2006"/>
                <a:gd name="T50" fmla="*/ 1449 w 1782"/>
                <a:gd name="T51" fmla="*/ 21 h 2006"/>
                <a:gd name="T52" fmla="*/ 805 w 1782"/>
                <a:gd name="T53" fmla="*/ 394 h 2006"/>
                <a:gd name="T54" fmla="*/ 805 w 1782"/>
                <a:gd name="T55" fmla="*/ 394 h 2006"/>
                <a:gd name="T56" fmla="*/ 735 w 1782"/>
                <a:gd name="T57" fmla="*/ 434 h 2006"/>
                <a:gd name="T58" fmla="*/ 735 w 1782"/>
                <a:gd name="T59" fmla="*/ 434 h 2006"/>
                <a:gd name="T60" fmla="*/ 711 w 1782"/>
                <a:gd name="T61" fmla="*/ 448 h 2006"/>
                <a:gd name="T62" fmla="*/ 92 w 1782"/>
                <a:gd name="T63" fmla="*/ 806 h 2006"/>
                <a:gd name="T64" fmla="*/ 92 w 1782"/>
                <a:gd name="T65" fmla="*/ 806 h 2006"/>
                <a:gd name="T66" fmla="*/ 1 w 1782"/>
                <a:gd name="T67" fmla="*/ 941 h 2006"/>
                <a:gd name="T68" fmla="*/ 0 w 1782"/>
                <a:gd name="T69" fmla="*/ 941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82" h="2006">
                  <a:moveTo>
                    <a:pt x="0" y="941"/>
                  </a:moveTo>
                  <a:lnTo>
                    <a:pt x="0" y="1790"/>
                  </a:lnTo>
                  <a:lnTo>
                    <a:pt x="1" y="1790"/>
                  </a:lnTo>
                  <a:lnTo>
                    <a:pt x="1" y="1796"/>
                  </a:lnTo>
                  <a:lnTo>
                    <a:pt x="1" y="1796"/>
                  </a:lnTo>
                  <a:cubicBezTo>
                    <a:pt x="3" y="1839"/>
                    <a:pt x="25" y="1873"/>
                    <a:pt x="57" y="1889"/>
                  </a:cubicBezTo>
                  <a:lnTo>
                    <a:pt x="257" y="2005"/>
                  </a:lnTo>
                  <a:lnTo>
                    <a:pt x="263" y="1826"/>
                  </a:lnTo>
                  <a:lnTo>
                    <a:pt x="750" y="1545"/>
                  </a:lnTo>
                  <a:lnTo>
                    <a:pt x="901" y="1632"/>
                  </a:lnTo>
                  <a:lnTo>
                    <a:pt x="908" y="1454"/>
                  </a:lnTo>
                  <a:lnTo>
                    <a:pt x="908" y="1454"/>
                  </a:lnTo>
                  <a:cubicBezTo>
                    <a:pt x="909" y="1453"/>
                    <a:pt x="911" y="1453"/>
                    <a:pt x="911" y="1452"/>
                  </a:cubicBezTo>
                  <a:lnTo>
                    <a:pt x="1515" y="1103"/>
                  </a:lnTo>
                  <a:lnTo>
                    <a:pt x="1515" y="1102"/>
                  </a:lnTo>
                  <a:lnTo>
                    <a:pt x="1515" y="1102"/>
                  </a:lnTo>
                  <a:cubicBezTo>
                    <a:pt x="1576" y="1080"/>
                    <a:pt x="1616" y="1014"/>
                    <a:pt x="1613" y="948"/>
                  </a:cubicBezTo>
                  <a:lnTo>
                    <a:pt x="1613" y="271"/>
                  </a:lnTo>
                  <a:lnTo>
                    <a:pt x="1657" y="296"/>
                  </a:lnTo>
                  <a:lnTo>
                    <a:pt x="1781" y="146"/>
                  </a:lnTo>
                  <a:lnTo>
                    <a:pt x="1575" y="28"/>
                  </a:lnTo>
                  <a:lnTo>
                    <a:pt x="1575" y="28"/>
                  </a:lnTo>
                  <a:cubicBezTo>
                    <a:pt x="1552" y="9"/>
                    <a:pt x="1521" y="0"/>
                    <a:pt x="1487" y="8"/>
                  </a:cubicBezTo>
                  <a:lnTo>
                    <a:pt x="1487" y="8"/>
                  </a:lnTo>
                  <a:cubicBezTo>
                    <a:pt x="1475" y="10"/>
                    <a:pt x="1462" y="16"/>
                    <a:pt x="1449" y="23"/>
                  </a:cubicBezTo>
                  <a:lnTo>
                    <a:pt x="1449" y="21"/>
                  </a:lnTo>
                  <a:lnTo>
                    <a:pt x="805" y="394"/>
                  </a:lnTo>
                  <a:lnTo>
                    <a:pt x="805" y="394"/>
                  </a:lnTo>
                  <a:lnTo>
                    <a:pt x="735" y="434"/>
                  </a:lnTo>
                  <a:lnTo>
                    <a:pt x="735" y="434"/>
                  </a:lnTo>
                  <a:cubicBezTo>
                    <a:pt x="726" y="438"/>
                    <a:pt x="718" y="443"/>
                    <a:pt x="711" y="448"/>
                  </a:cubicBezTo>
                  <a:lnTo>
                    <a:pt x="92" y="806"/>
                  </a:lnTo>
                  <a:lnTo>
                    <a:pt x="92" y="806"/>
                  </a:lnTo>
                  <a:cubicBezTo>
                    <a:pt x="41" y="829"/>
                    <a:pt x="3" y="883"/>
                    <a:pt x="1" y="941"/>
                  </a:cubicBezTo>
                  <a:lnTo>
                    <a:pt x="0" y="94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6530FEF-EAC6-B646-B550-B3CDF6088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6119" y="7170812"/>
              <a:ext cx="1051582" cy="1237281"/>
            </a:xfrm>
            <a:custGeom>
              <a:avLst/>
              <a:gdLst>
                <a:gd name="connsiteX0" fmla="*/ 970038 w 1051582"/>
                <a:gd name="connsiteY0" fmla="*/ 1638 h 1237281"/>
                <a:gd name="connsiteX1" fmla="*/ 1051582 w 1051582"/>
                <a:gd name="connsiteY1" fmla="*/ 68200 h 1237281"/>
                <a:gd name="connsiteX2" fmla="*/ 1050929 w 1051582"/>
                <a:gd name="connsiteY2" fmla="*/ 79293 h 1237281"/>
                <a:gd name="connsiteX3" fmla="*/ 1050929 w 1051582"/>
                <a:gd name="connsiteY3" fmla="*/ 615704 h 1237281"/>
                <a:gd name="connsiteX4" fmla="*/ 986999 w 1051582"/>
                <a:gd name="connsiteY4" fmla="*/ 716200 h 1237281"/>
                <a:gd name="connsiteX5" fmla="*/ 987652 w 1051582"/>
                <a:gd name="connsiteY5" fmla="*/ 716200 h 1237281"/>
                <a:gd name="connsiteX6" fmla="*/ 851562 w 1051582"/>
                <a:gd name="connsiteY6" fmla="*/ 794862 h 1237281"/>
                <a:gd name="connsiteX7" fmla="*/ 639427 w 1051582"/>
                <a:gd name="connsiteY7" fmla="*/ 1184297 h 1237281"/>
                <a:gd name="connsiteX8" fmla="*/ 639427 w 1051582"/>
                <a:gd name="connsiteY8" fmla="*/ 917478 h 1237281"/>
                <a:gd name="connsiteX9" fmla="*/ 593635 w 1051582"/>
                <a:gd name="connsiteY9" fmla="*/ 943947 h 1237281"/>
                <a:gd name="connsiteX10" fmla="*/ 568846 w 1051582"/>
                <a:gd name="connsiteY10" fmla="*/ 958303 h 1237281"/>
                <a:gd name="connsiteX11" fmla="*/ 567541 w 1051582"/>
                <a:gd name="connsiteY11" fmla="*/ 959608 h 1237281"/>
                <a:gd name="connsiteX12" fmla="*/ 110899 w 1051582"/>
                <a:gd name="connsiteY12" fmla="*/ 1223246 h 1237281"/>
                <a:gd name="connsiteX13" fmla="*/ 82196 w 1051582"/>
                <a:gd name="connsiteY13" fmla="*/ 1235644 h 1237281"/>
                <a:gd name="connsiteX14" fmla="*/ 652 w 1051582"/>
                <a:gd name="connsiteY14" fmla="*/ 1168430 h 1237281"/>
                <a:gd name="connsiteX15" fmla="*/ 0 w 1051582"/>
                <a:gd name="connsiteY15" fmla="*/ 1165167 h 1237281"/>
                <a:gd name="connsiteX16" fmla="*/ 0 w 1051582"/>
                <a:gd name="connsiteY16" fmla="*/ 611136 h 1237281"/>
                <a:gd name="connsiteX17" fmla="*/ 59363 w 1051582"/>
                <a:gd name="connsiteY17" fmla="*/ 523040 h 1237281"/>
                <a:gd name="connsiteX18" fmla="*/ 463166 w 1051582"/>
                <a:gd name="connsiteY18" fmla="*/ 289420 h 1237281"/>
                <a:gd name="connsiteX19" fmla="*/ 478170 w 1051582"/>
                <a:gd name="connsiteY19" fmla="*/ 280937 h 1237281"/>
                <a:gd name="connsiteX20" fmla="*/ 523834 w 1051582"/>
                <a:gd name="connsiteY20" fmla="*/ 254182 h 1237281"/>
                <a:gd name="connsiteX21" fmla="*/ 943945 w 1051582"/>
                <a:gd name="connsiteY21" fmla="*/ 10774 h 1237281"/>
                <a:gd name="connsiteX22" fmla="*/ 943945 w 1051582"/>
                <a:gd name="connsiteY22" fmla="*/ 11426 h 1237281"/>
                <a:gd name="connsiteX23" fmla="*/ 970038 w 1051582"/>
                <a:gd name="connsiteY23" fmla="*/ 1638 h 123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82" h="1237281">
                  <a:moveTo>
                    <a:pt x="970038" y="1638"/>
                  </a:moveTo>
                  <a:cubicBezTo>
                    <a:pt x="1013093" y="-7498"/>
                    <a:pt x="1050277" y="22520"/>
                    <a:pt x="1051582" y="68200"/>
                  </a:cubicBezTo>
                  <a:cubicBezTo>
                    <a:pt x="1051582" y="71463"/>
                    <a:pt x="1051582" y="76030"/>
                    <a:pt x="1050929" y="79293"/>
                  </a:cubicBezTo>
                  <a:lnTo>
                    <a:pt x="1050929" y="615704"/>
                  </a:lnTo>
                  <a:cubicBezTo>
                    <a:pt x="1053539" y="658774"/>
                    <a:pt x="1027445" y="701191"/>
                    <a:pt x="986999" y="716200"/>
                  </a:cubicBezTo>
                  <a:lnTo>
                    <a:pt x="987652" y="716200"/>
                  </a:lnTo>
                  <a:lnTo>
                    <a:pt x="851562" y="794862"/>
                  </a:lnTo>
                  <a:lnTo>
                    <a:pt x="639427" y="1184297"/>
                  </a:lnTo>
                  <a:lnTo>
                    <a:pt x="639427" y="917478"/>
                  </a:lnTo>
                  <a:lnTo>
                    <a:pt x="593635" y="943947"/>
                  </a:lnTo>
                  <a:cubicBezTo>
                    <a:pt x="586459" y="950472"/>
                    <a:pt x="577979" y="955040"/>
                    <a:pt x="568846" y="958303"/>
                  </a:cubicBezTo>
                  <a:lnTo>
                    <a:pt x="567541" y="959608"/>
                  </a:lnTo>
                  <a:lnTo>
                    <a:pt x="110899" y="1223246"/>
                  </a:lnTo>
                  <a:cubicBezTo>
                    <a:pt x="101766" y="1229119"/>
                    <a:pt x="92633" y="1233034"/>
                    <a:pt x="82196" y="1235644"/>
                  </a:cubicBezTo>
                  <a:cubicBezTo>
                    <a:pt x="38488" y="1244780"/>
                    <a:pt x="1957" y="1214762"/>
                    <a:pt x="652" y="1168430"/>
                  </a:cubicBezTo>
                  <a:cubicBezTo>
                    <a:pt x="0" y="1167778"/>
                    <a:pt x="0" y="1166472"/>
                    <a:pt x="0" y="1165167"/>
                  </a:cubicBezTo>
                  <a:lnTo>
                    <a:pt x="0" y="611136"/>
                  </a:lnTo>
                  <a:cubicBezTo>
                    <a:pt x="1305" y="573288"/>
                    <a:pt x="25441" y="537396"/>
                    <a:pt x="59363" y="523040"/>
                  </a:cubicBezTo>
                  <a:lnTo>
                    <a:pt x="463166" y="289420"/>
                  </a:lnTo>
                  <a:cubicBezTo>
                    <a:pt x="467732" y="286157"/>
                    <a:pt x="472951" y="282895"/>
                    <a:pt x="478170" y="280937"/>
                  </a:cubicBezTo>
                  <a:lnTo>
                    <a:pt x="523834" y="254182"/>
                  </a:lnTo>
                  <a:lnTo>
                    <a:pt x="943945" y="10774"/>
                  </a:lnTo>
                  <a:lnTo>
                    <a:pt x="943945" y="11426"/>
                  </a:lnTo>
                  <a:cubicBezTo>
                    <a:pt x="952425" y="6858"/>
                    <a:pt x="960906" y="3595"/>
                    <a:pt x="970038" y="1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835E3603-08BC-7C46-BD6F-8115772E4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3500" y="7534873"/>
              <a:ext cx="668230" cy="492533"/>
            </a:xfrm>
            <a:custGeom>
              <a:avLst/>
              <a:gdLst>
                <a:gd name="T0" fmla="*/ 518 w 1023"/>
                <a:gd name="T1" fmla="*/ 265 h 755"/>
                <a:gd name="T2" fmla="*/ 518 w 1023"/>
                <a:gd name="T3" fmla="*/ 265 h 755"/>
                <a:gd name="T4" fmla="*/ 634 w 1023"/>
                <a:gd name="T5" fmla="*/ 336 h 755"/>
                <a:gd name="T6" fmla="*/ 634 w 1023"/>
                <a:gd name="T7" fmla="*/ 336 h 755"/>
                <a:gd name="T8" fmla="*/ 518 w 1023"/>
                <a:gd name="T9" fmla="*/ 497 h 755"/>
                <a:gd name="T10" fmla="*/ 518 w 1023"/>
                <a:gd name="T11" fmla="*/ 497 h 755"/>
                <a:gd name="T12" fmla="*/ 402 w 1023"/>
                <a:gd name="T13" fmla="*/ 426 h 755"/>
                <a:gd name="T14" fmla="*/ 402 w 1023"/>
                <a:gd name="T15" fmla="*/ 426 h 755"/>
                <a:gd name="T16" fmla="*/ 518 w 1023"/>
                <a:gd name="T17" fmla="*/ 265 h 755"/>
                <a:gd name="T18" fmla="*/ 908 w 1023"/>
                <a:gd name="T19" fmla="*/ 25 h 755"/>
                <a:gd name="T20" fmla="*/ 908 w 1023"/>
                <a:gd name="T21" fmla="*/ 25 h 755"/>
                <a:gd name="T22" fmla="*/ 1022 w 1023"/>
                <a:gd name="T23" fmla="*/ 95 h 755"/>
                <a:gd name="T24" fmla="*/ 1022 w 1023"/>
                <a:gd name="T25" fmla="*/ 95 h 755"/>
                <a:gd name="T26" fmla="*/ 908 w 1023"/>
                <a:gd name="T27" fmla="*/ 256 h 755"/>
                <a:gd name="T28" fmla="*/ 908 w 1023"/>
                <a:gd name="T29" fmla="*/ 256 h 755"/>
                <a:gd name="T30" fmla="*/ 792 w 1023"/>
                <a:gd name="T31" fmla="*/ 186 h 755"/>
                <a:gd name="T32" fmla="*/ 792 w 1023"/>
                <a:gd name="T33" fmla="*/ 186 h 755"/>
                <a:gd name="T34" fmla="*/ 908 w 1023"/>
                <a:gd name="T35" fmla="*/ 25 h 755"/>
                <a:gd name="T36" fmla="*/ 115 w 1023"/>
                <a:gd name="T37" fmla="*/ 498 h 755"/>
                <a:gd name="T38" fmla="*/ 115 w 1023"/>
                <a:gd name="T39" fmla="*/ 498 h 755"/>
                <a:gd name="T40" fmla="*/ 231 w 1023"/>
                <a:gd name="T41" fmla="*/ 568 h 755"/>
                <a:gd name="T42" fmla="*/ 231 w 1023"/>
                <a:gd name="T43" fmla="*/ 568 h 755"/>
                <a:gd name="T44" fmla="*/ 115 w 1023"/>
                <a:gd name="T45" fmla="*/ 729 h 755"/>
                <a:gd name="T46" fmla="*/ 115 w 1023"/>
                <a:gd name="T47" fmla="*/ 729 h 755"/>
                <a:gd name="T48" fmla="*/ 0 w 1023"/>
                <a:gd name="T49" fmla="*/ 659 h 755"/>
                <a:gd name="T50" fmla="*/ 0 w 1023"/>
                <a:gd name="T51" fmla="*/ 659 h 755"/>
                <a:gd name="T52" fmla="*/ 115 w 1023"/>
                <a:gd name="T53" fmla="*/ 49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3" h="755">
                  <a:moveTo>
                    <a:pt x="518" y="265"/>
                  </a:moveTo>
                  <a:lnTo>
                    <a:pt x="518" y="265"/>
                  </a:lnTo>
                  <a:cubicBezTo>
                    <a:pt x="582" y="241"/>
                    <a:pt x="634" y="272"/>
                    <a:pt x="634" y="336"/>
                  </a:cubicBezTo>
                  <a:lnTo>
                    <a:pt x="634" y="336"/>
                  </a:lnTo>
                  <a:cubicBezTo>
                    <a:pt x="634" y="400"/>
                    <a:pt x="582" y="472"/>
                    <a:pt x="518" y="497"/>
                  </a:cubicBezTo>
                  <a:lnTo>
                    <a:pt x="518" y="497"/>
                  </a:lnTo>
                  <a:cubicBezTo>
                    <a:pt x="454" y="522"/>
                    <a:pt x="402" y="490"/>
                    <a:pt x="402" y="426"/>
                  </a:cubicBezTo>
                  <a:lnTo>
                    <a:pt x="402" y="426"/>
                  </a:lnTo>
                  <a:cubicBezTo>
                    <a:pt x="402" y="362"/>
                    <a:pt x="454" y="291"/>
                    <a:pt x="518" y="265"/>
                  </a:cubicBezTo>
                  <a:close/>
                  <a:moveTo>
                    <a:pt x="908" y="25"/>
                  </a:moveTo>
                  <a:lnTo>
                    <a:pt x="908" y="25"/>
                  </a:lnTo>
                  <a:cubicBezTo>
                    <a:pt x="971" y="0"/>
                    <a:pt x="1022" y="32"/>
                    <a:pt x="1022" y="95"/>
                  </a:cubicBezTo>
                  <a:lnTo>
                    <a:pt x="1022" y="95"/>
                  </a:lnTo>
                  <a:cubicBezTo>
                    <a:pt x="1022" y="160"/>
                    <a:pt x="971" y="232"/>
                    <a:pt x="908" y="256"/>
                  </a:cubicBezTo>
                  <a:lnTo>
                    <a:pt x="908" y="256"/>
                  </a:lnTo>
                  <a:cubicBezTo>
                    <a:pt x="844" y="281"/>
                    <a:pt x="792" y="250"/>
                    <a:pt x="792" y="186"/>
                  </a:cubicBezTo>
                  <a:lnTo>
                    <a:pt x="792" y="186"/>
                  </a:lnTo>
                  <a:cubicBezTo>
                    <a:pt x="792" y="122"/>
                    <a:pt x="844" y="50"/>
                    <a:pt x="908" y="25"/>
                  </a:cubicBezTo>
                  <a:close/>
                  <a:moveTo>
                    <a:pt x="115" y="498"/>
                  </a:moveTo>
                  <a:lnTo>
                    <a:pt x="115" y="498"/>
                  </a:lnTo>
                  <a:cubicBezTo>
                    <a:pt x="179" y="473"/>
                    <a:pt x="231" y="505"/>
                    <a:pt x="231" y="568"/>
                  </a:cubicBezTo>
                  <a:lnTo>
                    <a:pt x="231" y="568"/>
                  </a:lnTo>
                  <a:cubicBezTo>
                    <a:pt x="231" y="632"/>
                    <a:pt x="179" y="705"/>
                    <a:pt x="115" y="729"/>
                  </a:cubicBezTo>
                  <a:lnTo>
                    <a:pt x="115" y="729"/>
                  </a:lnTo>
                  <a:cubicBezTo>
                    <a:pt x="51" y="754"/>
                    <a:pt x="0" y="723"/>
                    <a:pt x="0" y="659"/>
                  </a:cubicBezTo>
                  <a:lnTo>
                    <a:pt x="0" y="659"/>
                  </a:lnTo>
                  <a:cubicBezTo>
                    <a:pt x="0" y="595"/>
                    <a:pt x="51" y="523"/>
                    <a:pt x="115" y="4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108A420C-97C1-7940-87AB-FA9EA01E0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7103" y="10930749"/>
              <a:ext cx="1483355" cy="864091"/>
            </a:xfrm>
            <a:custGeom>
              <a:avLst/>
              <a:gdLst>
                <a:gd name="T0" fmla="*/ 1170 w 2273"/>
                <a:gd name="T1" fmla="*/ 17 h 1322"/>
                <a:gd name="T2" fmla="*/ 2034 w 2273"/>
                <a:gd name="T3" fmla="*/ 515 h 1322"/>
                <a:gd name="T4" fmla="*/ 2272 w 2273"/>
                <a:gd name="T5" fmla="*/ 448 h 1322"/>
                <a:gd name="T6" fmla="*/ 2272 w 2273"/>
                <a:gd name="T7" fmla="*/ 687 h 1322"/>
                <a:gd name="T8" fmla="*/ 2272 w 2273"/>
                <a:gd name="T9" fmla="*/ 687 h 1322"/>
                <a:gd name="T10" fmla="*/ 2232 w 2273"/>
                <a:gd name="T11" fmla="*/ 743 h 1322"/>
                <a:gd name="T12" fmla="*/ 2232 w 2273"/>
                <a:gd name="T13" fmla="*/ 743 h 1322"/>
                <a:gd name="T14" fmla="*/ 1257 w 2273"/>
                <a:gd name="T15" fmla="*/ 1306 h 1322"/>
                <a:gd name="T16" fmla="*/ 1254 w 2273"/>
                <a:gd name="T17" fmla="*/ 1306 h 1322"/>
                <a:gd name="T18" fmla="*/ 1254 w 2273"/>
                <a:gd name="T19" fmla="*/ 1306 h 1322"/>
                <a:gd name="T20" fmla="*/ 1180 w 2273"/>
                <a:gd name="T21" fmla="*/ 1321 h 1322"/>
                <a:gd name="T22" fmla="*/ 1180 w 2273"/>
                <a:gd name="T23" fmla="*/ 1321 h 1322"/>
                <a:gd name="T24" fmla="*/ 1106 w 2273"/>
                <a:gd name="T25" fmla="*/ 1306 h 1322"/>
                <a:gd name="T26" fmla="*/ 1104 w 2273"/>
                <a:gd name="T27" fmla="*/ 1306 h 1322"/>
                <a:gd name="T28" fmla="*/ 1099 w 2273"/>
                <a:gd name="T29" fmla="*/ 1303 h 1322"/>
                <a:gd name="T30" fmla="*/ 1099 w 2273"/>
                <a:gd name="T31" fmla="*/ 1303 h 1322"/>
                <a:gd name="T32" fmla="*/ 1088 w 2273"/>
                <a:gd name="T33" fmla="*/ 1297 h 1322"/>
                <a:gd name="T34" fmla="*/ 39 w 2273"/>
                <a:gd name="T35" fmla="*/ 691 h 1322"/>
                <a:gd name="T36" fmla="*/ 39 w 2273"/>
                <a:gd name="T37" fmla="*/ 691 h 1322"/>
                <a:gd name="T38" fmla="*/ 39 w 2273"/>
                <a:gd name="T39" fmla="*/ 691 h 1322"/>
                <a:gd name="T40" fmla="*/ 0 w 2273"/>
                <a:gd name="T41" fmla="*/ 634 h 1322"/>
                <a:gd name="T42" fmla="*/ 0 w 2273"/>
                <a:gd name="T43" fmla="*/ 397 h 1322"/>
                <a:gd name="T44" fmla="*/ 0 w 2273"/>
                <a:gd name="T45" fmla="*/ 397 h 1322"/>
                <a:gd name="T46" fmla="*/ 230 w 2273"/>
                <a:gd name="T47" fmla="*/ 469 h 1322"/>
                <a:gd name="T48" fmla="*/ 998 w 2273"/>
                <a:gd name="T49" fmla="*/ 25 h 1322"/>
                <a:gd name="T50" fmla="*/ 998 w 2273"/>
                <a:gd name="T51" fmla="*/ 25 h 1322"/>
                <a:gd name="T52" fmla="*/ 1011 w 2273"/>
                <a:gd name="T53" fmla="*/ 18 h 1322"/>
                <a:gd name="T54" fmla="*/ 1013 w 2273"/>
                <a:gd name="T55" fmla="*/ 17 h 1322"/>
                <a:gd name="T56" fmla="*/ 1013 w 2273"/>
                <a:gd name="T57" fmla="*/ 17 h 1322"/>
                <a:gd name="T58" fmla="*/ 1013 w 2273"/>
                <a:gd name="T59" fmla="*/ 17 h 1322"/>
                <a:gd name="T60" fmla="*/ 1091 w 2273"/>
                <a:gd name="T61" fmla="*/ 0 h 1322"/>
                <a:gd name="T62" fmla="*/ 1091 w 2273"/>
                <a:gd name="T63" fmla="*/ 0 h 1322"/>
                <a:gd name="T64" fmla="*/ 1169 w 2273"/>
                <a:gd name="T65" fmla="*/ 17 h 1322"/>
                <a:gd name="T66" fmla="*/ 1170 w 2273"/>
                <a:gd name="T67" fmla="*/ 1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3" h="1322">
                  <a:moveTo>
                    <a:pt x="1170" y="17"/>
                  </a:moveTo>
                  <a:lnTo>
                    <a:pt x="2034" y="515"/>
                  </a:lnTo>
                  <a:lnTo>
                    <a:pt x="2272" y="448"/>
                  </a:lnTo>
                  <a:lnTo>
                    <a:pt x="2272" y="687"/>
                  </a:lnTo>
                  <a:lnTo>
                    <a:pt x="2272" y="687"/>
                  </a:lnTo>
                  <a:cubicBezTo>
                    <a:pt x="2272" y="708"/>
                    <a:pt x="2257" y="728"/>
                    <a:pt x="2232" y="743"/>
                  </a:cubicBezTo>
                  <a:lnTo>
                    <a:pt x="2232" y="743"/>
                  </a:lnTo>
                  <a:lnTo>
                    <a:pt x="1257" y="1306"/>
                  </a:lnTo>
                  <a:lnTo>
                    <a:pt x="1254" y="1306"/>
                  </a:lnTo>
                  <a:lnTo>
                    <a:pt x="1254" y="1306"/>
                  </a:lnTo>
                  <a:cubicBezTo>
                    <a:pt x="1234" y="1315"/>
                    <a:pt x="1208" y="1321"/>
                    <a:pt x="1180" y="1321"/>
                  </a:cubicBezTo>
                  <a:lnTo>
                    <a:pt x="1180" y="1321"/>
                  </a:lnTo>
                  <a:cubicBezTo>
                    <a:pt x="1152" y="1321"/>
                    <a:pt x="1127" y="1315"/>
                    <a:pt x="1106" y="1306"/>
                  </a:cubicBezTo>
                  <a:lnTo>
                    <a:pt x="1104" y="1306"/>
                  </a:lnTo>
                  <a:lnTo>
                    <a:pt x="1099" y="1303"/>
                  </a:lnTo>
                  <a:lnTo>
                    <a:pt x="1099" y="1303"/>
                  </a:lnTo>
                  <a:cubicBezTo>
                    <a:pt x="1095" y="1301"/>
                    <a:pt x="1091" y="1299"/>
                    <a:pt x="1088" y="1297"/>
                  </a:cubicBezTo>
                  <a:lnTo>
                    <a:pt x="39" y="691"/>
                  </a:lnTo>
                  <a:lnTo>
                    <a:pt x="39" y="691"/>
                  </a:lnTo>
                  <a:lnTo>
                    <a:pt x="39" y="691"/>
                  </a:lnTo>
                  <a:cubicBezTo>
                    <a:pt x="15" y="677"/>
                    <a:pt x="0" y="657"/>
                    <a:pt x="0" y="634"/>
                  </a:cubicBezTo>
                  <a:lnTo>
                    <a:pt x="0" y="397"/>
                  </a:lnTo>
                  <a:lnTo>
                    <a:pt x="0" y="397"/>
                  </a:lnTo>
                  <a:cubicBezTo>
                    <a:pt x="0" y="397"/>
                    <a:pt x="118" y="432"/>
                    <a:pt x="230" y="469"/>
                  </a:cubicBezTo>
                  <a:lnTo>
                    <a:pt x="998" y="25"/>
                  </a:lnTo>
                  <a:lnTo>
                    <a:pt x="998" y="25"/>
                  </a:lnTo>
                  <a:cubicBezTo>
                    <a:pt x="1002" y="23"/>
                    <a:pt x="1007" y="20"/>
                    <a:pt x="1011" y="18"/>
                  </a:cubicBezTo>
                  <a:lnTo>
                    <a:pt x="1013" y="17"/>
                  </a:lnTo>
                  <a:lnTo>
                    <a:pt x="1013" y="17"/>
                  </a:lnTo>
                  <a:lnTo>
                    <a:pt x="1013" y="17"/>
                  </a:lnTo>
                  <a:cubicBezTo>
                    <a:pt x="1035" y="6"/>
                    <a:pt x="1062" y="0"/>
                    <a:pt x="1091" y="0"/>
                  </a:cubicBezTo>
                  <a:lnTo>
                    <a:pt x="1091" y="0"/>
                  </a:lnTo>
                  <a:cubicBezTo>
                    <a:pt x="1120" y="0"/>
                    <a:pt x="1147" y="6"/>
                    <a:pt x="1169" y="17"/>
                  </a:cubicBezTo>
                  <a:lnTo>
                    <a:pt x="1170" y="1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4FD0E47D-57DD-CD40-8828-E413216B4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7103" y="10887544"/>
              <a:ext cx="1483355" cy="864091"/>
            </a:xfrm>
            <a:custGeom>
              <a:avLst/>
              <a:gdLst>
                <a:gd name="T0" fmla="*/ 1170 w 2273"/>
                <a:gd name="T1" fmla="*/ 17 h 1323"/>
                <a:gd name="T2" fmla="*/ 2034 w 2273"/>
                <a:gd name="T3" fmla="*/ 516 h 1323"/>
                <a:gd name="T4" fmla="*/ 2272 w 2273"/>
                <a:gd name="T5" fmla="*/ 449 h 1323"/>
                <a:gd name="T6" fmla="*/ 2272 w 2273"/>
                <a:gd name="T7" fmla="*/ 687 h 1323"/>
                <a:gd name="T8" fmla="*/ 2272 w 2273"/>
                <a:gd name="T9" fmla="*/ 687 h 1323"/>
                <a:gd name="T10" fmla="*/ 2232 w 2273"/>
                <a:gd name="T11" fmla="*/ 744 h 1323"/>
                <a:gd name="T12" fmla="*/ 1257 w 2273"/>
                <a:gd name="T13" fmla="*/ 1307 h 1323"/>
                <a:gd name="T14" fmla="*/ 1254 w 2273"/>
                <a:gd name="T15" fmla="*/ 1307 h 1323"/>
                <a:gd name="T16" fmla="*/ 1254 w 2273"/>
                <a:gd name="T17" fmla="*/ 1307 h 1323"/>
                <a:gd name="T18" fmla="*/ 1180 w 2273"/>
                <a:gd name="T19" fmla="*/ 1322 h 1323"/>
                <a:gd name="T20" fmla="*/ 1180 w 2273"/>
                <a:gd name="T21" fmla="*/ 1322 h 1323"/>
                <a:gd name="T22" fmla="*/ 1106 w 2273"/>
                <a:gd name="T23" fmla="*/ 1307 h 1323"/>
                <a:gd name="T24" fmla="*/ 1104 w 2273"/>
                <a:gd name="T25" fmla="*/ 1307 h 1323"/>
                <a:gd name="T26" fmla="*/ 1099 w 2273"/>
                <a:gd name="T27" fmla="*/ 1304 h 1323"/>
                <a:gd name="T28" fmla="*/ 1099 w 2273"/>
                <a:gd name="T29" fmla="*/ 1304 h 1323"/>
                <a:gd name="T30" fmla="*/ 1088 w 2273"/>
                <a:gd name="T31" fmla="*/ 1297 h 1323"/>
                <a:gd name="T32" fmla="*/ 39 w 2273"/>
                <a:gd name="T33" fmla="*/ 692 h 1323"/>
                <a:gd name="T34" fmla="*/ 39 w 2273"/>
                <a:gd name="T35" fmla="*/ 691 h 1323"/>
                <a:gd name="T36" fmla="*/ 39 w 2273"/>
                <a:gd name="T37" fmla="*/ 691 h 1323"/>
                <a:gd name="T38" fmla="*/ 0 w 2273"/>
                <a:gd name="T39" fmla="*/ 636 h 1323"/>
                <a:gd name="T40" fmla="*/ 0 w 2273"/>
                <a:gd name="T41" fmla="*/ 397 h 1323"/>
                <a:gd name="T42" fmla="*/ 0 w 2273"/>
                <a:gd name="T43" fmla="*/ 397 h 1323"/>
                <a:gd name="T44" fmla="*/ 230 w 2273"/>
                <a:gd name="T45" fmla="*/ 470 h 1323"/>
                <a:gd name="T46" fmla="*/ 998 w 2273"/>
                <a:gd name="T47" fmla="*/ 26 h 1323"/>
                <a:gd name="T48" fmla="*/ 998 w 2273"/>
                <a:gd name="T49" fmla="*/ 26 h 1323"/>
                <a:gd name="T50" fmla="*/ 1011 w 2273"/>
                <a:gd name="T51" fmla="*/ 18 h 1323"/>
                <a:gd name="T52" fmla="*/ 1013 w 2273"/>
                <a:gd name="T53" fmla="*/ 17 h 1323"/>
                <a:gd name="T54" fmla="*/ 1013 w 2273"/>
                <a:gd name="T55" fmla="*/ 17 h 1323"/>
                <a:gd name="T56" fmla="*/ 1013 w 2273"/>
                <a:gd name="T57" fmla="*/ 17 h 1323"/>
                <a:gd name="T58" fmla="*/ 1091 w 2273"/>
                <a:gd name="T59" fmla="*/ 0 h 1323"/>
                <a:gd name="T60" fmla="*/ 1091 w 2273"/>
                <a:gd name="T61" fmla="*/ 0 h 1323"/>
                <a:gd name="T62" fmla="*/ 1169 w 2273"/>
                <a:gd name="T63" fmla="*/ 17 h 1323"/>
                <a:gd name="T64" fmla="*/ 1170 w 2273"/>
                <a:gd name="T65" fmla="*/ 17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3" h="1323">
                  <a:moveTo>
                    <a:pt x="1170" y="17"/>
                  </a:moveTo>
                  <a:lnTo>
                    <a:pt x="2034" y="516"/>
                  </a:lnTo>
                  <a:lnTo>
                    <a:pt x="2272" y="449"/>
                  </a:lnTo>
                  <a:lnTo>
                    <a:pt x="2272" y="687"/>
                  </a:lnTo>
                  <a:lnTo>
                    <a:pt x="2272" y="687"/>
                  </a:lnTo>
                  <a:cubicBezTo>
                    <a:pt x="2272" y="709"/>
                    <a:pt x="2257" y="729"/>
                    <a:pt x="2232" y="744"/>
                  </a:cubicBezTo>
                  <a:lnTo>
                    <a:pt x="1257" y="1307"/>
                  </a:lnTo>
                  <a:lnTo>
                    <a:pt x="1254" y="1307"/>
                  </a:lnTo>
                  <a:lnTo>
                    <a:pt x="1254" y="1307"/>
                  </a:lnTo>
                  <a:cubicBezTo>
                    <a:pt x="1234" y="1316"/>
                    <a:pt x="1208" y="1322"/>
                    <a:pt x="1180" y="1322"/>
                  </a:cubicBezTo>
                  <a:lnTo>
                    <a:pt x="1180" y="1322"/>
                  </a:lnTo>
                  <a:cubicBezTo>
                    <a:pt x="1152" y="1322"/>
                    <a:pt x="1127" y="1316"/>
                    <a:pt x="1106" y="1307"/>
                  </a:cubicBezTo>
                  <a:lnTo>
                    <a:pt x="1104" y="1307"/>
                  </a:lnTo>
                  <a:lnTo>
                    <a:pt x="1099" y="1304"/>
                  </a:lnTo>
                  <a:lnTo>
                    <a:pt x="1099" y="1304"/>
                  </a:lnTo>
                  <a:cubicBezTo>
                    <a:pt x="1095" y="1302"/>
                    <a:pt x="1091" y="1300"/>
                    <a:pt x="1088" y="1297"/>
                  </a:cubicBezTo>
                  <a:lnTo>
                    <a:pt x="39" y="692"/>
                  </a:lnTo>
                  <a:lnTo>
                    <a:pt x="39" y="691"/>
                  </a:lnTo>
                  <a:lnTo>
                    <a:pt x="39" y="691"/>
                  </a:lnTo>
                  <a:cubicBezTo>
                    <a:pt x="15" y="677"/>
                    <a:pt x="0" y="658"/>
                    <a:pt x="0" y="636"/>
                  </a:cubicBezTo>
                  <a:lnTo>
                    <a:pt x="0" y="397"/>
                  </a:lnTo>
                  <a:lnTo>
                    <a:pt x="0" y="397"/>
                  </a:lnTo>
                  <a:cubicBezTo>
                    <a:pt x="0" y="397"/>
                    <a:pt x="118" y="433"/>
                    <a:pt x="230" y="470"/>
                  </a:cubicBezTo>
                  <a:lnTo>
                    <a:pt x="998" y="26"/>
                  </a:lnTo>
                  <a:lnTo>
                    <a:pt x="998" y="26"/>
                  </a:lnTo>
                  <a:cubicBezTo>
                    <a:pt x="1002" y="23"/>
                    <a:pt x="1007" y="20"/>
                    <a:pt x="1011" y="18"/>
                  </a:cubicBezTo>
                  <a:lnTo>
                    <a:pt x="1013" y="17"/>
                  </a:lnTo>
                  <a:lnTo>
                    <a:pt x="1013" y="17"/>
                  </a:lnTo>
                  <a:lnTo>
                    <a:pt x="1013" y="17"/>
                  </a:lnTo>
                  <a:cubicBezTo>
                    <a:pt x="1035" y="7"/>
                    <a:pt x="1062" y="0"/>
                    <a:pt x="1091" y="0"/>
                  </a:cubicBezTo>
                  <a:lnTo>
                    <a:pt x="1091" y="0"/>
                  </a:lnTo>
                  <a:cubicBezTo>
                    <a:pt x="1120" y="0"/>
                    <a:pt x="1147" y="7"/>
                    <a:pt x="1169" y="17"/>
                  </a:cubicBezTo>
                  <a:lnTo>
                    <a:pt x="1170" y="17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6772F8C9-9173-9045-BB0C-960A048CD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7103" y="10734889"/>
              <a:ext cx="1483355" cy="864091"/>
            </a:xfrm>
            <a:custGeom>
              <a:avLst/>
              <a:gdLst>
                <a:gd name="T0" fmla="*/ 1170 w 2273"/>
                <a:gd name="T1" fmla="*/ 16 h 1322"/>
                <a:gd name="T2" fmla="*/ 2232 w 2273"/>
                <a:gd name="T3" fmla="*/ 629 h 1322"/>
                <a:gd name="T4" fmla="*/ 2232 w 2273"/>
                <a:gd name="T5" fmla="*/ 630 h 1322"/>
                <a:gd name="T6" fmla="*/ 2232 w 2273"/>
                <a:gd name="T7" fmla="*/ 630 h 1322"/>
                <a:gd name="T8" fmla="*/ 2272 w 2273"/>
                <a:gd name="T9" fmla="*/ 686 h 1322"/>
                <a:gd name="T10" fmla="*/ 2272 w 2273"/>
                <a:gd name="T11" fmla="*/ 686 h 1322"/>
                <a:gd name="T12" fmla="*/ 2232 w 2273"/>
                <a:gd name="T13" fmla="*/ 742 h 1322"/>
                <a:gd name="T14" fmla="*/ 1257 w 2273"/>
                <a:gd name="T15" fmla="*/ 1306 h 1322"/>
                <a:gd name="T16" fmla="*/ 1254 w 2273"/>
                <a:gd name="T17" fmla="*/ 1306 h 1322"/>
                <a:gd name="T18" fmla="*/ 1254 w 2273"/>
                <a:gd name="T19" fmla="*/ 1306 h 1322"/>
                <a:gd name="T20" fmla="*/ 1180 w 2273"/>
                <a:gd name="T21" fmla="*/ 1321 h 1322"/>
                <a:gd name="T22" fmla="*/ 1180 w 2273"/>
                <a:gd name="T23" fmla="*/ 1321 h 1322"/>
                <a:gd name="T24" fmla="*/ 1106 w 2273"/>
                <a:gd name="T25" fmla="*/ 1306 h 1322"/>
                <a:gd name="T26" fmla="*/ 1104 w 2273"/>
                <a:gd name="T27" fmla="*/ 1306 h 1322"/>
                <a:gd name="T28" fmla="*/ 1099 w 2273"/>
                <a:gd name="T29" fmla="*/ 1302 h 1322"/>
                <a:gd name="T30" fmla="*/ 1099 w 2273"/>
                <a:gd name="T31" fmla="*/ 1302 h 1322"/>
                <a:gd name="T32" fmla="*/ 1088 w 2273"/>
                <a:gd name="T33" fmla="*/ 1296 h 1322"/>
                <a:gd name="T34" fmla="*/ 39 w 2273"/>
                <a:gd name="T35" fmla="*/ 690 h 1322"/>
                <a:gd name="T36" fmla="*/ 39 w 2273"/>
                <a:gd name="T37" fmla="*/ 690 h 1322"/>
                <a:gd name="T38" fmla="*/ 39 w 2273"/>
                <a:gd name="T39" fmla="*/ 690 h 1322"/>
                <a:gd name="T40" fmla="*/ 0 w 2273"/>
                <a:gd name="T41" fmla="*/ 634 h 1322"/>
                <a:gd name="T42" fmla="*/ 0 w 2273"/>
                <a:gd name="T43" fmla="*/ 634 h 1322"/>
                <a:gd name="T44" fmla="*/ 39 w 2273"/>
                <a:gd name="T45" fmla="*/ 578 h 1322"/>
                <a:gd name="T46" fmla="*/ 998 w 2273"/>
                <a:gd name="T47" fmla="*/ 24 h 1322"/>
                <a:gd name="T48" fmla="*/ 998 w 2273"/>
                <a:gd name="T49" fmla="*/ 24 h 1322"/>
                <a:gd name="T50" fmla="*/ 1011 w 2273"/>
                <a:gd name="T51" fmla="*/ 17 h 1322"/>
                <a:gd name="T52" fmla="*/ 1013 w 2273"/>
                <a:gd name="T53" fmla="*/ 16 h 1322"/>
                <a:gd name="T54" fmla="*/ 1013 w 2273"/>
                <a:gd name="T55" fmla="*/ 16 h 1322"/>
                <a:gd name="T56" fmla="*/ 1013 w 2273"/>
                <a:gd name="T57" fmla="*/ 16 h 1322"/>
                <a:gd name="T58" fmla="*/ 1091 w 2273"/>
                <a:gd name="T59" fmla="*/ 0 h 1322"/>
                <a:gd name="T60" fmla="*/ 1091 w 2273"/>
                <a:gd name="T61" fmla="*/ 0 h 1322"/>
                <a:gd name="T62" fmla="*/ 1169 w 2273"/>
                <a:gd name="T63" fmla="*/ 16 h 1322"/>
                <a:gd name="T64" fmla="*/ 1170 w 2273"/>
                <a:gd name="T65" fmla="*/ 16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3" h="1322">
                  <a:moveTo>
                    <a:pt x="1170" y="16"/>
                  </a:moveTo>
                  <a:lnTo>
                    <a:pt x="2232" y="629"/>
                  </a:lnTo>
                  <a:lnTo>
                    <a:pt x="2232" y="630"/>
                  </a:lnTo>
                  <a:lnTo>
                    <a:pt x="2232" y="630"/>
                  </a:lnTo>
                  <a:cubicBezTo>
                    <a:pt x="2257" y="643"/>
                    <a:pt x="2272" y="664"/>
                    <a:pt x="2272" y="686"/>
                  </a:cubicBezTo>
                  <a:lnTo>
                    <a:pt x="2272" y="686"/>
                  </a:lnTo>
                  <a:cubicBezTo>
                    <a:pt x="2272" y="708"/>
                    <a:pt x="2257" y="728"/>
                    <a:pt x="2232" y="742"/>
                  </a:cubicBezTo>
                  <a:lnTo>
                    <a:pt x="1257" y="1306"/>
                  </a:lnTo>
                  <a:lnTo>
                    <a:pt x="1254" y="1306"/>
                  </a:lnTo>
                  <a:lnTo>
                    <a:pt x="1254" y="1306"/>
                  </a:lnTo>
                  <a:cubicBezTo>
                    <a:pt x="1234" y="1315"/>
                    <a:pt x="1208" y="1321"/>
                    <a:pt x="1180" y="1321"/>
                  </a:cubicBezTo>
                  <a:lnTo>
                    <a:pt x="1180" y="1321"/>
                  </a:lnTo>
                  <a:cubicBezTo>
                    <a:pt x="1152" y="1321"/>
                    <a:pt x="1127" y="1315"/>
                    <a:pt x="1106" y="1306"/>
                  </a:cubicBezTo>
                  <a:lnTo>
                    <a:pt x="1104" y="1306"/>
                  </a:lnTo>
                  <a:lnTo>
                    <a:pt x="1099" y="1302"/>
                  </a:lnTo>
                  <a:lnTo>
                    <a:pt x="1099" y="1302"/>
                  </a:lnTo>
                  <a:cubicBezTo>
                    <a:pt x="1095" y="1301"/>
                    <a:pt x="1091" y="1298"/>
                    <a:pt x="1088" y="1296"/>
                  </a:cubicBezTo>
                  <a:lnTo>
                    <a:pt x="39" y="690"/>
                  </a:lnTo>
                  <a:lnTo>
                    <a:pt x="39" y="690"/>
                  </a:lnTo>
                  <a:lnTo>
                    <a:pt x="39" y="690"/>
                  </a:lnTo>
                  <a:cubicBezTo>
                    <a:pt x="15" y="676"/>
                    <a:pt x="0" y="656"/>
                    <a:pt x="0" y="634"/>
                  </a:cubicBezTo>
                  <a:lnTo>
                    <a:pt x="0" y="634"/>
                  </a:lnTo>
                  <a:cubicBezTo>
                    <a:pt x="0" y="612"/>
                    <a:pt x="15" y="592"/>
                    <a:pt x="39" y="578"/>
                  </a:cubicBezTo>
                  <a:lnTo>
                    <a:pt x="998" y="24"/>
                  </a:lnTo>
                  <a:lnTo>
                    <a:pt x="998" y="24"/>
                  </a:lnTo>
                  <a:cubicBezTo>
                    <a:pt x="1002" y="22"/>
                    <a:pt x="1007" y="19"/>
                    <a:pt x="1011" y="17"/>
                  </a:cubicBezTo>
                  <a:lnTo>
                    <a:pt x="1013" y="16"/>
                  </a:lnTo>
                  <a:lnTo>
                    <a:pt x="1013" y="16"/>
                  </a:lnTo>
                  <a:lnTo>
                    <a:pt x="1013" y="16"/>
                  </a:lnTo>
                  <a:cubicBezTo>
                    <a:pt x="1035" y="5"/>
                    <a:pt x="1062" y="0"/>
                    <a:pt x="1091" y="0"/>
                  </a:cubicBezTo>
                  <a:lnTo>
                    <a:pt x="1091" y="0"/>
                  </a:lnTo>
                  <a:cubicBezTo>
                    <a:pt x="1120" y="0"/>
                    <a:pt x="1147" y="5"/>
                    <a:pt x="1169" y="16"/>
                  </a:cubicBezTo>
                  <a:lnTo>
                    <a:pt x="1170" y="1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444D00F8-0DE6-5F47-963A-CB7F71B1A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5236" y="9153603"/>
              <a:ext cx="1575525" cy="915936"/>
            </a:xfrm>
            <a:custGeom>
              <a:avLst/>
              <a:gdLst>
                <a:gd name="T0" fmla="*/ 1243 w 2413"/>
                <a:gd name="T1" fmla="*/ 18 h 1403"/>
                <a:gd name="T2" fmla="*/ 2159 w 2413"/>
                <a:gd name="T3" fmla="*/ 547 h 1403"/>
                <a:gd name="T4" fmla="*/ 2412 w 2413"/>
                <a:gd name="T5" fmla="*/ 476 h 1403"/>
                <a:gd name="T6" fmla="*/ 2412 w 2413"/>
                <a:gd name="T7" fmla="*/ 728 h 1403"/>
                <a:gd name="T8" fmla="*/ 2412 w 2413"/>
                <a:gd name="T9" fmla="*/ 728 h 1403"/>
                <a:gd name="T10" fmla="*/ 2370 w 2413"/>
                <a:gd name="T11" fmla="*/ 788 h 1403"/>
                <a:gd name="T12" fmla="*/ 1335 w 2413"/>
                <a:gd name="T13" fmla="*/ 1386 h 1403"/>
                <a:gd name="T14" fmla="*/ 1332 w 2413"/>
                <a:gd name="T15" fmla="*/ 1386 h 1403"/>
                <a:gd name="T16" fmla="*/ 1332 w 2413"/>
                <a:gd name="T17" fmla="*/ 1386 h 1403"/>
                <a:gd name="T18" fmla="*/ 1253 w 2413"/>
                <a:gd name="T19" fmla="*/ 1402 h 1403"/>
                <a:gd name="T20" fmla="*/ 1253 w 2413"/>
                <a:gd name="T21" fmla="*/ 1402 h 1403"/>
                <a:gd name="T22" fmla="*/ 1174 w 2413"/>
                <a:gd name="T23" fmla="*/ 1386 h 1403"/>
                <a:gd name="T24" fmla="*/ 1173 w 2413"/>
                <a:gd name="T25" fmla="*/ 1386 h 1403"/>
                <a:gd name="T26" fmla="*/ 1167 w 2413"/>
                <a:gd name="T27" fmla="*/ 1383 h 1403"/>
                <a:gd name="T28" fmla="*/ 1167 w 2413"/>
                <a:gd name="T29" fmla="*/ 1383 h 1403"/>
                <a:gd name="T30" fmla="*/ 1156 w 2413"/>
                <a:gd name="T31" fmla="*/ 1376 h 1403"/>
                <a:gd name="T32" fmla="*/ 43 w 2413"/>
                <a:gd name="T33" fmla="*/ 734 h 1403"/>
                <a:gd name="T34" fmla="*/ 43 w 2413"/>
                <a:gd name="T35" fmla="*/ 733 h 1403"/>
                <a:gd name="T36" fmla="*/ 43 w 2413"/>
                <a:gd name="T37" fmla="*/ 733 h 1403"/>
                <a:gd name="T38" fmla="*/ 0 w 2413"/>
                <a:gd name="T39" fmla="*/ 674 h 1403"/>
                <a:gd name="T40" fmla="*/ 0 w 2413"/>
                <a:gd name="T41" fmla="*/ 421 h 1403"/>
                <a:gd name="T42" fmla="*/ 0 w 2413"/>
                <a:gd name="T43" fmla="*/ 421 h 1403"/>
                <a:gd name="T44" fmla="*/ 245 w 2413"/>
                <a:gd name="T45" fmla="*/ 498 h 1403"/>
                <a:gd name="T46" fmla="*/ 1060 w 2413"/>
                <a:gd name="T47" fmla="*/ 27 h 1403"/>
                <a:gd name="T48" fmla="*/ 1060 w 2413"/>
                <a:gd name="T49" fmla="*/ 27 h 1403"/>
                <a:gd name="T50" fmla="*/ 1073 w 2413"/>
                <a:gd name="T51" fmla="*/ 19 h 1403"/>
                <a:gd name="T52" fmla="*/ 1076 w 2413"/>
                <a:gd name="T53" fmla="*/ 18 h 1403"/>
                <a:gd name="T54" fmla="*/ 1076 w 2413"/>
                <a:gd name="T55" fmla="*/ 18 h 1403"/>
                <a:gd name="T56" fmla="*/ 1076 w 2413"/>
                <a:gd name="T57" fmla="*/ 18 h 1403"/>
                <a:gd name="T58" fmla="*/ 1158 w 2413"/>
                <a:gd name="T59" fmla="*/ 0 h 1403"/>
                <a:gd name="T60" fmla="*/ 1158 w 2413"/>
                <a:gd name="T61" fmla="*/ 0 h 1403"/>
                <a:gd name="T62" fmla="*/ 1241 w 2413"/>
                <a:gd name="T63" fmla="*/ 18 h 1403"/>
                <a:gd name="T64" fmla="*/ 1243 w 2413"/>
                <a:gd name="T65" fmla="*/ 18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13" h="1403">
                  <a:moveTo>
                    <a:pt x="1243" y="18"/>
                  </a:moveTo>
                  <a:lnTo>
                    <a:pt x="2159" y="547"/>
                  </a:lnTo>
                  <a:lnTo>
                    <a:pt x="2412" y="476"/>
                  </a:lnTo>
                  <a:lnTo>
                    <a:pt x="2412" y="728"/>
                  </a:lnTo>
                  <a:lnTo>
                    <a:pt x="2412" y="728"/>
                  </a:lnTo>
                  <a:cubicBezTo>
                    <a:pt x="2412" y="752"/>
                    <a:pt x="2396" y="773"/>
                    <a:pt x="2370" y="788"/>
                  </a:cubicBezTo>
                  <a:lnTo>
                    <a:pt x="1335" y="1386"/>
                  </a:lnTo>
                  <a:lnTo>
                    <a:pt x="1332" y="1386"/>
                  </a:lnTo>
                  <a:lnTo>
                    <a:pt x="1332" y="1386"/>
                  </a:lnTo>
                  <a:cubicBezTo>
                    <a:pt x="1310" y="1396"/>
                    <a:pt x="1282" y="1402"/>
                    <a:pt x="1253" y="1402"/>
                  </a:cubicBezTo>
                  <a:lnTo>
                    <a:pt x="1253" y="1402"/>
                  </a:lnTo>
                  <a:cubicBezTo>
                    <a:pt x="1224" y="1402"/>
                    <a:pt x="1196" y="1396"/>
                    <a:pt x="1174" y="1386"/>
                  </a:cubicBezTo>
                  <a:lnTo>
                    <a:pt x="1173" y="1386"/>
                  </a:lnTo>
                  <a:lnTo>
                    <a:pt x="1167" y="1383"/>
                  </a:lnTo>
                  <a:lnTo>
                    <a:pt x="1167" y="1383"/>
                  </a:lnTo>
                  <a:cubicBezTo>
                    <a:pt x="1163" y="1381"/>
                    <a:pt x="1159" y="1379"/>
                    <a:pt x="1156" y="1376"/>
                  </a:cubicBezTo>
                  <a:lnTo>
                    <a:pt x="43" y="734"/>
                  </a:lnTo>
                  <a:lnTo>
                    <a:pt x="43" y="733"/>
                  </a:lnTo>
                  <a:lnTo>
                    <a:pt x="43" y="733"/>
                  </a:lnTo>
                  <a:cubicBezTo>
                    <a:pt x="17" y="718"/>
                    <a:pt x="0" y="697"/>
                    <a:pt x="0" y="674"/>
                  </a:cubicBezTo>
                  <a:lnTo>
                    <a:pt x="0" y="421"/>
                  </a:lnTo>
                  <a:lnTo>
                    <a:pt x="0" y="421"/>
                  </a:lnTo>
                  <a:cubicBezTo>
                    <a:pt x="0" y="421"/>
                    <a:pt x="126" y="459"/>
                    <a:pt x="245" y="498"/>
                  </a:cubicBezTo>
                  <a:lnTo>
                    <a:pt x="1060" y="27"/>
                  </a:lnTo>
                  <a:lnTo>
                    <a:pt x="1060" y="27"/>
                  </a:lnTo>
                  <a:cubicBezTo>
                    <a:pt x="1064" y="23"/>
                    <a:pt x="1069" y="21"/>
                    <a:pt x="1073" y="19"/>
                  </a:cubicBezTo>
                  <a:lnTo>
                    <a:pt x="1076" y="18"/>
                  </a:lnTo>
                  <a:lnTo>
                    <a:pt x="1076" y="18"/>
                  </a:lnTo>
                  <a:lnTo>
                    <a:pt x="1076" y="18"/>
                  </a:lnTo>
                  <a:cubicBezTo>
                    <a:pt x="1099" y="7"/>
                    <a:pt x="1127" y="0"/>
                    <a:pt x="1158" y="0"/>
                  </a:cubicBezTo>
                  <a:lnTo>
                    <a:pt x="1158" y="0"/>
                  </a:lnTo>
                  <a:cubicBezTo>
                    <a:pt x="1190" y="0"/>
                    <a:pt x="1218" y="7"/>
                    <a:pt x="1241" y="18"/>
                  </a:cubicBezTo>
                  <a:lnTo>
                    <a:pt x="1243" y="1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70DDD04F-4BB9-9C4E-B2BD-777A8CE9B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6107" y="10936511"/>
              <a:ext cx="636546" cy="455088"/>
            </a:xfrm>
            <a:custGeom>
              <a:avLst/>
              <a:gdLst>
                <a:gd name="T0" fmla="*/ 475 w 974"/>
                <a:gd name="T1" fmla="*/ 164 h 696"/>
                <a:gd name="T2" fmla="*/ 228 w 974"/>
                <a:gd name="T3" fmla="*/ 360 h 696"/>
                <a:gd name="T4" fmla="*/ 498 w 974"/>
                <a:gd name="T5" fmla="*/ 531 h 696"/>
                <a:gd name="T6" fmla="*/ 745 w 974"/>
                <a:gd name="T7" fmla="*/ 335 h 696"/>
                <a:gd name="T8" fmla="*/ 529 w 974"/>
                <a:gd name="T9" fmla="*/ 0 h 696"/>
                <a:gd name="T10" fmla="*/ 402 w 974"/>
                <a:gd name="T11" fmla="*/ 6 h 696"/>
                <a:gd name="T12" fmla="*/ 375 w 974"/>
                <a:gd name="T13" fmla="*/ 70 h 696"/>
                <a:gd name="T14" fmla="*/ 258 w 974"/>
                <a:gd name="T15" fmla="*/ 111 h 696"/>
                <a:gd name="T16" fmla="*/ 216 w 974"/>
                <a:gd name="T17" fmla="*/ 84 h 696"/>
                <a:gd name="T18" fmla="*/ 87 w 974"/>
                <a:gd name="T19" fmla="*/ 155 h 696"/>
                <a:gd name="T20" fmla="*/ 89 w 974"/>
                <a:gd name="T21" fmla="*/ 185 h 696"/>
                <a:gd name="T22" fmla="*/ 132 w 974"/>
                <a:gd name="T23" fmla="*/ 212 h 696"/>
                <a:gd name="T24" fmla="*/ 30 w 974"/>
                <a:gd name="T25" fmla="*/ 302 h 696"/>
                <a:gd name="T26" fmla="*/ 1 w 974"/>
                <a:gd name="T27" fmla="*/ 325 h 696"/>
                <a:gd name="T28" fmla="*/ 7 w 974"/>
                <a:gd name="T29" fmla="*/ 416 h 696"/>
                <a:gd name="T30" fmla="*/ 95 w 974"/>
                <a:gd name="T31" fmla="*/ 433 h 696"/>
                <a:gd name="T32" fmla="*/ 150 w 974"/>
                <a:gd name="T33" fmla="*/ 516 h 696"/>
                <a:gd name="T34" fmla="*/ 112 w 974"/>
                <a:gd name="T35" fmla="*/ 546 h 696"/>
                <a:gd name="T36" fmla="*/ 207 w 974"/>
                <a:gd name="T37" fmla="*/ 637 h 696"/>
                <a:gd name="T38" fmla="*/ 250 w 974"/>
                <a:gd name="T39" fmla="*/ 635 h 696"/>
                <a:gd name="T40" fmla="*/ 289 w 974"/>
                <a:gd name="T41" fmla="*/ 604 h 696"/>
                <a:gd name="T42" fmla="*/ 413 w 974"/>
                <a:gd name="T43" fmla="*/ 674 h 696"/>
                <a:gd name="T44" fmla="*/ 444 w 974"/>
                <a:gd name="T45" fmla="*/ 694 h 696"/>
                <a:gd name="T46" fmla="*/ 571 w 974"/>
                <a:gd name="T47" fmla="*/ 688 h 696"/>
                <a:gd name="T48" fmla="*/ 598 w 974"/>
                <a:gd name="T49" fmla="*/ 624 h 696"/>
                <a:gd name="T50" fmla="*/ 715 w 974"/>
                <a:gd name="T51" fmla="*/ 584 h 696"/>
                <a:gd name="T52" fmla="*/ 757 w 974"/>
                <a:gd name="T53" fmla="*/ 610 h 696"/>
                <a:gd name="T54" fmla="*/ 885 w 974"/>
                <a:gd name="T55" fmla="*/ 540 h 696"/>
                <a:gd name="T56" fmla="*/ 884 w 974"/>
                <a:gd name="T57" fmla="*/ 509 h 696"/>
                <a:gd name="T58" fmla="*/ 842 w 974"/>
                <a:gd name="T59" fmla="*/ 483 h 696"/>
                <a:gd name="T60" fmla="*/ 943 w 974"/>
                <a:gd name="T61" fmla="*/ 392 h 696"/>
                <a:gd name="T62" fmla="*/ 972 w 974"/>
                <a:gd name="T63" fmla="*/ 370 h 696"/>
                <a:gd name="T64" fmla="*/ 967 w 974"/>
                <a:gd name="T65" fmla="*/ 279 h 696"/>
                <a:gd name="T66" fmla="*/ 878 w 974"/>
                <a:gd name="T67" fmla="*/ 261 h 696"/>
                <a:gd name="T68" fmla="*/ 823 w 974"/>
                <a:gd name="T69" fmla="*/ 179 h 696"/>
                <a:gd name="T70" fmla="*/ 862 w 974"/>
                <a:gd name="T71" fmla="*/ 148 h 696"/>
                <a:gd name="T72" fmla="*/ 766 w 974"/>
                <a:gd name="T73" fmla="*/ 58 h 696"/>
                <a:gd name="T74" fmla="*/ 723 w 974"/>
                <a:gd name="T75" fmla="*/ 59 h 696"/>
                <a:gd name="T76" fmla="*/ 685 w 974"/>
                <a:gd name="T77" fmla="*/ 91 h 696"/>
                <a:gd name="T78" fmla="*/ 561 w 974"/>
                <a:gd name="T79" fmla="*/ 20 h 696"/>
                <a:gd name="T80" fmla="*/ 529 w 974"/>
                <a:gd name="T8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4" h="696">
                  <a:moveTo>
                    <a:pt x="475" y="164"/>
                  </a:moveTo>
                  <a:lnTo>
                    <a:pt x="475" y="164"/>
                  </a:lnTo>
                  <a:cubicBezTo>
                    <a:pt x="333" y="170"/>
                    <a:pt x="223" y="258"/>
                    <a:pt x="228" y="360"/>
                  </a:cubicBezTo>
                  <a:lnTo>
                    <a:pt x="228" y="360"/>
                  </a:lnTo>
                  <a:cubicBezTo>
                    <a:pt x="235" y="461"/>
                    <a:pt x="355" y="538"/>
                    <a:pt x="498" y="531"/>
                  </a:cubicBezTo>
                  <a:lnTo>
                    <a:pt x="498" y="531"/>
                  </a:lnTo>
                  <a:cubicBezTo>
                    <a:pt x="640" y="525"/>
                    <a:pt x="751" y="437"/>
                    <a:pt x="745" y="335"/>
                  </a:cubicBezTo>
                  <a:lnTo>
                    <a:pt x="745" y="335"/>
                  </a:lnTo>
                  <a:cubicBezTo>
                    <a:pt x="738" y="233"/>
                    <a:pt x="617" y="156"/>
                    <a:pt x="475" y="164"/>
                  </a:cubicBezTo>
                  <a:close/>
                  <a:moveTo>
                    <a:pt x="529" y="0"/>
                  </a:moveTo>
                  <a:lnTo>
                    <a:pt x="402" y="6"/>
                  </a:lnTo>
                  <a:lnTo>
                    <a:pt x="402" y="6"/>
                  </a:lnTo>
                  <a:cubicBezTo>
                    <a:pt x="385" y="7"/>
                    <a:pt x="372" y="17"/>
                    <a:pt x="373" y="29"/>
                  </a:cubicBezTo>
                  <a:lnTo>
                    <a:pt x="375" y="70"/>
                  </a:lnTo>
                  <a:lnTo>
                    <a:pt x="375" y="70"/>
                  </a:lnTo>
                  <a:cubicBezTo>
                    <a:pt x="333" y="79"/>
                    <a:pt x="294" y="93"/>
                    <a:pt x="258" y="111"/>
                  </a:cubicBezTo>
                  <a:lnTo>
                    <a:pt x="216" y="84"/>
                  </a:lnTo>
                  <a:lnTo>
                    <a:pt x="216" y="84"/>
                  </a:lnTo>
                  <a:cubicBezTo>
                    <a:pt x="204" y="76"/>
                    <a:pt x="184" y="77"/>
                    <a:pt x="173" y="86"/>
                  </a:cubicBezTo>
                  <a:lnTo>
                    <a:pt x="87" y="155"/>
                  </a:lnTo>
                  <a:lnTo>
                    <a:pt x="87" y="155"/>
                  </a:lnTo>
                  <a:cubicBezTo>
                    <a:pt x="76" y="164"/>
                    <a:pt x="77" y="177"/>
                    <a:pt x="89" y="185"/>
                  </a:cubicBezTo>
                  <a:lnTo>
                    <a:pt x="132" y="212"/>
                  </a:lnTo>
                  <a:lnTo>
                    <a:pt x="132" y="212"/>
                  </a:lnTo>
                  <a:cubicBezTo>
                    <a:pt x="110" y="239"/>
                    <a:pt x="95" y="268"/>
                    <a:pt x="87" y="299"/>
                  </a:cubicBezTo>
                  <a:lnTo>
                    <a:pt x="30" y="302"/>
                  </a:lnTo>
                  <a:lnTo>
                    <a:pt x="30" y="302"/>
                  </a:lnTo>
                  <a:cubicBezTo>
                    <a:pt x="13" y="303"/>
                    <a:pt x="0" y="313"/>
                    <a:pt x="1" y="325"/>
                  </a:cubicBezTo>
                  <a:lnTo>
                    <a:pt x="7" y="416"/>
                  </a:lnTo>
                  <a:lnTo>
                    <a:pt x="7" y="416"/>
                  </a:lnTo>
                  <a:cubicBezTo>
                    <a:pt x="8" y="428"/>
                    <a:pt x="22" y="437"/>
                    <a:pt x="38" y="436"/>
                  </a:cubicBezTo>
                  <a:lnTo>
                    <a:pt x="95" y="433"/>
                  </a:lnTo>
                  <a:lnTo>
                    <a:pt x="95" y="433"/>
                  </a:lnTo>
                  <a:cubicBezTo>
                    <a:pt x="107" y="463"/>
                    <a:pt x="126" y="491"/>
                    <a:pt x="150" y="516"/>
                  </a:cubicBezTo>
                  <a:lnTo>
                    <a:pt x="112" y="546"/>
                  </a:lnTo>
                  <a:lnTo>
                    <a:pt x="112" y="546"/>
                  </a:lnTo>
                  <a:cubicBezTo>
                    <a:pt x="101" y="555"/>
                    <a:pt x="101" y="569"/>
                    <a:pt x="113" y="577"/>
                  </a:cubicBezTo>
                  <a:lnTo>
                    <a:pt x="207" y="637"/>
                  </a:lnTo>
                  <a:lnTo>
                    <a:pt x="207" y="637"/>
                  </a:lnTo>
                  <a:cubicBezTo>
                    <a:pt x="220" y="644"/>
                    <a:pt x="239" y="643"/>
                    <a:pt x="250" y="635"/>
                  </a:cubicBezTo>
                  <a:lnTo>
                    <a:pt x="289" y="604"/>
                  </a:lnTo>
                  <a:lnTo>
                    <a:pt x="289" y="604"/>
                  </a:lnTo>
                  <a:cubicBezTo>
                    <a:pt x="326" y="619"/>
                    <a:pt x="367" y="629"/>
                    <a:pt x="410" y="634"/>
                  </a:cubicBezTo>
                  <a:lnTo>
                    <a:pt x="413" y="674"/>
                  </a:lnTo>
                  <a:lnTo>
                    <a:pt x="413" y="674"/>
                  </a:lnTo>
                  <a:cubicBezTo>
                    <a:pt x="414" y="686"/>
                    <a:pt x="427" y="695"/>
                    <a:pt x="444" y="694"/>
                  </a:cubicBezTo>
                  <a:lnTo>
                    <a:pt x="571" y="688"/>
                  </a:lnTo>
                  <a:lnTo>
                    <a:pt x="571" y="688"/>
                  </a:lnTo>
                  <a:cubicBezTo>
                    <a:pt x="588" y="688"/>
                    <a:pt x="601" y="677"/>
                    <a:pt x="600" y="665"/>
                  </a:cubicBezTo>
                  <a:lnTo>
                    <a:pt x="598" y="624"/>
                  </a:lnTo>
                  <a:lnTo>
                    <a:pt x="598" y="624"/>
                  </a:lnTo>
                  <a:cubicBezTo>
                    <a:pt x="640" y="616"/>
                    <a:pt x="680" y="602"/>
                    <a:pt x="715" y="584"/>
                  </a:cubicBezTo>
                  <a:lnTo>
                    <a:pt x="757" y="610"/>
                  </a:lnTo>
                  <a:lnTo>
                    <a:pt x="757" y="610"/>
                  </a:lnTo>
                  <a:cubicBezTo>
                    <a:pt x="769" y="619"/>
                    <a:pt x="789" y="617"/>
                    <a:pt x="800" y="609"/>
                  </a:cubicBezTo>
                  <a:lnTo>
                    <a:pt x="885" y="540"/>
                  </a:lnTo>
                  <a:lnTo>
                    <a:pt x="885" y="540"/>
                  </a:lnTo>
                  <a:cubicBezTo>
                    <a:pt x="897" y="531"/>
                    <a:pt x="896" y="518"/>
                    <a:pt x="884" y="509"/>
                  </a:cubicBezTo>
                  <a:lnTo>
                    <a:pt x="842" y="483"/>
                  </a:lnTo>
                  <a:lnTo>
                    <a:pt x="842" y="483"/>
                  </a:lnTo>
                  <a:cubicBezTo>
                    <a:pt x="863" y="456"/>
                    <a:pt x="878" y="427"/>
                    <a:pt x="886" y="395"/>
                  </a:cubicBezTo>
                  <a:lnTo>
                    <a:pt x="943" y="392"/>
                  </a:lnTo>
                  <a:lnTo>
                    <a:pt x="943" y="392"/>
                  </a:lnTo>
                  <a:cubicBezTo>
                    <a:pt x="960" y="392"/>
                    <a:pt x="973" y="381"/>
                    <a:pt x="972" y="370"/>
                  </a:cubicBezTo>
                  <a:lnTo>
                    <a:pt x="967" y="279"/>
                  </a:lnTo>
                  <a:lnTo>
                    <a:pt x="967" y="279"/>
                  </a:lnTo>
                  <a:cubicBezTo>
                    <a:pt x="965" y="267"/>
                    <a:pt x="951" y="258"/>
                    <a:pt x="935" y="259"/>
                  </a:cubicBezTo>
                  <a:lnTo>
                    <a:pt x="878" y="261"/>
                  </a:lnTo>
                  <a:lnTo>
                    <a:pt x="878" y="261"/>
                  </a:lnTo>
                  <a:cubicBezTo>
                    <a:pt x="866" y="231"/>
                    <a:pt x="847" y="203"/>
                    <a:pt x="823" y="179"/>
                  </a:cubicBezTo>
                  <a:lnTo>
                    <a:pt x="862" y="148"/>
                  </a:lnTo>
                  <a:lnTo>
                    <a:pt x="862" y="148"/>
                  </a:lnTo>
                  <a:cubicBezTo>
                    <a:pt x="873" y="139"/>
                    <a:pt x="872" y="125"/>
                    <a:pt x="860" y="118"/>
                  </a:cubicBezTo>
                  <a:lnTo>
                    <a:pt x="766" y="58"/>
                  </a:lnTo>
                  <a:lnTo>
                    <a:pt x="766" y="58"/>
                  </a:lnTo>
                  <a:cubicBezTo>
                    <a:pt x="753" y="49"/>
                    <a:pt x="735" y="51"/>
                    <a:pt x="723" y="59"/>
                  </a:cubicBezTo>
                  <a:lnTo>
                    <a:pt x="685" y="91"/>
                  </a:lnTo>
                  <a:lnTo>
                    <a:pt x="685" y="91"/>
                  </a:lnTo>
                  <a:cubicBezTo>
                    <a:pt x="647" y="76"/>
                    <a:pt x="607" y="66"/>
                    <a:pt x="563" y="61"/>
                  </a:cubicBezTo>
                  <a:lnTo>
                    <a:pt x="561" y="20"/>
                  </a:lnTo>
                  <a:lnTo>
                    <a:pt x="561" y="20"/>
                  </a:lnTo>
                  <a:cubicBezTo>
                    <a:pt x="560" y="8"/>
                    <a:pt x="546" y="0"/>
                    <a:pt x="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ED263211-E97C-A544-B352-7A1F75E5B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2356" y="9101757"/>
              <a:ext cx="1575526" cy="915936"/>
            </a:xfrm>
            <a:custGeom>
              <a:avLst/>
              <a:gdLst>
                <a:gd name="T0" fmla="*/ 1242 w 2413"/>
                <a:gd name="T1" fmla="*/ 18 h 1402"/>
                <a:gd name="T2" fmla="*/ 2159 w 2413"/>
                <a:gd name="T3" fmla="*/ 547 h 1402"/>
                <a:gd name="T4" fmla="*/ 2412 w 2413"/>
                <a:gd name="T5" fmla="*/ 476 h 1402"/>
                <a:gd name="T6" fmla="*/ 2412 w 2413"/>
                <a:gd name="T7" fmla="*/ 728 h 1402"/>
                <a:gd name="T8" fmla="*/ 2412 w 2413"/>
                <a:gd name="T9" fmla="*/ 728 h 1402"/>
                <a:gd name="T10" fmla="*/ 2370 w 2413"/>
                <a:gd name="T11" fmla="*/ 788 h 1402"/>
                <a:gd name="T12" fmla="*/ 1334 w 2413"/>
                <a:gd name="T13" fmla="*/ 1386 h 1402"/>
                <a:gd name="T14" fmla="*/ 1331 w 2413"/>
                <a:gd name="T15" fmla="*/ 1386 h 1402"/>
                <a:gd name="T16" fmla="*/ 1331 w 2413"/>
                <a:gd name="T17" fmla="*/ 1386 h 1402"/>
                <a:gd name="T18" fmla="*/ 1252 w 2413"/>
                <a:gd name="T19" fmla="*/ 1401 h 1402"/>
                <a:gd name="T20" fmla="*/ 1252 w 2413"/>
                <a:gd name="T21" fmla="*/ 1401 h 1402"/>
                <a:gd name="T22" fmla="*/ 1174 w 2413"/>
                <a:gd name="T23" fmla="*/ 1386 h 1402"/>
                <a:gd name="T24" fmla="*/ 1172 w 2413"/>
                <a:gd name="T25" fmla="*/ 1386 h 1402"/>
                <a:gd name="T26" fmla="*/ 1167 w 2413"/>
                <a:gd name="T27" fmla="*/ 1383 h 1402"/>
                <a:gd name="T28" fmla="*/ 1167 w 2413"/>
                <a:gd name="T29" fmla="*/ 1383 h 1402"/>
                <a:gd name="T30" fmla="*/ 1155 w 2413"/>
                <a:gd name="T31" fmla="*/ 1376 h 1402"/>
                <a:gd name="T32" fmla="*/ 42 w 2413"/>
                <a:gd name="T33" fmla="*/ 733 h 1402"/>
                <a:gd name="T34" fmla="*/ 42 w 2413"/>
                <a:gd name="T35" fmla="*/ 733 h 1402"/>
                <a:gd name="T36" fmla="*/ 42 w 2413"/>
                <a:gd name="T37" fmla="*/ 733 h 1402"/>
                <a:gd name="T38" fmla="*/ 0 w 2413"/>
                <a:gd name="T39" fmla="*/ 674 h 1402"/>
                <a:gd name="T40" fmla="*/ 0 w 2413"/>
                <a:gd name="T41" fmla="*/ 420 h 1402"/>
                <a:gd name="T42" fmla="*/ 0 w 2413"/>
                <a:gd name="T43" fmla="*/ 420 h 1402"/>
                <a:gd name="T44" fmla="*/ 244 w 2413"/>
                <a:gd name="T45" fmla="*/ 497 h 1402"/>
                <a:gd name="T46" fmla="*/ 1060 w 2413"/>
                <a:gd name="T47" fmla="*/ 26 h 1402"/>
                <a:gd name="T48" fmla="*/ 1060 w 2413"/>
                <a:gd name="T49" fmla="*/ 26 h 1402"/>
                <a:gd name="T50" fmla="*/ 1073 w 2413"/>
                <a:gd name="T51" fmla="*/ 19 h 1402"/>
                <a:gd name="T52" fmla="*/ 1076 w 2413"/>
                <a:gd name="T53" fmla="*/ 18 h 1402"/>
                <a:gd name="T54" fmla="*/ 1076 w 2413"/>
                <a:gd name="T55" fmla="*/ 18 h 1402"/>
                <a:gd name="T56" fmla="*/ 1076 w 2413"/>
                <a:gd name="T57" fmla="*/ 18 h 1402"/>
                <a:gd name="T58" fmla="*/ 1159 w 2413"/>
                <a:gd name="T59" fmla="*/ 0 h 1402"/>
                <a:gd name="T60" fmla="*/ 1159 w 2413"/>
                <a:gd name="T61" fmla="*/ 0 h 1402"/>
                <a:gd name="T62" fmla="*/ 1241 w 2413"/>
                <a:gd name="T63" fmla="*/ 18 h 1402"/>
                <a:gd name="T64" fmla="*/ 1242 w 2413"/>
                <a:gd name="T65" fmla="*/ 18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13" h="1402">
                  <a:moveTo>
                    <a:pt x="1242" y="18"/>
                  </a:moveTo>
                  <a:lnTo>
                    <a:pt x="2159" y="547"/>
                  </a:lnTo>
                  <a:lnTo>
                    <a:pt x="2412" y="476"/>
                  </a:lnTo>
                  <a:lnTo>
                    <a:pt x="2412" y="728"/>
                  </a:lnTo>
                  <a:lnTo>
                    <a:pt x="2412" y="728"/>
                  </a:lnTo>
                  <a:cubicBezTo>
                    <a:pt x="2412" y="752"/>
                    <a:pt x="2395" y="773"/>
                    <a:pt x="2370" y="788"/>
                  </a:cubicBezTo>
                  <a:lnTo>
                    <a:pt x="1334" y="1386"/>
                  </a:lnTo>
                  <a:lnTo>
                    <a:pt x="1331" y="1386"/>
                  </a:lnTo>
                  <a:lnTo>
                    <a:pt x="1331" y="1386"/>
                  </a:lnTo>
                  <a:cubicBezTo>
                    <a:pt x="1309" y="1396"/>
                    <a:pt x="1282" y="1401"/>
                    <a:pt x="1252" y="1401"/>
                  </a:cubicBezTo>
                  <a:lnTo>
                    <a:pt x="1252" y="1401"/>
                  </a:lnTo>
                  <a:cubicBezTo>
                    <a:pt x="1223" y="1401"/>
                    <a:pt x="1196" y="1396"/>
                    <a:pt x="1174" y="1386"/>
                  </a:cubicBezTo>
                  <a:lnTo>
                    <a:pt x="1172" y="1386"/>
                  </a:lnTo>
                  <a:lnTo>
                    <a:pt x="1167" y="1383"/>
                  </a:lnTo>
                  <a:lnTo>
                    <a:pt x="1167" y="1383"/>
                  </a:lnTo>
                  <a:cubicBezTo>
                    <a:pt x="1162" y="1381"/>
                    <a:pt x="1159" y="1378"/>
                    <a:pt x="1155" y="1376"/>
                  </a:cubicBezTo>
                  <a:lnTo>
                    <a:pt x="42" y="733"/>
                  </a:lnTo>
                  <a:lnTo>
                    <a:pt x="42" y="733"/>
                  </a:lnTo>
                  <a:lnTo>
                    <a:pt x="42" y="733"/>
                  </a:lnTo>
                  <a:cubicBezTo>
                    <a:pt x="16" y="718"/>
                    <a:pt x="0" y="697"/>
                    <a:pt x="0" y="674"/>
                  </a:cubicBezTo>
                  <a:lnTo>
                    <a:pt x="0" y="420"/>
                  </a:lnTo>
                  <a:lnTo>
                    <a:pt x="0" y="420"/>
                  </a:lnTo>
                  <a:cubicBezTo>
                    <a:pt x="0" y="420"/>
                    <a:pt x="126" y="459"/>
                    <a:pt x="244" y="497"/>
                  </a:cubicBezTo>
                  <a:lnTo>
                    <a:pt x="1060" y="26"/>
                  </a:lnTo>
                  <a:lnTo>
                    <a:pt x="1060" y="26"/>
                  </a:lnTo>
                  <a:cubicBezTo>
                    <a:pt x="1064" y="23"/>
                    <a:pt x="1069" y="21"/>
                    <a:pt x="1073" y="19"/>
                  </a:cubicBezTo>
                  <a:lnTo>
                    <a:pt x="1076" y="18"/>
                  </a:lnTo>
                  <a:lnTo>
                    <a:pt x="1076" y="18"/>
                  </a:lnTo>
                  <a:lnTo>
                    <a:pt x="1076" y="18"/>
                  </a:lnTo>
                  <a:cubicBezTo>
                    <a:pt x="1099" y="7"/>
                    <a:pt x="1127" y="0"/>
                    <a:pt x="1159" y="0"/>
                  </a:cubicBezTo>
                  <a:lnTo>
                    <a:pt x="1159" y="0"/>
                  </a:lnTo>
                  <a:cubicBezTo>
                    <a:pt x="1190" y="0"/>
                    <a:pt x="1218" y="7"/>
                    <a:pt x="1241" y="18"/>
                  </a:cubicBezTo>
                  <a:lnTo>
                    <a:pt x="1242" y="18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D9F0A4C7-773A-C44D-9689-A8BAA599C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2356" y="8934700"/>
              <a:ext cx="1575526" cy="915936"/>
            </a:xfrm>
            <a:custGeom>
              <a:avLst/>
              <a:gdLst>
                <a:gd name="T0" fmla="*/ 1242 w 2413"/>
                <a:gd name="T1" fmla="*/ 18 h 1403"/>
                <a:gd name="T2" fmla="*/ 2370 w 2413"/>
                <a:gd name="T3" fmla="*/ 668 h 1403"/>
                <a:gd name="T4" fmla="*/ 2370 w 2413"/>
                <a:gd name="T5" fmla="*/ 669 h 1403"/>
                <a:gd name="T6" fmla="*/ 2370 w 2413"/>
                <a:gd name="T7" fmla="*/ 669 h 1403"/>
                <a:gd name="T8" fmla="*/ 2412 w 2413"/>
                <a:gd name="T9" fmla="*/ 729 h 1403"/>
                <a:gd name="T10" fmla="*/ 2412 w 2413"/>
                <a:gd name="T11" fmla="*/ 729 h 1403"/>
                <a:gd name="T12" fmla="*/ 2370 w 2413"/>
                <a:gd name="T13" fmla="*/ 788 h 1403"/>
                <a:gd name="T14" fmla="*/ 2370 w 2413"/>
                <a:gd name="T15" fmla="*/ 788 h 1403"/>
                <a:gd name="T16" fmla="*/ 1334 w 2413"/>
                <a:gd name="T17" fmla="*/ 1386 h 1403"/>
                <a:gd name="T18" fmla="*/ 1331 w 2413"/>
                <a:gd name="T19" fmla="*/ 1386 h 1403"/>
                <a:gd name="T20" fmla="*/ 1331 w 2413"/>
                <a:gd name="T21" fmla="*/ 1386 h 1403"/>
                <a:gd name="T22" fmla="*/ 1252 w 2413"/>
                <a:gd name="T23" fmla="*/ 1402 h 1403"/>
                <a:gd name="T24" fmla="*/ 1252 w 2413"/>
                <a:gd name="T25" fmla="*/ 1402 h 1403"/>
                <a:gd name="T26" fmla="*/ 1174 w 2413"/>
                <a:gd name="T27" fmla="*/ 1386 h 1403"/>
                <a:gd name="T28" fmla="*/ 1172 w 2413"/>
                <a:gd name="T29" fmla="*/ 1386 h 1403"/>
                <a:gd name="T30" fmla="*/ 1167 w 2413"/>
                <a:gd name="T31" fmla="*/ 1383 h 1403"/>
                <a:gd name="T32" fmla="*/ 1167 w 2413"/>
                <a:gd name="T33" fmla="*/ 1383 h 1403"/>
                <a:gd name="T34" fmla="*/ 1155 w 2413"/>
                <a:gd name="T35" fmla="*/ 1376 h 1403"/>
                <a:gd name="T36" fmla="*/ 42 w 2413"/>
                <a:gd name="T37" fmla="*/ 733 h 1403"/>
                <a:gd name="T38" fmla="*/ 42 w 2413"/>
                <a:gd name="T39" fmla="*/ 733 h 1403"/>
                <a:gd name="T40" fmla="*/ 42 w 2413"/>
                <a:gd name="T41" fmla="*/ 733 h 1403"/>
                <a:gd name="T42" fmla="*/ 0 w 2413"/>
                <a:gd name="T43" fmla="*/ 673 h 1403"/>
                <a:gd name="T44" fmla="*/ 0 w 2413"/>
                <a:gd name="T45" fmla="*/ 673 h 1403"/>
                <a:gd name="T46" fmla="*/ 43 w 2413"/>
                <a:gd name="T47" fmla="*/ 614 h 1403"/>
                <a:gd name="T48" fmla="*/ 1060 w 2413"/>
                <a:gd name="T49" fmla="*/ 26 h 1403"/>
                <a:gd name="T50" fmla="*/ 1060 w 2413"/>
                <a:gd name="T51" fmla="*/ 26 h 1403"/>
                <a:gd name="T52" fmla="*/ 1073 w 2413"/>
                <a:gd name="T53" fmla="*/ 19 h 1403"/>
                <a:gd name="T54" fmla="*/ 1076 w 2413"/>
                <a:gd name="T55" fmla="*/ 18 h 1403"/>
                <a:gd name="T56" fmla="*/ 1076 w 2413"/>
                <a:gd name="T57" fmla="*/ 18 h 1403"/>
                <a:gd name="T58" fmla="*/ 1076 w 2413"/>
                <a:gd name="T59" fmla="*/ 18 h 1403"/>
                <a:gd name="T60" fmla="*/ 1159 w 2413"/>
                <a:gd name="T61" fmla="*/ 0 h 1403"/>
                <a:gd name="T62" fmla="*/ 1159 w 2413"/>
                <a:gd name="T63" fmla="*/ 0 h 1403"/>
                <a:gd name="T64" fmla="*/ 1241 w 2413"/>
                <a:gd name="T65" fmla="*/ 18 h 1403"/>
                <a:gd name="T66" fmla="*/ 1242 w 2413"/>
                <a:gd name="T67" fmla="*/ 18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13" h="1403">
                  <a:moveTo>
                    <a:pt x="1242" y="18"/>
                  </a:moveTo>
                  <a:lnTo>
                    <a:pt x="2370" y="668"/>
                  </a:lnTo>
                  <a:lnTo>
                    <a:pt x="2370" y="669"/>
                  </a:lnTo>
                  <a:lnTo>
                    <a:pt x="2370" y="669"/>
                  </a:lnTo>
                  <a:cubicBezTo>
                    <a:pt x="2395" y="683"/>
                    <a:pt x="2412" y="705"/>
                    <a:pt x="2412" y="729"/>
                  </a:cubicBezTo>
                  <a:lnTo>
                    <a:pt x="2412" y="729"/>
                  </a:lnTo>
                  <a:cubicBezTo>
                    <a:pt x="2412" y="752"/>
                    <a:pt x="2395" y="773"/>
                    <a:pt x="2370" y="788"/>
                  </a:cubicBezTo>
                  <a:lnTo>
                    <a:pt x="2370" y="788"/>
                  </a:lnTo>
                  <a:lnTo>
                    <a:pt x="1334" y="1386"/>
                  </a:lnTo>
                  <a:lnTo>
                    <a:pt x="1331" y="1386"/>
                  </a:lnTo>
                  <a:lnTo>
                    <a:pt x="1331" y="1386"/>
                  </a:lnTo>
                  <a:cubicBezTo>
                    <a:pt x="1309" y="1396"/>
                    <a:pt x="1282" y="1402"/>
                    <a:pt x="1252" y="1402"/>
                  </a:cubicBezTo>
                  <a:lnTo>
                    <a:pt x="1252" y="1402"/>
                  </a:lnTo>
                  <a:cubicBezTo>
                    <a:pt x="1223" y="1402"/>
                    <a:pt x="1196" y="1396"/>
                    <a:pt x="1174" y="1386"/>
                  </a:cubicBezTo>
                  <a:lnTo>
                    <a:pt x="1172" y="1386"/>
                  </a:lnTo>
                  <a:lnTo>
                    <a:pt x="1167" y="1383"/>
                  </a:lnTo>
                  <a:lnTo>
                    <a:pt x="1167" y="1383"/>
                  </a:lnTo>
                  <a:cubicBezTo>
                    <a:pt x="1162" y="1381"/>
                    <a:pt x="1159" y="1378"/>
                    <a:pt x="1155" y="1376"/>
                  </a:cubicBezTo>
                  <a:lnTo>
                    <a:pt x="42" y="733"/>
                  </a:lnTo>
                  <a:lnTo>
                    <a:pt x="42" y="733"/>
                  </a:lnTo>
                  <a:lnTo>
                    <a:pt x="42" y="733"/>
                  </a:lnTo>
                  <a:cubicBezTo>
                    <a:pt x="16" y="718"/>
                    <a:pt x="0" y="697"/>
                    <a:pt x="0" y="673"/>
                  </a:cubicBezTo>
                  <a:lnTo>
                    <a:pt x="0" y="673"/>
                  </a:lnTo>
                  <a:cubicBezTo>
                    <a:pt x="0" y="650"/>
                    <a:pt x="16" y="629"/>
                    <a:pt x="43" y="614"/>
                  </a:cubicBezTo>
                  <a:lnTo>
                    <a:pt x="1060" y="26"/>
                  </a:lnTo>
                  <a:lnTo>
                    <a:pt x="1060" y="26"/>
                  </a:lnTo>
                  <a:cubicBezTo>
                    <a:pt x="1064" y="24"/>
                    <a:pt x="1069" y="21"/>
                    <a:pt x="1073" y="19"/>
                  </a:cubicBezTo>
                  <a:lnTo>
                    <a:pt x="1076" y="18"/>
                  </a:lnTo>
                  <a:lnTo>
                    <a:pt x="1076" y="18"/>
                  </a:lnTo>
                  <a:lnTo>
                    <a:pt x="1076" y="18"/>
                  </a:lnTo>
                  <a:cubicBezTo>
                    <a:pt x="1099" y="7"/>
                    <a:pt x="1127" y="0"/>
                    <a:pt x="1159" y="0"/>
                  </a:cubicBezTo>
                  <a:lnTo>
                    <a:pt x="1159" y="0"/>
                  </a:lnTo>
                  <a:cubicBezTo>
                    <a:pt x="1190" y="0"/>
                    <a:pt x="1218" y="7"/>
                    <a:pt x="1241" y="18"/>
                  </a:cubicBezTo>
                  <a:lnTo>
                    <a:pt x="1242" y="1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9CCD17BB-6D1A-B54A-97FB-714E56725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1558" y="9401309"/>
              <a:ext cx="276509" cy="204502"/>
            </a:xfrm>
            <a:custGeom>
              <a:avLst/>
              <a:gdLst>
                <a:gd name="T0" fmla="*/ 62 w 422"/>
                <a:gd name="T1" fmla="*/ 42 h 311"/>
                <a:gd name="T2" fmla="*/ 62 w 422"/>
                <a:gd name="T3" fmla="*/ 42 h 311"/>
                <a:gd name="T4" fmla="*/ 99 w 422"/>
                <a:gd name="T5" fmla="*/ 232 h 311"/>
                <a:gd name="T6" fmla="*/ 99 w 422"/>
                <a:gd name="T7" fmla="*/ 232 h 311"/>
                <a:gd name="T8" fmla="*/ 359 w 422"/>
                <a:gd name="T9" fmla="*/ 267 h 311"/>
                <a:gd name="T10" fmla="*/ 359 w 422"/>
                <a:gd name="T11" fmla="*/ 267 h 311"/>
                <a:gd name="T12" fmla="*/ 322 w 422"/>
                <a:gd name="T13" fmla="*/ 78 h 311"/>
                <a:gd name="T14" fmla="*/ 322 w 422"/>
                <a:gd name="T15" fmla="*/ 78 h 311"/>
                <a:gd name="T16" fmla="*/ 62 w 422"/>
                <a:gd name="T17" fmla="*/ 4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311">
                  <a:moveTo>
                    <a:pt x="62" y="42"/>
                  </a:moveTo>
                  <a:lnTo>
                    <a:pt x="62" y="42"/>
                  </a:lnTo>
                  <a:cubicBezTo>
                    <a:pt x="0" y="85"/>
                    <a:pt x="17" y="170"/>
                    <a:pt x="99" y="232"/>
                  </a:cubicBezTo>
                  <a:lnTo>
                    <a:pt x="99" y="232"/>
                  </a:lnTo>
                  <a:cubicBezTo>
                    <a:pt x="181" y="294"/>
                    <a:pt x="298" y="310"/>
                    <a:pt x="359" y="267"/>
                  </a:cubicBezTo>
                  <a:lnTo>
                    <a:pt x="359" y="267"/>
                  </a:lnTo>
                  <a:cubicBezTo>
                    <a:pt x="421" y="224"/>
                    <a:pt x="405" y="140"/>
                    <a:pt x="322" y="78"/>
                  </a:cubicBezTo>
                  <a:lnTo>
                    <a:pt x="322" y="78"/>
                  </a:lnTo>
                  <a:cubicBezTo>
                    <a:pt x="240" y="16"/>
                    <a:pt x="123" y="0"/>
                    <a:pt x="62" y="42"/>
                  </a:cubicBezTo>
                </a:path>
              </a:pathLst>
            </a:custGeom>
            <a:solidFill>
              <a:srgbClr val="57BB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9848FF5C-05DF-CD40-B366-F26CC9711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1783" y="9294738"/>
              <a:ext cx="319714" cy="224664"/>
            </a:xfrm>
            <a:custGeom>
              <a:avLst/>
              <a:gdLst>
                <a:gd name="T0" fmla="*/ 196 w 491"/>
                <a:gd name="T1" fmla="*/ 137 h 345"/>
                <a:gd name="T2" fmla="*/ 196 w 491"/>
                <a:gd name="T3" fmla="*/ 137 h 345"/>
                <a:gd name="T4" fmla="*/ 160 w 491"/>
                <a:gd name="T5" fmla="*/ 337 h 345"/>
                <a:gd name="T6" fmla="*/ 57 w 491"/>
                <a:gd name="T7" fmla="*/ 344 h 345"/>
                <a:gd name="T8" fmla="*/ 57 w 491"/>
                <a:gd name="T9" fmla="*/ 344 h 345"/>
                <a:gd name="T10" fmla="*/ 107 w 491"/>
                <a:gd name="T11" fmla="*/ 70 h 345"/>
                <a:gd name="T12" fmla="*/ 107 w 491"/>
                <a:gd name="T13" fmla="*/ 70 h 345"/>
                <a:gd name="T14" fmla="*/ 490 w 491"/>
                <a:gd name="T15" fmla="*/ 46 h 345"/>
                <a:gd name="T16" fmla="*/ 477 w 491"/>
                <a:gd name="T17" fmla="*/ 121 h 345"/>
                <a:gd name="T18" fmla="*/ 477 w 491"/>
                <a:gd name="T19" fmla="*/ 121 h 345"/>
                <a:gd name="T20" fmla="*/ 197 w 491"/>
                <a:gd name="T21" fmla="*/ 137 h 345"/>
                <a:gd name="T22" fmla="*/ 196 w 491"/>
                <a:gd name="T23" fmla="*/ 13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345">
                  <a:moveTo>
                    <a:pt x="196" y="137"/>
                  </a:moveTo>
                  <a:lnTo>
                    <a:pt x="196" y="137"/>
                  </a:lnTo>
                  <a:cubicBezTo>
                    <a:pt x="129" y="184"/>
                    <a:pt x="119" y="261"/>
                    <a:pt x="160" y="337"/>
                  </a:cubicBezTo>
                  <a:lnTo>
                    <a:pt x="57" y="344"/>
                  </a:lnTo>
                  <a:lnTo>
                    <a:pt x="57" y="344"/>
                  </a:lnTo>
                  <a:cubicBezTo>
                    <a:pt x="0" y="240"/>
                    <a:pt x="15" y="133"/>
                    <a:pt x="107" y="70"/>
                  </a:cubicBezTo>
                  <a:lnTo>
                    <a:pt x="107" y="70"/>
                  </a:lnTo>
                  <a:cubicBezTo>
                    <a:pt x="199" y="6"/>
                    <a:pt x="347" y="0"/>
                    <a:pt x="490" y="46"/>
                  </a:cubicBezTo>
                  <a:lnTo>
                    <a:pt x="477" y="121"/>
                  </a:lnTo>
                  <a:lnTo>
                    <a:pt x="477" y="121"/>
                  </a:lnTo>
                  <a:cubicBezTo>
                    <a:pt x="372" y="87"/>
                    <a:pt x="264" y="91"/>
                    <a:pt x="197" y="137"/>
                  </a:cubicBezTo>
                  <a:lnTo>
                    <a:pt x="196" y="137"/>
                  </a:lnTo>
                </a:path>
              </a:pathLst>
            </a:custGeom>
            <a:solidFill>
              <a:srgbClr val="57BB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4C6383BF-70DF-2F44-8638-562F3B403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4400" y="9142081"/>
              <a:ext cx="553018" cy="388842"/>
            </a:xfrm>
            <a:custGeom>
              <a:avLst/>
              <a:gdLst>
                <a:gd name="T0" fmla="*/ 339 w 848"/>
                <a:gd name="T1" fmla="*/ 236 h 595"/>
                <a:gd name="T2" fmla="*/ 339 w 848"/>
                <a:gd name="T3" fmla="*/ 236 h 595"/>
                <a:gd name="T4" fmla="*/ 276 w 848"/>
                <a:gd name="T5" fmla="*/ 584 h 595"/>
                <a:gd name="T6" fmla="*/ 98 w 848"/>
                <a:gd name="T7" fmla="*/ 594 h 595"/>
                <a:gd name="T8" fmla="*/ 98 w 848"/>
                <a:gd name="T9" fmla="*/ 594 h 595"/>
                <a:gd name="T10" fmla="*/ 184 w 848"/>
                <a:gd name="T11" fmla="*/ 119 h 595"/>
                <a:gd name="T12" fmla="*/ 184 w 848"/>
                <a:gd name="T13" fmla="*/ 119 h 595"/>
                <a:gd name="T14" fmla="*/ 847 w 848"/>
                <a:gd name="T15" fmla="*/ 80 h 595"/>
                <a:gd name="T16" fmla="*/ 823 w 848"/>
                <a:gd name="T17" fmla="*/ 208 h 595"/>
                <a:gd name="T18" fmla="*/ 823 w 848"/>
                <a:gd name="T19" fmla="*/ 208 h 595"/>
                <a:gd name="T20" fmla="*/ 339 w 848"/>
                <a:gd name="T21" fmla="*/ 236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595">
                  <a:moveTo>
                    <a:pt x="339" y="236"/>
                  </a:moveTo>
                  <a:lnTo>
                    <a:pt x="339" y="236"/>
                  </a:lnTo>
                  <a:cubicBezTo>
                    <a:pt x="223" y="317"/>
                    <a:pt x="205" y="451"/>
                    <a:pt x="276" y="584"/>
                  </a:cubicBezTo>
                  <a:lnTo>
                    <a:pt x="98" y="594"/>
                  </a:lnTo>
                  <a:lnTo>
                    <a:pt x="98" y="594"/>
                  </a:lnTo>
                  <a:cubicBezTo>
                    <a:pt x="0" y="413"/>
                    <a:pt x="24" y="230"/>
                    <a:pt x="184" y="119"/>
                  </a:cubicBezTo>
                  <a:lnTo>
                    <a:pt x="184" y="119"/>
                  </a:lnTo>
                  <a:cubicBezTo>
                    <a:pt x="344" y="9"/>
                    <a:pt x="600" y="0"/>
                    <a:pt x="847" y="80"/>
                  </a:cubicBezTo>
                  <a:lnTo>
                    <a:pt x="823" y="208"/>
                  </a:lnTo>
                  <a:lnTo>
                    <a:pt x="823" y="208"/>
                  </a:lnTo>
                  <a:cubicBezTo>
                    <a:pt x="643" y="150"/>
                    <a:pt x="456" y="156"/>
                    <a:pt x="339" y="236"/>
                  </a:cubicBezTo>
                </a:path>
              </a:pathLst>
            </a:custGeom>
            <a:solidFill>
              <a:srgbClr val="57BB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137B6786-63C5-DD4B-BFEC-E6B0F920C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7081" y="8897256"/>
              <a:ext cx="1483355" cy="864091"/>
            </a:xfrm>
            <a:custGeom>
              <a:avLst/>
              <a:gdLst>
                <a:gd name="T0" fmla="*/ 1170 w 2273"/>
                <a:gd name="T1" fmla="*/ 17 h 1323"/>
                <a:gd name="T2" fmla="*/ 2034 w 2273"/>
                <a:gd name="T3" fmla="*/ 515 h 1323"/>
                <a:gd name="T4" fmla="*/ 2272 w 2273"/>
                <a:gd name="T5" fmla="*/ 448 h 1323"/>
                <a:gd name="T6" fmla="*/ 2272 w 2273"/>
                <a:gd name="T7" fmla="*/ 687 h 1323"/>
                <a:gd name="T8" fmla="*/ 2272 w 2273"/>
                <a:gd name="T9" fmla="*/ 687 h 1323"/>
                <a:gd name="T10" fmla="*/ 2232 w 2273"/>
                <a:gd name="T11" fmla="*/ 742 h 1323"/>
                <a:gd name="T12" fmla="*/ 1257 w 2273"/>
                <a:gd name="T13" fmla="*/ 1306 h 1323"/>
                <a:gd name="T14" fmla="*/ 1254 w 2273"/>
                <a:gd name="T15" fmla="*/ 1306 h 1323"/>
                <a:gd name="T16" fmla="*/ 1254 w 2273"/>
                <a:gd name="T17" fmla="*/ 1306 h 1323"/>
                <a:gd name="T18" fmla="*/ 1180 w 2273"/>
                <a:gd name="T19" fmla="*/ 1322 h 1323"/>
                <a:gd name="T20" fmla="*/ 1180 w 2273"/>
                <a:gd name="T21" fmla="*/ 1322 h 1323"/>
                <a:gd name="T22" fmla="*/ 1106 w 2273"/>
                <a:gd name="T23" fmla="*/ 1306 h 1323"/>
                <a:gd name="T24" fmla="*/ 1105 w 2273"/>
                <a:gd name="T25" fmla="*/ 1306 h 1323"/>
                <a:gd name="T26" fmla="*/ 1099 w 2273"/>
                <a:gd name="T27" fmla="*/ 1304 h 1323"/>
                <a:gd name="T28" fmla="*/ 1099 w 2273"/>
                <a:gd name="T29" fmla="*/ 1304 h 1323"/>
                <a:gd name="T30" fmla="*/ 1088 w 2273"/>
                <a:gd name="T31" fmla="*/ 1297 h 1323"/>
                <a:gd name="T32" fmla="*/ 39 w 2273"/>
                <a:gd name="T33" fmla="*/ 691 h 1323"/>
                <a:gd name="T34" fmla="*/ 39 w 2273"/>
                <a:gd name="T35" fmla="*/ 691 h 1323"/>
                <a:gd name="T36" fmla="*/ 39 w 2273"/>
                <a:gd name="T37" fmla="*/ 691 h 1323"/>
                <a:gd name="T38" fmla="*/ 0 w 2273"/>
                <a:gd name="T39" fmla="*/ 635 h 1323"/>
                <a:gd name="T40" fmla="*/ 0 w 2273"/>
                <a:gd name="T41" fmla="*/ 396 h 1323"/>
                <a:gd name="T42" fmla="*/ 0 w 2273"/>
                <a:gd name="T43" fmla="*/ 396 h 1323"/>
                <a:gd name="T44" fmla="*/ 230 w 2273"/>
                <a:gd name="T45" fmla="*/ 469 h 1323"/>
                <a:gd name="T46" fmla="*/ 998 w 2273"/>
                <a:gd name="T47" fmla="*/ 25 h 1323"/>
                <a:gd name="T48" fmla="*/ 998 w 2273"/>
                <a:gd name="T49" fmla="*/ 25 h 1323"/>
                <a:gd name="T50" fmla="*/ 1011 w 2273"/>
                <a:gd name="T51" fmla="*/ 18 h 1323"/>
                <a:gd name="T52" fmla="*/ 1013 w 2273"/>
                <a:gd name="T53" fmla="*/ 17 h 1323"/>
                <a:gd name="T54" fmla="*/ 1014 w 2273"/>
                <a:gd name="T55" fmla="*/ 17 h 1323"/>
                <a:gd name="T56" fmla="*/ 1014 w 2273"/>
                <a:gd name="T57" fmla="*/ 17 h 1323"/>
                <a:gd name="T58" fmla="*/ 1091 w 2273"/>
                <a:gd name="T59" fmla="*/ 0 h 1323"/>
                <a:gd name="T60" fmla="*/ 1091 w 2273"/>
                <a:gd name="T61" fmla="*/ 0 h 1323"/>
                <a:gd name="T62" fmla="*/ 1169 w 2273"/>
                <a:gd name="T63" fmla="*/ 17 h 1323"/>
                <a:gd name="T64" fmla="*/ 1170 w 2273"/>
                <a:gd name="T65" fmla="*/ 17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3" h="1323">
                  <a:moveTo>
                    <a:pt x="1170" y="17"/>
                  </a:moveTo>
                  <a:lnTo>
                    <a:pt x="2034" y="515"/>
                  </a:lnTo>
                  <a:lnTo>
                    <a:pt x="2272" y="448"/>
                  </a:lnTo>
                  <a:lnTo>
                    <a:pt x="2272" y="687"/>
                  </a:lnTo>
                  <a:lnTo>
                    <a:pt x="2272" y="687"/>
                  </a:lnTo>
                  <a:cubicBezTo>
                    <a:pt x="2272" y="708"/>
                    <a:pt x="2257" y="729"/>
                    <a:pt x="2232" y="742"/>
                  </a:cubicBezTo>
                  <a:lnTo>
                    <a:pt x="1257" y="1306"/>
                  </a:lnTo>
                  <a:lnTo>
                    <a:pt x="1254" y="1306"/>
                  </a:lnTo>
                  <a:lnTo>
                    <a:pt x="1254" y="1306"/>
                  </a:lnTo>
                  <a:cubicBezTo>
                    <a:pt x="1233" y="1316"/>
                    <a:pt x="1208" y="1322"/>
                    <a:pt x="1180" y="1322"/>
                  </a:cubicBezTo>
                  <a:lnTo>
                    <a:pt x="1180" y="1322"/>
                  </a:lnTo>
                  <a:cubicBezTo>
                    <a:pt x="1152" y="1322"/>
                    <a:pt x="1127" y="1316"/>
                    <a:pt x="1106" y="1306"/>
                  </a:cubicBezTo>
                  <a:lnTo>
                    <a:pt x="1105" y="1306"/>
                  </a:lnTo>
                  <a:lnTo>
                    <a:pt x="1099" y="1304"/>
                  </a:lnTo>
                  <a:lnTo>
                    <a:pt x="1099" y="1304"/>
                  </a:lnTo>
                  <a:cubicBezTo>
                    <a:pt x="1095" y="1301"/>
                    <a:pt x="1091" y="1299"/>
                    <a:pt x="1088" y="1297"/>
                  </a:cubicBezTo>
                  <a:lnTo>
                    <a:pt x="39" y="691"/>
                  </a:lnTo>
                  <a:lnTo>
                    <a:pt x="39" y="691"/>
                  </a:lnTo>
                  <a:lnTo>
                    <a:pt x="39" y="691"/>
                  </a:lnTo>
                  <a:cubicBezTo>
                    <a:pt x="15" y="677"/>
                    <a:pt x="0" y="657"/>
                    <a:pt x="0" y="635"/>
                  </a:cubicBezTo>
                  <a:lnTo>
                    <a:pt x="0" y="396"/>
                  </a:lnTo>
                  <a:lnTo>
                    <a:pt x="0" y="396"/>
                  </a:lnTo>
                  <a:cubicBezTo>
                    <a:pt x="0" y="396"/>
                    <a:pt x="118" y="433"/>
                    <a:pt x="230" y="469"/>
                  </a:cubicBezTo>
                  <a:lnTo>
                    <a:pt x="998" y="25"/>
                  </a:lnTo>
                  <a:lnTo>
                    <a:pt x="998" y="25"/>
                  </a:lnTo>
                  <a:cubicBezTo>
                    <a:pt x="1003" y="22"/>
                    <a:pt x="1007" y="20"/>
                    <a:pt x="1011" y="18"/>
                  </a:cubicBezTo>
                  <a:lnTo>
                    <a:pt x="1013" y="17"/>
                  </a:lnTo>
                  <a:lnTo>
                    <a:pt x="1014" y="17"/>
                  </a:lnTo>
                  <a:lnTo>
                    <a:pt x="1014" y="17"/>
                  </a:lnTo>
                  <a:cubicBezTo>
                    <a:pt x="1035" y="7"/>
                    <a:pt x="1062" y="0"/>
                    <a:pt x="1091" y="0"/>
                  </a:cubicBezTo>
                  <a:lnTo>
                    <a:pt x="1091" y="0"/>
                  </a:lnTo>
                  <a:cubicBezTo>
                    <a:pt x="1120" y="0"/>
                    <a:pt x="1148" y="7"/>
                    <a:pt x="1169" y="17"/>
                  </a:cubicBezTo>
                  <a:lnTo>
                    <a:pt x="1170" y="17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0C48AECF-8713-6D48-8AAD-7F834E01F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7081" y="8741719"/>
              <a:ext cx="1483355" cy="864091"/>
            </a:xfrm>
            <a:custGeom>
              <a:avLst/>
              <a:gdLst>
                <a:gd name="T0" fmla="*/ 1170 w 2273"/>
                <a:gd name="T1" fmla="*/ 17 h 1322"/>
                <a:gd name="T2" fmla="*/ 2232 w 2273"/>
                <a:gd name="T3" fmla="*/ 630 h 1322"/>
                <a:gd name="T4" fmla="*/ 2232 w 2273"/>
                <a:gd name="T5" fmla="*/ 630 h 1322"/>
                <a:gd name="T6" fmla="*/ 2232 w 2273"/>
                <a:gd name="T7" fmla="*/ 630 h 1322"/>
                <a:gd name="T8" fmla="*/ 2272 w 2273"/>
                <a:gd name="T9" fmla="*/ 686 h 1322"/>
                <a:gd name="T10" fmla="*/ 2272 w 2273"/>
                <a:gd name="T11" fmla="*/ 686 h 1322"/>
                <a:gd name="T12" fmla="*/ 2232 w 2273"/>
                <a:gd name="T13" fmla="*/ 743 h 1322"/>
                <a:gd name="T14" fmla="*/ 1257 w 2273"/>
                <a:gd name="T15" fmla="*/ 1307 h 1322"/>
                <a:gd name="T16" fmla="*/ 1254 w 2273"/>
                <a:gd name="T17" fmla="*/ 1307 h 1322"/>
                <a:gd name="T18" fmla="*/ 1254 w 2273"/>
                <a:gd name="T19" fmla="*/ 1307 h 1322"/>
                <a:gd name="T20" fmla="*/ 1180 w 2273"/>
                <a:gd name="T21" fmla="*/ 1321 h 1322"/>
                <a:gd name="T22" fmla="*/ 1180 w 2273"/>
                <a:gd name="T23" fmla="*/ 1321 h 1322"/>
                <a:gd name="T24" fmla="*/ 1106 w 2273"/>
                <a:gd name="T25" fmla="*/ 1307 h 1322"/>
                <a:gd name="T26" fmla="*/ 1105 w 2273"/>
                <a:gd name="T27" fmla="*/ 1307 h 1322"/>
                <a:gd name="T28" fmla="*/ 1099 w 2273"/>
                <a:gd name="T29" fmla="*/ 1303 h 1322"/>
                <a:gd name="T30" fmla="*/ 1099 w 2273"/>
                <a:gd name="T31" fmla="*/ 1303 h 1322"/>
                <a:gd name="T32" fmla="*/ 1088 w 2273"/>
                <a:gd name="T33" fmla="*/ 1297 h 1322"/>
                <a:gd name="T34" fmla="*/ 39 w 2273"/>
                <a:gd name="T35" fmla="*/ 691 h 1322"/>
                <a:gd name="T36" fmla="*/ 39 w 2273"/>
                <a:gd name="T37" fmla="*/ 691 h 1322"/>
                <a:gd name="T38" fmla="*/ 39 w 2273"/>
                <a:gd name="T39" fmla="*/ 691 h 1322"/>
                <a:gd name="T40" fmla="*/ 0 w 2273"/>
                <a:gd name="T41" fmla="*/ 634 h 1322"/>
                <a:gd name="T42" fmla="*/ 0 w 2273"/>
                <a:gd name="T43" fmla="*/ 634 h 1322"/>
                <a:gd name="T44" fmla="*/ 39 w 2273"/>
                <a:gd name="T45" fmla="*/ 579 h 1322"/>
                <a:gd name="T46" fmla="*/ 998 w 2273"/>
                <a:gd name="T47" fmla="*/ 25 h 1322"/>
                <a:gd name="T48" fmla="*/ 998 w 2273"/>
                <a:gd name="T49" fmla="*/ 25 h 1322"/>
                <a:gd name="T50" fmla="*/ 1011 w 2273"/>
                <a:gd name="T51" fmla="*/ 18 h 1322"/>
                <a:gd name="T52" fmla="*/ 1013 w 2273"/>
                <a:gd name="T53" fmla="*/ 17 h 1322"/>
                <a:gd name="T54" fmla="*/ 1014 w 2273"/>
                <a:gd name="T55" fmla="*/ 17 h 1322"/>
                <a:gd name="T56" fmla="*/ 1014 w 2273"/>
                <a:gd name="T57" fmla="*/ 17 h 1322"/>
                <a:gd name="T58" fmla="*/ 1091 w 2273"/>
                <a:gd name="T59" fmla="*/ 0 h 1322"/>
                <a:gd name="T60" fmla="*/ 1091 w 2273"/>
                <a:gd name="T61" fmla="*/ 0 h 1322"/>
                <a:gd name="T62" fmla="*/ 1169 w 2273"/>
                <a:gd name="T63" fmla="*/ 17 h 1322"/>
                <a:gd name="T64" fmla="*/ 1170 w 2273"/>
                <a:gd name="T65" fmla="*/ 1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3" h="1322">
                  <a:moveTo>
                    <a:pt x="1170" y="17"/>
                  </a:moveTo>
                  <a:lnTo>
                    <a:pt x="2232" y="630"/>
                  </a:lnTo>
                  <a:lnTo>
                    <a:pt x="2232" y="630"/>
                  </a:lnTo>
                  <a:lnTo>
                    <a:pt x="2232" y="630"/>
                  </a:lnTo>
                  <a:cubicBezTo>
                    <a:pt x="2257" y="644"/>
                    <a:pt x="2272" y="664"/>
                    <a:pt x="2272" y="686"/>
                  </a:cubicBezTo>
                  <a:lnTo>
                    <a:pt x="2272" y="686"/>
                  </a:lnTo>
                  <a:cubicBezTo>
                    <a:pt x="2272" y="709"/>
                    <a:pt x="2257" y="729"/>
                    <a:pt x="2232" y="743"/>
                  </a:cubicBezTo>
                  <a:lnTo>
                    <a:pt x="1257" y="1307"/>
                  </a:lnTo>
                  <a:lnTo>
                    <a:pt x="1254" y="1307"/>
                  </a:lnTo>
                  <a:lnTo>
                    <a:pt x="1254" y="1307"/>
                  </a:lnTo>
                  <a:cubicBezTo>
                    <a:pt x="1233" y="1315"/>
                    <a:pt x="1208" y="1321"/>
                    <a:pt x="1180" y="1321"/>
                  </a:cubicBezTo>
                  <a:lnTo>
                    <a:pt x="1180" y="1321"/>
                  </a:lnTo>
                  <a:cubicBezTo>
                    <a:pt x="1152" y="1321"/>
                    <a:pt x="1127" y="1315"/>
                    <a:pt x="1106" y="1307"/>
                  </a:cubicBezTo>
                  <a:lnTo>
                    <a:pt x="1105" y="1307"/>
                  </a:lnTo>
                  <a:lnTo>
                    <a:pt x="1099" y="1303"/>
                  </a:lnTo>
                  <a:lnTo>
                    <a:pt x="1099" y="1303"/>
                  </a:lnTo>
                  <a:cubicBezTo>
                    <a:pt x="1095" y="1301"/>
                    <a:pt x="1091" y="1299"/>
                    <a:pt x="1088" y="1297"/>
                  </a:cubicBezTo>
                  <a:lnTo>
                    <a:pt x="39" y="691"/>
                  </a:lnTo>
                  <a:lnTo>
                    <a:pt x="39" y="691"/>
                  </a:lnTo>
                  <a:lnTo>
                    <a:pt x="39" y="691"/>
                  </a:lnTo>
                  <a:cubicBezTo>
                    <a:pt x="15" y="677"/>
                    <a:pt x="0" y="657"/>
                    <a:pt x="0" y="634"/>
                  </a:cubicBezTo>
                  <a:lnTo>
                    <a:pt x="0" y="634"/>
                  </a:lnTo>
                  <a:cubicBezTo>
                    <a:pt x="0" y="613"/>
                    <a:pt x="15" y="593"/>
                    <a:pt x="39" y="579"/>
                  </a:cubicBezTo>
                  <a:lnTo>
                    <a:pt x="998" y="25"/>
                  </a:lnTo>
                  <a:lnTo>
                    <a:pt x="998" y="25"/>
                  </a:lnTo>
                  <a:cubicBezTo>
                    <a:pt x="1003" y="22"/>
                    <a:pt x="1007" y="20"/>
                    <a:pt x="1011" y="18"/>
                  </a:cubicBezTo>
                  <a:lnTo>
                    <a:pt x="1013" y="17"/>
                  </a:lnTo>
                  <a:lnTo>
                    <a:pt x="1014" y="17"/>
                  </a:lnTo>
                  <a:lnTo>
                    <a:pt x="1014" y="17"/>
                  </a:lnTo>
                  <a:cubicBezTo>
                    <a:pt x="1035" y="6"/>
                    <a:pt x="1062" y="0"/>
                    <a:pt x="1091" y="0"/>
                  </a:cubicBezTo>
                  <a:lnTo>
                    <a:pt x="1091" y="0"/>
                  </a:lnTo>
                  <a:cubicBezTo>
                    <a:pt x="1120" y="0"/>
                    <a:pt x="1148" y="6"/>
                    <a:pt x="1169" y="17"/>
                  </a:cubicBezTo>
                  <a:lnTo>
                    <a:pt x="1170" y="1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2B824AAB-2C14-064F-8A17-C9AFA2FD7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3203" y="8946221"/>
              <a:ext cx="636548" cy="455088"/>
            </a:xfrm>
            <a:custGeom>
              <a:avLst/>
              <a:gdLst>
                <a:gd name="T0" fmla="*/ 475 w 974"/>
                <a:gd name="T1" fmla="*/ 164 h 696"/>
                <a:gd name="T2" fmla="*/ 229 w 974"/>
                <a:gd name="T3" fmla="*/ 360 h 696"/>
                <a:gd name="T4" fmla="*/ 498 w 974"/>
                <a:gd name="T5" fmla="*/ 532 h 696"/>
                <a:gd name="T6" fmla="*/ 744 w 974"/>
                <a:gd name="T7" fmla="*/ 335 h 696"/>
                <a:gd name="T8" fmla="*/ 529 w 974"/>
                <a:gd name="T9" fmla="*/ 0 h 696"/>
                <a:gd name="T10" fmla="*/ 402 w 974"/>
                <a:gd name="T11" fmla="*/ 7 h 696"/>
                <a:gd name="T12" fmla="*/ 375 w 974"/>
                <a:gd name="T13" fmla="*/ 71 h 696"/>
                <a:gd name="T14" fmla="*/ 258 w 974"/>
                <a:gd name="T15" fmla="*/ 111 h 696"/>
                <a:gd name="T16" fmla="*/ 216 w 974"/>
                <a:gd name="T17" fmla="*/ 85 h 696"/>
                <a:gd name="T18" fmla="*/ 87 w 974"/>
                <a:gd name="T19" fmla="*/ 155 h 696"/>
                <a:gd name="T20" fmla="*/ 89 w 974"/>
                <a:gd name="T21" fmla="*/ 185 h 696"/>
                <a:gd name="T22" fmla="*/ 131 w 974"/>
                <a:gd name="T23" fmla="*/ 212 h 696"/>
                <a:gd name="T24" fmla="*/ 30 w 974"/>
                <a:gd name="T25" fmla="*/ 302 h 696"/>
                <a:gd name="T26" fmla="*/ 1 w 974"/>
                <a:gd name="T27" fmla="*/ 326 h 696"/>
                <a:gd name="T28" fmla="*/ 7 w 974"/>
                <a:gd name="T29" fmla="*/ 416 h 696"/>
                <a:gd name="T30" fmla="*/ 95 w 974"/>
                <a:gd name="T31" fmla="*/ 433 h 696"/>
                <a:gd name="T32" fmla="*/ 150 w 974"/>
                <a:gd name="T33" fmla="*/ 516 h 696"/>
                <a:gd name="T34" fmla="*/ 112 w 974"/>
                <a:gd name="T35" fmla="*/ 547 h 696"/>
                <a:gd name="T36" fmla="*/ 207 w 974"/>
                <a:gd name="T37" fmla="*/ 637 h 696"/>
                <a:gd name="T38" fmla="*/ 250 w 974"/>
                <a:gd name="T39" fmla="*/ 636 h 696"/>
                <a:gd name="T40" fmla="*/ 289 w 974"/>
                <a:gd name="T41" fmla="*/ 604 h 696"/>
                <a:gd name="T42" fmla="*/ 413 w 974"/>
                <a:gd name="T43" fmla="*/ 675 h 696"/>
                <a:gd name="T44" fmla="*/ 444 w 974"/>
                <a:gd name="T45" fmla="*/ 695 h 696"/>
                <a:gd name="T46" fmla="*/ 572 w 974"/>
                <a:gd name="T47" fmla="*/ 688 h 696"/>
                <a:gd name="T48" fmla="*/ 598 w 974"/>
                <a:gd name="T49" fmla="*/ 625 h 696"/>
                <a:gd name="T50" fmla="*/ 716 w 974"/>
                <a:gd name="T51" fmla="*/ 584 h 696"/>
                <a:gd name="T52" fmla="*/ 757 w 974"/>
                <a:gd name="T53" fmla="*/ 611 h 696"/>
                <a:gd name="T54" fmla="*/ 886 w 974"/>
                <a:gd name="T55" fmla="*/ 541 h 696"/>
                <a:gd name="T56" fmla="*/ 884 w 974"/>
                <a:gd name="T57" fmla="*/ 510 h 696"/>
                <a:gd name="T58" fmla="*/ 842 w 974"/>
                <a:gd name="T59" fmla="*/ 483 h 696"/>
                <a:gd name="T60" fmla="*/ 943 w 974"/>
                <a:gd name="T61" fmla="*/ 393 h 696"/>
                <a:gd name="T62" fmla="*/ 972 w 974"/>
                <a:gd name="T63" fmla="*/ 370 h 696"/>
                <a:gd name="T64" fmla="*/ 967 w 974"/>
                <a:gd name="T65" fmla="*/ 279 h 696"/>
                <a:gd name="T66" fmla="*/ 878 w 974"/>
                <a:gd name="T67" fmla="*/ 262 h 696"/>
                <a:gd name="T68" fmla="*/ 823 w 974"/>
                <a:gd name="T69" fmla="*/ 179 h 696"/>
                <a:gd name="T70" fmla="*/ 862 w 974"/>
                <a:gd name="T71" fmla="*/ 148 h 696"/>
                <a:gd name="T72" fmla="*/ 766 w 974"/>
                <a:gd name="T73" fmla="*/ 58 h 696"/>
                <a:gd name="T74" fmla="*/ 723 w 974"/>
                <a:gd name="T75" fmla="*/ 60 h 696"/>
                <a:gd name="T76" fmla="*/ 685 w 974"/>
                <a:gd name="T77" fmla="*/ 91 h 696"/>
                <a:gd name="T78" fmla="*/ 560 w 974"/>
                <a:gd name="T79" fmla="*/ 21 h 696"/>
                <a:gd name="T80" fmla="*/ 529 w 974"/>
                <a:gd name="T8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4" h="696">
                  <a:moveTo>
                    <a:pt x="475" y="164"/>
                  </a:moveTo>
                  <a:lnTo>
                    <a:pt x="475" y="164"/>
                  </a:lnTo>
                  <a:cubicBezTo>
                    <a:pt x="332" y="170"/>
                    <a:pt x="222" y="259"/>
                    <a:pt x="229" y="360"/>
                  </a:cubicBezTo>
                  <a:lnTo>
                    <a:pt x="229" y="360"/>
                  </a:lnTo>
                  <a:cubicBezTo>
                    <a:pt x="235" y="462"/>
                    <a:pt x="355" y="539"/>
                    <a:pt x="498" y="532"/>
                  </a:cubicBezTo>
                  <a:lnTo>
                    <a:pt x="498" y="532"/>
                  </a:lnTo>
                  <a:cubicBezTo>
                    <a:pt x="640" y="525"/>
                    <a:pt x="751" y="437"/>
                    <a:pt x="744" y="335"/>
                  </a:cubicBezTo>
                  <a:lnTo>
                    <a:pt x="744" y="335"/>
                  </a:lnTo>
                  <a:cubicBezTo>
                    <a:pt x="738" y="234"/>
                    <a:pt x="617" y="157"/>
                    <a:pt x="475" y="164"/>
                  </a:cubicBezTo>
                  <a:close/>
                  <a:moveTo>
                    <a:pt x="529" y="0"/>
                  </a:moveTo>
                  <a:lnTo>
                    <a:pt x="402" y="7"/>
                  </a:lnTo>
                  <a:lnTo>
                    <a:pt x="402" y="7"/>
                  </a:lnTo>
                  <a:cubicBezTo>
                    <a:pt x="385" y="7"/>
                    <a:pt x="372" y="18"/>
                    <a:pt x="372" y="29"/>
                  </a:cubicBezTo>
                  <a:lnTo>
                    <a:pt x="375" y="71"/>
                  </a:lnTo>
                  <a:lnTo>
                    <a:pt x="375" y="71"/>
                  </a:lnTo>
                  <a:cubicBezTo>
                    <a:pt x="332" y="79"/>
                    <a:pt x="294" y="94"/>
                    <a:pt x="258" y="111"/>
                  </a:cubicBezTo>
                  <a:lnTo>
                    <a:pt x="216" y="85"/>
                  </a:lnTo>
                  <a:lnTo>
                    <a:pt x="216" y="85"/>
                  </a:lnTo>
                  <a:cubicBezTo>
                    <a:pt x="204" y="76"/>
                    <a:pt x="184" y="78"/>
                    <a:pt x="173" y="86"/>
                  </a:cubicBezTo>
                  <a:lnTo>
                    <a:pt x="87" y="155"/>
                  </a:lnTo>
                  <a:lnTo>
                    <a:pt x="87" y="155"/>
                  </a:lnTo>
                  <a:cubicBezTo>
                    <a:pt x="76" y="164"/>
                    <a:pt x="77" y="178"/>
                    <a:pt x="89" y="185"/>
                  </a:cubicBezTo>
                  <a:lnTo>
                    <a:pt x="131" y="212"/>
                  </a:lnTo>
                  <a:lnTo>
                    <a:pt x="131" y="212"/>
                  </a:lnTo>
                  <a:cubicBezTo>
                    <a:pt x="110" y="239"/>
                    <a:pt x="95" y="269"/>
                    <a:pt x="87" y="300"/>
                  </a:cubicBezTo>
                  <a:lnTo>
                    <a:pt x="30" y="302"/>
                  </a:lnTo>
                  <a:lnTo>
                    <a:pt x="30" y="302"/>
                  </a:lnTo>
                  <a:cubicBezTo>
                    <a:pt x="14" y="303"/>
                    <a:pt x="0" y="314"/>
                    <a:pt x="1" y="326"/>
                  </a:cubicBezTo>
                  <a:lnTo>
                    <a:pt x="7" y="416"/>
                  </a:lnTo>
                  <a:lnTo>
                    <a:pt x="7" y="416"/>
                  </a:lnTo>
                  <a:cubicBezTo>
                    <a:pt x="8" y="428"/>
                    <a:pt x="22" y="437"/>
                    <a:pt x="38" y="437"/>
                  </a:cubicBezTo>
                  <a:lnTo>
                    <a:pt x="95" y="433"/>
                  </a:lnTo>
                  <a:lnTo>
                    <a:pt x="95" y="433"/>
                  </a:lnTo>
                  <a:cubicBezTo>
                    <a:pt x="108" y="463"/>
                    <a:pt x="126" y="492"/>
                    <a:pt x="150" y="516"/>
                  </a:cubicBezTo>
                  <a:lnTo>
                    <a:pt x="112" y="547"/>
                  </a:lnTo>
                  <a:lnTo>
                    <a:pt x="112" y="547"/>
                  </a:lnTo>
                  <a:cubicBezTo>
                    <a:pt x="100" y="556"/>
                    <a:pt x="101" y="569"/>
                    <a:pt x="113" y="577"/>
                  </a:cubicBezTo>
                  <a:lnTo>
                    <a:pt x="207" y="637"/>
                  </a:lnTo>
                  <a:lnTo>
                    <a:pt x="207" y="637"/>
                  </a:lnTo>
                  <a:cubicBezTo>
                    <a:pt x="219" y="645"/>
                    <a:pt x="239" y="644"/>
                    <a:pt x="250" y="636"/>
                  </a:cubicBezTo>
                  <a:lnTo>
                    <a:pt x="289" y="604"/>
                  </a:lnTo>
                  <a:lnTo>
                    <a:pt x="289" y="604"/>
                  </a:lnTo>
                  <a:cubicBezTo>
                    <a:pt x="325" y="619"/>
                    <a:pt x="367" y="629"/>
                    <a:pt x="410" y="634"/>
                  </a:cubicBezTo>
                  <a:lnTo>
                    <a:pt x="413" y="675"/>
                  </a:lnTo>
                  <a:lnTo>
                    <a:pt x="413" y="675"/>
                  </a:lnTo>
                  <a:cubicBezTo>
                    <a:pt x="414" y="687"/>
                    <a:pt x="428" y="695"/>
                    <a:pt x="444" y="695"/>
                  </a:cubicBezTo>
                  <a:lnTo>
                    <a:pt x="572" y="688"/>
                  </a:lnTo>
                  <a:lnTo>
                    <a:pt x="572" y="688"/>
                  </a:lnTo>
                  <a:cubicBezTo>
                    <a:pt x="588" y="688"/>
                    <a:pt x="601" y="677"/>
                    <a:pt x="600" y="666"/>
                  </a:cubicBezTo>
                  <a:lnTo>
                    <a:pt x="598" y="625"/>
                  </a:lnTo>
                  <a:lnTo>
                    <a:pt x="598" y="625"/>
                  </a:lnTo>
                  <a:cubicBezTo>
                    <a:pt x="640" y="616"/>
                    <a:pt x="679" y="602"/>
                    <a:pt x="716" y="584"/>
                  </a:cubicBezTo>
                  <a:lnTo>
                    <a:pt x="757" y="611"/>
                  </a:lnTo>
                  <a:lnTo>
                    <a:pt x="757" y="611"/>
                  </a:lnTo>
                  <a:cubicBezTo>
                    <a:pt x="769" y="619"/>
                    <a:pt x="788" y="617"/>
                    <a:pt x="799" y="609"/>
                  </a:cubicBezTo>
                  <a:lnTo>
                    <a:pt x="886" y="541"/>
                  </a:lnTo>
                  <a:lnTo>
                    <a:pt x="886" y="541"/>
                  </a:lnTo>
                  <a:cubicBezTo>
                    <a:pt x="898" y="532"/>
                    <a:pt x="896" y="518"/>
                    <a:pt x="884" y="510"/>
                  </a:cubicBezTo>
                  <a:lnTo>
                    <a:pt x="842" y="483"/>
                  </a:lnTo>
                  <a:lnTo>
                    <a:pt x="842" y="483"/>
                  </a:lnTo>
                  <a:cubicBezTo>
                    <a:pt x="863" y="456"/>
                    <a:pt x="878" y="427"/>
                    <a:pt x="886" y="395"/>
                  </a:cubicBezTo>
                  <a:lnTo>
                    <a:pt x="943" y="393"/>
                  </a:lnTo>
                  <a:lnTo>
                    <a:pt x="943" y="393"/>
                  </a:lnTo>
                  <a:cubicBezTo>
                    <a:pt x="960" y="392"/>
                    <a:pt x="973" y="382"/>
                    <a:pt x="972" y="370"/>
                  </a:cubicBezTo>
                  <a:lnTo>
                    <a:pt x="967" y="279"/>
                  </a:lnTo>
                  <a:lnTo>
                    <a:pt x="967" y="279"/>
                  </a:lnTo>
                  <a:cubicBezTo>
                    <a:pt x="966" y="267"/>
                    <a:pt x="951" y="259"/>
                    <a:pt x="934" y="259"/>
                  </a:cubicBezTo>
                  <a:lnTo>
                    <a:pt x="878" y="262"/>
                  </a:lnTo>
                  <a:lnTo>
                    <a:pt x="878" y="262"/>
                  </a:lnTo>
                  <a:cubicBezTo>
                    <a:pt x="866" y="232"/>
                    <a:pt x="847" y="204"/>
                    <a:pt x="823" y="179"/>
                  </a:cubicBezTo>
                  <a:lnTo>
                    <a:pt x="862" y="148"/>
                  </a:lnTo>
                  <a:lnTo>
                    <a:pt x="862" y="148"/>
                  </a:lnTo>
                  <a:cubicBezTo>
                    <a:pt x="873" y="140"/>
                    <a:pt x="872" y="126"/>
                    <a:pt x="860" y="118"/>
                  </a:cubicBezTo>
                  <a:lnTo>
                    <a:pt x="766" y="58"/>
                  </a:lnTo>
                  <a:lnTo>
                    <a:pt x="766" y="58"/>
                  </a:lnTo>
                  <a:cubicBezTo>
                    <a:pt x="754" y="50"/>
                    <a:pt x="735" y="51"/>
                    <a:pt x="723" y="60"/>
                  </a:cubicBezTo>
                  <a:lnTo>
                    <a:pt x="685" y="91"/>
                  </a:lnTo>
                  <a:lnTo>
                    <a:pt x="685" y="91"/>
                  </a:lnTo>
                  <a:cubicBezTo>
                    <a:pt x="647" y="76"/>
                    <a:pt x="606" y="67"/>
                    <a:pt x="563" y="61"/>
                  </a:cubicBezTo>
                  <a:lnTo>
                    <a:pt x="560" y="21"/>
                  </a:lnTo>
                  <a:lnTo>
                    <a:pt x="560" y="21"/>
                  </a:lnTo>
                  <a:cubicBezTo>
                    <a:pt x="560" y="8"/>
                    <a:pt x="545" y="0"/>
                    <a:pt x="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8918C401-2D38-B94C-BFA0-6EC516FD5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52" y="10717608"/>
              <a:ext cx="1336460" cy="777682"/>
            </a:xfrm>
            <a:custGeom>
              <a:avLst/>
              <a:gdLst>
                <a:gd name="T0" fmla="*/ 1054 w 2047"/>
                <a:gd name="T1" fmla="*/ 15 h 1190"/>
                <a:gd name="T2" fmla="*/ 1831 w 2047"/>
                <a:gd name="T3" fmla="*/ 464 h 1190"/>
                <a:gd name="T4" fmla="*/ 2046 w 2047"/>
                <a:gd name="T5" fmla="*/ 403 h 1190"/>
                <a:gd name="T6" fmla="*/ 2046 w 2047"/>
                <a:gd name="T7" fmla="*/ 618 h 1190"/>
                <a:gd name="T8" fmla="*/ 2046 w 2047"/>
                <a:gd name="T9" fmla="*/ 618 h 1190"/>
                <a:gd name="T10" fmla="*/ 2010 w 2047"/>
                <a:gd name="T11" fmla="*/ 668 h 1190"/>
                <a:gd name="T12" fmla="*/ 2010 w 2047"/>
                <a:gd name="T13" fmla="*/ 668 h 1190"/>
                <a:gd name="T14" fmla="*/ 1131 w 2047"/>
                <a:gd name="T15" fmla="*/ 1176 h 1190"/>
                <a:gd name="T16" fmla="*/ 1129 w 2047"/>
                <a:gd name="T17" fmla="*/ 1176 h 1190"/>
                <a:gd name="T18" fmla="*/ 1129 w 2047"/>
                <a:gd name="T19" fmla="*/ 1176 h 1190"/>
                <a:gd name="T20" fmla="*/ 1062 w 2047"/>
                <a:gd name="T21" fmla="*/ 1189 h 1190"/>
                <a:gd name="T22" fmla="*/ 1062 w 2047"/>
                <a:gd name="T23" fmla="*/ 1189 h 1190"/>
                <a:gd name="T24" fmla="*/ 996 w 2047"/>
                <a:gd name="T25" fmla="*/ 1176 h 1190"/>
                <a:gd name="T26" fmla="*/ 994 w 2047"/>
                <a:gd name="T27" fmla="*/ 1176 h 1190"/>
                <a:gd name="T28" fmla="*/ 990 w 2047"/>
                <a:gd name="T29" fmla="*/ 1173 h 1190"/>
                <a:gd name="T30" fmla="*/ 990 w 2047"/>
                <a:gd name="T31" fmla="*/ 1173 h 1190"/>
                <a:gd name="T32" fmla="*/ 979 w 2047"/>
                <a:gd name="T33" fmla="*/ 1168 h 1190"/>
                <a:gd name="T34" fmla="*/ 35 w 2047"/>
                <a:gd name="T35" fmla="*/ 623 h 1190"/>
                <a:gd name="T36" fmla="*/ 35 w 2047"/>
                <a:gd name="T37" fmla="*/ 621 h 1190"/>
                <a:gd name="T38" fmla="*/ 35 w 2047"/>
                <a:gd name="T39" fmla="*/ 621 h 1190"/>
                <a:gd name="T40" fmla="*/ 0 w 2047"/>
                <a:gd name="T41" fmla="*/ 572 h 1190"/>
                <a:gd name="T42" fmla="*/ 0 w 2047"/>
                <a:gd name="T43" fmla="*/ 357 h 1190"/>
                <a:gd name="T44" fmla="*/ 0 w 2047"/>
                <a:gd name="T45" fmla="*/ 357 h 1190"/>
                <a:gd name="T46" fmla="*/ 207 w 2047"/>
                <a:gd name="T47" fmla="*/ 422 h 1190"/>
                <a:gd name="T48" fmla="*/ 899 w 2047"/>
                <a:gd name="T49" fmla="*/ 22 h 1190"/>
                <a:gd name="T50" fmla="*/ 899 w 2047"/>
                <a:gd name="T51" fmla="*/ 22 h 1190"/>
                <a:gd name="T52" fmla="*/ 910 w 2047"/>
                <a:gd name="T53" fmla="*/ 16 h 1190"/>
                <a:gd name="T54" fmla="*/ 912 w 2047"/>
                <a:gd name="T55" fmla="*/ 15 h 1190"/>
                <a:gd name="T56" fmla="*/ 912 w 2047"/>
                <a:gd name="T57" fmla="*/ 15 h 1190"/>
                <a:gd name="T58" fmla="*/ 912 w 2047"/>
                <a:gd name="T59" fmla="*/ 15 h 1190"/>
                <a:gd name="T60" fmla="*/ 982 w 2047"/>
                <a:gd name="T61" fmla="*/ 0 h 1190"/>
                <a:gd name="T62" fmla="*/ 982 w 2047"/>
                <a:gd name="T63" fmla="*/ 0 h 1190"/>
                <a:gd name="T64" fmla="*/ 1053 w 2047"/>
                <a:gd name="T65" fmla="*/ 15 h 1190"/>
                <a:gd name="T66" fmla="*/ 1054 w 2047"/>
                <a:gd name="T67" fmla="*/ 15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7" h="1190">
                  <a:moveTo>
                    <a:pt x="1054" y="15"/>
                  </a:moveTo>
                  <a:lnTo>
                    <a:pt x="1831" y="464"/>
                  </a:lnTo>
                  <a:lnTo>
                    <a:pt x="2046" y="403"/>
                  </a:lnTo>
                  <a:lnTo>
                    <a:pt x="2046" y="618"/>
                  </a:lnTo>
                  <a:lnTo>
                    <a:pt x="2046" y="618"/>
                  </a:lnTo>
                  <a:cubicBezTo>
                    <a:pt x="2046" y="638"/>
                    <a:pt x="2032" y="656"/>
                    <a:pt x="2010" y="668"/>
                  </a:cubicBezTo>
                  <a:lnTo>
                    <a:pt x="2010" y="668"/>
                  </a:lnTo>
                  <a:lnTo>
                    <a:pt x="1131" y="1176"/>
                  </a:lnTo>
                  <a:lnTo>
                    <a:pt x="1129" y="1176"/>
                  </a:lnTo>
                  <a:lnTo>
                    <a:pt x="1129" y="1176"/>
                  </a:lnTo>
                  <a:cubicBezTo>
                    <a:pt x="1111" y="1184"/>
                    <a:pt x="1087" y="1189"/>
                    <a:pt x="1062" y="1189"/>
                  </a:cubicBezTo>
                  <a:lnTo>
                    <a:pt x="1062" y="1189"/>
                  </a:lnTo>
                  <a:cubicBezTo>
                    <a:pt x="1037" y="1189"/>
                    <a:pt x="1014" y="1184"/>
                    <a:pt x="996" y="1176"/>
                  </a:cubicBezTo>
                  <a:lnTo>
                    <a:pt x="994" y="1176"/>
                  </a:lnTo>
                  <a:lnTo>
                    <a:pt x="990" y="1173"/>
                  </a:lnTo>
                  <a:lnTo>
                    <a:pt x="990" y="1173"/>
                  </a:lnTo>
                  <a:cubicBezTo>
                    <a:pt x="986" y="1172"/>
                    <a:pt x="983" y="1170"/>
                    <a:pt x="979" y="1168"/>
                  </a:cubicBezTo>
                  <a:lnTo>
                    <a:pt x="35" y="623"/>
                  </a:lnTo>
                  <a:lnTo>
                    <a:pt x="35" y="621"/>
                  </a:lnTo>
                  <a:lnTo>
                    <a:pt x="35" y="621"/>
                  </a:lnTo>
                  <a:cubicBezTo>
                    <a:pt x="14" y="609"/>
                    <a:pt x="0" y="592"/>
                    <a:pt x="0" y="572"/>
                  </a:cubicBezTo>
                  <a:lnTo>
                    <a:pt x="0" y="357"/>
                  </a:lnTo>
                  <a:lnTo>
                    <a:pt x="0" y="357"/>
                  </a:lnTo>
                  <a:cubicBezTo>
                    <a:pt x="0" y="357"/>
                    <a:pt x="106" y="390"/>
                    <a:pt x="207" y="422"/>
                  </a:cubicBezTo>
                  <a:lnTo>
                    <a:pt x="899" y="22"/>
                  </a:lnTo>
                  <a:lnTo>
                    <a:pt x="899" y="22"/>
                  </a:lnTo>
                  <a:cubicBezTo>
                    <a:pt x="902" y="20"/>
                    <a:pt x="906" y="18"/>
                    <a:pt x="910" y="16"/>
                  </a:cubicBezTo>
                  <a:lnTo>
                    <a:pt x="912" y="15"/>
                  </a:lnTo>
                  <a:lnTo>
                    <a:pt x="912" y="15"/>
                  </a:lnTo>
                  <a:lnTo>
                    <a:pt x="912" y="15"/>
                  </a:lnTo>
                  <a:cubicBezTo>
                    <a:pt x="932" y="5"/>
                    <a:pt x="956" y="0"/>
                    <a:pt x="982" y="0"/>
                  </a:cubicBezTo>
                  <a:lnTo>
                    <a:pt x="982" y="0"/>
                  </a:lnTo>
                  <a:cubicBezTo>
                    <a:pt x="1008" y="0"/>
                    <a:pt x="1033" y="5"/>
                    <a:pt x="1053" y="15"/>
                  </a:cubicBezTo>
                  <a:lnTo>
                    <a:pt x="1054" y="15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5251C7FA-AF28-1942-BAE2-04CD68C4C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52" y="10576472"/>
              <a:ext cx="1336460" cy="777682"/>
            </a:xfrm>
            <a:custGeom>
              <a:avLst/>
              <a:gdLst>
                <a:gd name="T0" fmla="*/ 1054 w 2047"/>
                <a:gd name="T1" fmla="*/ 14 h 1190"/>
                <a:gd name="T2" fmla="*/ 2010 w 2047"/>
                <a:gd name="T3" fmla="*/ 566 h 1190"/>
                <a:gd name="T4" fmla="*/ 2010 w 2047"/>
                <a:gd name="T5" fmla="*/ 567 h 1190"/>
                <a:gd name="T6" fmla="*/ 2010 w 2047"/>
                <a:gd name="T7" fmla="*/ 567 h 1190"/>
                <a:gd name="T8" fmla="*/ 2046 w 2047"/>
                <a:gd name="T9" fmla="*/ 617 h 1190"/>
                <a:gd name="T10" fmla="*/ 2046 w 2047"/>
                <a:gd name="T11" fmla="*/ 617 h 1190"/>
                <a:gd name="T12" fmla="*/ 2010 w 2047"/>
                <a:gd name="T13" fmla="*/ 668 h 1190"/>
                <a:gd name="T14" fmla="*/ 1131 w 2047"/>
                <a:gd name="T15" fmla="*/ 1175 h 1190"/>
                <a:gd name="T16" fmla="*/ 1129 w 2047"/>
                <a:gd name="T17" fmla="*/ 1175 h 1190"/>
                <a:gd name="T18" fmla="*/ 1129 w 2047"/>
                <a:gd name="T19" fmla="*/ 1175 h 1190"/>
                <a:gd name="T20" fmla="*/ 1062 w 2047"/>
                <a:gd name="T21" fmla="*/ 1189 h 1190"/>
                <a:gd name="T22" fmla="*/ 1062 w 2047"/>
                <a:gd name="T23" fmla="*/ 1189 h 1190"/>
                <a:gd name="T24" fmla="*/ 996 w 2047"/>
                <a:gd name="T25" fmla="*/ 1175 h 1190"/>
                <a:gd name="T26" fmla="*/ 994 w 2047"/>
                <a:gd name="T27" fmla="*/ 1175 h 1190"/>
                <a:gd name="T28" fmla="*/ 990 w 2047"/>
                <a:gd name="T29" fmla="*/ 1173 h 1190"/>
                <a:gd name="T30" fmla="*/ 990 w 2047"/>
                <a:gd name="T31" fmla="*/ 1173 h 1190"/>
                <a:gd name="T32" fmla="*/ 979 w 2047"/>
                <a:gd name="T33" fmla="*/ 1167 h 1190"/>
                <a:gd name="T34" fmla="*/ 35 w 2047"/>
                <a:gd name="T35" fmla="*/ 622 h 1190"/>
                <a:gd name="T36" fmla="*/ 35 w 2047"/>
                <a:gd name="T37" fmla="*/ 621 h 1190"/>
                <a:gd name="T38" fmla="*/ 35 w 2047"/>
                <a:gd name="T39" fmla="*/ 621 h 1190"/>
                <a:gd name="T40" fmla="*/ 0 w 2047"/>
                <a:gd name="T41" fmla="*/ 571 h 1190"/>
                <a:gd name="T42" fmla="*/ 0 w 2047"/>
                <a:gd name="T43" fmla="*/ 571 h 1190"/>
                <a:gd name="T44" fmla="*/ 35 w 2047"/>
                <a:gd name="T45" fmla="*/ 521 h 1190"/>
                <a:gd name="T46" fmla="*/ 899 w 2047"/>
                <a:gd name="T47" fmla="*/ 22 h 1190"/>
                <a:gd name="T48" fmla="*/ 899 w 2047"/>
                <a:gd name="T49" fmla="*/ 22 h 1190"/>
                <a:gd name="T50" fmla="*/ 910 w 2047"/>
                <a:gd name="T51" fmla="*/ 16 h 1190"/>
                <a:gd name="T52" fmla="*/ 912 w 2047"/>
                <a:gd name="T53" fmla="*/ 14 h 1190"/>
                <a:gd name="T54" fmla="*/ 912 w 2047"/>
                <a:gd name="T55" fmla="*/ 14 h 1190"/>
                <a:gd name="T56" fmla="*/ 912 w 2047"/>
                <a:gd name="T57" fmla="*/ 14 h 1190"/>
                <a:gd name="T58" fmla="*/ 982 w 2047"/>
                <a:gd name="T59" fmla="*/ 0 h 1190"/>
                <a:gd name="T60" fmla="*/ 982 w 2047"/>
                <a:gd name="T61" fmla="*/ 0 h 1190"/>
                <a:gd name="T62" fmla="*/ 1053 w 2047"/>
                <a:gd name="T63" fmla="*/ 14 h 1190"/>
                <a:gd name="T64" fmla="*/ 1054 w 2047"/>
                <a:gd name="T65" fmla="*/ 14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7" h="1190">
                  <a:moveTo>
                    <a:pt x="1054" y="14"/>
                  </a:moveTo>
                  <a:lnTo>
                    <a:pt x="2010" y="566"/>
                  </a:lnTo>
                  <a:lnTo>
                    <a:pt x="2010" y="567"/>
                  </a:lnTo>
                  <a:lnTo>
                    <a:pt x="2010" y="567"/>
                  </a:lnTo>
                  <a:cubicBezTo>
                    <a:pt x="2032" y="579"/>
                    <a:pt x="2046" y="597"/>
                    <a:pt x="2046" y="617"/>
                  </a:cubicBezTo>
                  <a:lnTo>
                    <a:pt x="2046" y="617"/>
                  </a:lnTo>
                  <a:cubicBezTo>
                    <a:pt x="2046" y="637"/>
                    <a:pt x="2032" y="656"/>
                    <a:pt x="2010" y="668"/>
                  </a:cubicBezTo>
                  <a:lnTo>
                    <a:pt x="1131" y="1175"/>
                  </a:lnTo>
                  <a:lnTo>
                    <a:pt x="1129" y="1175"/>
                  </a:lnTo>
                  <a:lnTo>
                    <a:pt x="1129" y="1175"/>
                  </a:lnTo>
                  <a:cubicBezTo>
                    <a:pt x="1111" y="1184"/>
                    <a:pt x="1087" y="1189"/>
                    <a:pt x="1062" y="1189"/>
                  </a:cubicBezTo>
                  <a:lnTo>
                    <a:pt x="1062" y="1189"/>
                  </a:lnTo>
                  <a:cubicBezTo>
                    <a:pt x="1037" y="1189"/>
                    <a:pt x="1014" y="1184"/>
                    <a:pt x="996" y="1175"/>
                  </a:cubicBezTo>
                  <a:lnTo>
                    <a:pt x="994" y="1175"/>
                  </a:lnTo>
                  <a:lnTo>
                    <a:pt x="990" y="1173"/>
                  </a:lnTo>
                  <a:lnTo>
                    <a:pt x="990" y="1173"/>
                  </a:lnTo>
                  <a:cubicBezTo>
                    <a:pt x="986" y="1171"/>
                    <a:pt x="983" y="1169"/>
                    <a:pt x="979" y="1167"/>
                  </a:cubicBezTo>
                  <a:lnTo>
                    <a:pt x="35" y="622"/>
                  </a:lnTo>
                  <a:lnTo>
                    <a:pt x="35" y="621"/>
                  </a:lnTo>
                  <a:lnTo>
                    <a:pt x="35" y="621"/>
                  </a:lnTo>
                  <a:cubicBezTo>
                    <a:pt x="14" y="609"/>
                    <a:pt x="0" y="591"/>
                    <a:pt x="0" y="571"/>
                  </a:cubicBezTo>
                  <a:lnTo>
                    <a:pt x="0" y="571"/>
                  </a:lnTo>
                  <a:cubicBezTo>
                    <a:pt x="0" y="551"/>
                    <a:pt x="14" y="533"/>
                    <a:pt x="35" y="521"/>
                  </a:cubicBezTo>
                  <a:lnTo>
                    <a:pt x="899" y="22"/>
                  </a:lnTo>
                  <a:lnTo>
                    <a:pt x="899" y="22"/>
                  </a:lnTo>
                  <a:cubicBezTo>
                    <a:pt x="902" y="20"/>
                    <a:pt x="906" y="17"/>
                    <a:pt x="910" y="16"/>
                  </a:cubicBezTo>
                  <a:lnTo>
                    <a:pt x="912" y="14"/>
                  </a:lnTo>
                  <a:lnTo>
                    <a:pt x="912" y="14"/>
                  </a:lnTo>
                  <a:lnTo>
                    <a:pt x="912" y="14"/>
                  </a:lnTo>
                  <a:cubicBezTo>
                    <a:pt x="932" y="5"/>
                    <a:pt x="956" y="0"/>
                    <a:pt x="982" y="0"/>
                  </a:cubicBezTo>
                  <a:lnTo>
                    <a:pt x="982" y="0"/>
                  </a:lnTo>
                  <a:cubicBezTo>
                    <a:pt x="1008" y="0"/>
                    <a:pt x="1033" y="5"/>
                    <a:pt x="1053" y="14"/>
                  </a:cubicBezTo>
                  <a:lnTo>
                    <a:pt x="1054" y="1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853F0BAE-47C9-BF49-986C-05ACFA7D7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7627" y="10812657"/>
              <a:ext cx="668230" cy="308193"/>
            </a:xfrm>
            <a:custGeom>
              <a:avLst/>
              <a:gdLst>
                <a:gd name="T0" fmla="*/ 353 w 1024"/>
                <a:gd name="T1" fmla="*/ 74 h 474"/>
                <a:gd name="T2" fmla="*/ 353 w 1024"/>
                <a:gd name="T3" fmla="*/ 74 h 474"/>
                <a:gd name="T4" fmla="*/ 353 w 1024"/>
                <a:gd name="T5" fmla="*/ 74 h 474"/>
                <a:gd name="T6" fmla="*/ 338 w 1024"/>
                <a:gd name="T7" fmla="*/ 54 h 474"/>
                <a:gd name="T8" fmla="*/ 139 w 1024"/>
                <a:gd name="T9" fmla="*/ 41 h 474"/>
                <a:gd name="T10" fmla="*/ 139 w 1024"/>
                <a:gd name="T11" fmla="*/ 41 h 474"/>
                <a:gd name="T12" fmla="*/ 118 w 1024"/>
                <a:gd name="T13" fmla="*/ 59 h 474"/>
                <a:gd name="T14" fmla="*/ 118 w 1024"/>
                <a:gd name="T15" fmla="*/ 59 h 474"/>
                <a:gd name="T16" fmla="*/ 118 w 1024"/>
                <a:gd name="T17" fmla="*/ 59 h 474"/>
                <a:gd name="T18" fmla="*/ 133 w 1024"/>
                <a:gd name="T19" fmla="*/ 79 h 474"/>
                <a:gd name="T20" fmla="*/ 331 w 1024"/>
                <a:gd name="T21" fmla="*/ 91 h 474"/>
                <a:gd name="T22" fmla="*/ 331 w 1024"/>
                <a:gd name="T23" fmla="*/ 91 h 474"/>
                <a:gd name="T24" fmla="*/ 353 w 1024"/>
                <a:gd name="T25" fmla="*/ 74 h 474"/>
                <a:gd name="T26" fmla="*/ 946 w 1024"/>
                <a:gd name="T27" fmla="*/ 111 h 474"/>
                <a:gd name="T28" fmla="*/ 946 w 1024"/>
                <a:gd name="T29" fmla="*/ 111 h 474"/>
                <a:gd name="T30" fmla="*/ 946 w 1024"/>
                <a:gd name="T31" fmla="*/ 111 h 474"/>
                <a:gd name="T32" fmla="*/ 932 w 1024"/>
                <a:gd name="T33" fmla="*/ 92 h 474"/>
                <a:gd name="T34" fmla="*/ 733 w 1024"/>
                <a:gd name="T35" fmla="*/ 79 h 474"/>
                <a:gd name="T36" fmla="*/ 733 w 1024"/>
                <a:gd name="T37" fmla="*/ 79 h 474"/>
                <a:gd name="T38" fmla="*/ 711 w 1024"/>
                <a:gd name="T39" fmla="*/ 96 h 474"/>
                <a:gd name="T40" fmla="*/ 711 w 1024"/>
                <a:gd name="T41" fmla="*/ 96 h 474"/>
                <a:gd name="T42" fmla="*/ 711 w 1024"/>
                <a:gd name="T43" fmla="*/ 96 h 474"/>
                <a:gd name="T44" fmla="*/ 727 w 1024"/>
                <a:gd name="T45" fmla="*/ 116 h 474"/>
                <a:gd name="T46" fmla="*/ 924 w 1024"/>
                <a:gd name="T47" fmla="*/ 129 h 474"/>
                <a:gd name="T48" fmla="*/ 924 w 1024"/>
                <a:gd name="T49" fmla="*/ 129 h 474"/>
                <a:gd name="T50" fmla="*/ 946 w 1024"/>
                <a:gd name="T51" fmla="*/ 111 h 474"/>
                <a:gd name="T52" fmla="*/ 1017 w 1024"/>
                <a:gd name="T53" fmla="*/ 228 h 474"/>
                <a:gd name="T54" fmla="*/ 1017 w 1024"/>
                <a:gd name="T55" fmla="*/ 228 h 474"/>
                <a:gd name="T56" fmla="*/ 1017 w 1024"/>
                <a:gd name="T57" fmla="*/ 228 h 474"/>
                <a:gd name="T58" fmla="*/ 985 w 1024"/>
                <a:gd name="T59" fmla="*/ 131 h 474"/>
                <a:gd name="T60" fmla="*/ 985 w 1024"/>
                <a:gd name="T61" fmla="*/ 130 h 474"/>
                <a:gd name="T62" fmla="*/ 985 w 1024"/>
                <a:gd name="T63" fmla="*/ 130 h 474"/>
                <a:gd name="T64" fmla="*/ 924 w 1024"/>
                <a:gd name="T65" fmla="*/ 50 h 474"/>
                <a:gd name="T66" fmla="*/ 759 w 1024"/>
                <a:gd name="T67" fmla="*/ 39 h 474"/>
                <a:gd name="T68" fmla="*/ 759 w 1024"/>
                <a:gd name="T69" fmla="*/ 39 h 474"/>
                <a:gd name="T70" fmla="*/ 672 w 1024"/>
                <a:gd name="T71" fmla="*/ 110 h 474"/>
                <a:gd name="T72" fmla="*/ 662 w 1024"/>
                <a:gd name="T73" fmla="*/ 170 h 474"/>
                <a:gd name="T74" fmla="*/ 662 w 1024"/>
                <a:gd name="T75" fmla="*/ 170 h 474"/>
                <a:gd name="T76" fmla="*/ 702 w 1024"/>
                <a:gd name="T77" fmla="*/ 245 h 474"/>
                <a:gd name="T78" fmla="*/ 702 w 1024"/>
                <a:gd name="T79" fmla="*/ 245 h 474"/>
                <a:gd name="T80" fmla="*/ 325 w 1024"/>
                <a:gd name="T81" fmla="*/ 216 h 474"/>
                <a:gd name="T82" fmla="*/ 325 w 1024"/>
                <a:gd name="T83" fmla="*/ 216 h 474"/>
                <a:gd name="T84" fmla="*/ 377 w 1024"/>
                <a:gd name="T85" fmla="*/ 152 h 474"/>
                <a:gd name="T86" fmla="*/ 387 w 1024"/>
                <a:gd name="T87" fmla="*/ 92 h 474"/>
                <a:gd name="T88" fmla="*/ 387 w 1024"/>
                <a:gd name="T89" fmla="*/ 92 h 474"/>
                <a:gd name="T90" fmla="*/ 327 w 1024"/>
                <a:gd name="T91" fmla="*/ 13 h 474"/>
                <a:gd name="T92" fmla="*/ 161 w 1024"/>
                <a:gd name="T93" fmla="*/ 2 h 474"/>
                <a:gd name="T94" fmla="*/ 161 w 1024"/>
                <a:gd name="T95" fmla="*/ 2 h 474"/>
                <a:gd name="T96" fmla="*/ 73 w 1024"/>
                <a:gd name="T97" fmla="*/ 72 h 474"/>
                <a:gd name="T98" fmla="*/ 73 w 1024"/>
                <a:gd name="T99" fmla="*/ 74 h 474"/>
                <a:gd name="T100" fmla="*/ 73 w 1024"/>
                <a:gd name="T101" fmla="*/ 74 h 474"/>
                <a:gd name="T102" fmla="*/ 9 w 1024"/>
                <a:gd name="T103" fmla="*/ 165 h 474"/>
                <a:gd name="T104" fmla="*/ 9 w 1024"/>
                <a:gd name="T105" fmla="*/ 165 h 474"/>
                <a:gd name="T106" fmla="*/ 85 w 1024"/>
                <a:gd name="T107" fmla="*/ 265 h 474"/>
                <a:gd name="T108" fmla="*/ 85 w 1024"/>
                <a:gd name="T109" fmla="*/ 265 h 474"/>
                <a:gd name="T110" fmla="*/ 909 w 1024"/>
                <a:gd name="T111" fmla="*/ 317 h 474"/>
                <a:gd name="T112" fmla="*/ 909 w 1024"/>
                <a:gd name="T113" fmla="*/ 317 h 474"/>
                <a:gd name="T114" fmla="*/ 1017 w 1024"/>
                <a:gd name="T115" fmla="*/ 22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4" h="474">
                  <a:moveTo>
                    <a:pt x="353" y="74"/>
                  </a:moveTo>
                  <a:lnTo>
                    <a:pt x="353" y="74"/>
                  </a:lnTo>
                  <a:lnTo>
                    <a:pt x="353" y="74"/>
                  </a:lnTo>
                  <a:cubicBezTo>
                    <a:pt x="355" y="64"/>
                    <a:pt x="348" y="54"/>
                    <a:pt x="338" y="54"/>
                  </a:cubicBezTo>
                  <a:lnTo>
                    <a:pt x="139" y="41"/>
                  </a:lnTo>
                  <a:lnTo>
                    <a:pt x="139" y="41"/>
                  </a:lnTo>
                  <a:cubicBezTo>
                    <a:pt x="129" y="41"/>
                    <a:pt x="119" y="48"/>
                    <a:pt x="118" y="59"/>
                  </a:cubicBezTo>
                  <a:lnTo>
                    <a:pt x="118" y="59"/>
                  </a:lnTo>
                  <a:lnTo>
                    <a:pt x="118" y="59"/>
                  </a:lnTo>
                  <a:cubicBezTo>
                    <a:pt x="116" y="69"/>
                    <a:pt x="123" y="78"/>
                    <a:pt x="133" y="79"/>
                  </a:cubicBezTo>
                  <a:lnTo>
                    <a:pt x="331" y="91"/>
                  </a:lnTo>
                  <a:lnTo>
                    <a:pt x="331" y="91"/>
                  </a:lnTo>
                  <a:cubicBezTo>
                    <a:pt x="341" y="92"/>
                    <a:pt x="351" y="84"/>
                    <a:pt x="353" y="74"/>
                  </a:cubicBezTo>
                  <a:close/>
                  <a:moveTo>
                    <a:pt x="946" y="111"/>
                  </a:moveTo>
                  <a:lnTo>
                    <a:pt x="946" y="111"/>
                  </a:lnTo>
                  <a:lnTo>
                    <a:pt x="946" y="111"/>
                  </a:lnTo>
                  <a:cubicBezTo>
                    <a:pt x="948" y="101"/>
                    <a:pt x="942" y="92"/>
                    <a:pt x="932" y="92"/>
                  </a:cubicBezTo>
                  <a:lnTo>
                    <a:pt x="733" y="79"/>
                  </a:lnTo>
                  <a:lnTo>
                    <a:pt x="733" y="79"/>
                  </a:lnTo>
                  <a:cubicBezTo>
                    <a:pt x="723" y="78"/>
                    <a:pt x="713" y="86"/>
                    <a:pt x="711" y="96"/>
                  </a:cubicBezTo>
                  <a:lnTo>
                    <a:pt x="711" y="96"/>
                  </a:lnTo>
                  <a:lnTo>
                    <a:pt x="711" y="96"/>
                  </a:lnTo>
                  <a:cubicBezTo>
                    <a:pt x="710" y="106"/>
                    <a:pt x="716" y="116"/>
                    <a:pt x="727" y="116"/>
                  </a:cubicBezTo>
                  <a:lnTo>
                    <a:pt x="924" y="129"/>
                  </a:lnTo>
                  <a:lnTo>
                    <a:pt x="924" y="129"/>
                  </a:lnTo>
                  <a:cubicBezTo>
                    <a:pt x="935" y="129"/>
                    <a:pt x="944" y="122"/>
                    <a:pt x="946" y="111"/>
                  </a:cubicBezTo>
                  <a:close/>
                  <a:moveTo>
                    <a:pt x="1017" y="228"/>
                  </a:moveTo>
                  <a:lnTo>
                    <a:pt x="1017" y="228"/>
                  </a:lnTo>
                  <a:lnTo>
                    <a:pt x="1017" y="228"/>
                  </a:lnTo>
                  <a:cubicBezTo>
                    <a:pt x="1023" y="195"/>
                    <a:pt x="1009" y="150"/>
                    <a:pt x="985" y="131"/>
                  </a:cubicBezTo>
                  <a:lnTo>
                    <a:pt x="985" y="130"/>
                  </a:lnTo>
                  <a:lnTo>
                    <a:pt x="985" y="130"/>
                  </a:lnTo>
                  <a:cubicBezTo>
                    <a:pt x="993" y="89"/>
                    <a:pt x="965" y="53"/>
                    <a:pt x="924" y="50"/>
                  </a:cubicBezTo>
                  <a:lnTo>
                    <a:pt x="759" y="39"/>
                  </a:lnTo>
                  <a:lnTo>
                    <a:pt x="759" y="39"/>
                  </a:lnTo>
                  <a:cubicBezTo>
                    <a:pt x="718" y="37"/>
                    <a:pt x="680" y="69"/>
                    <a:pt x="672" y="110"/>
                  </a:cubicBezTo>
                  <a:lnTo>
                    <a:pt x="662" y="170"/>
                  </a:lnTo>
                  <a:lnTo>
                    <a:pt x="662" y="170"/>
                  </a:lnTo>
                  <a:cubicBezTo>
                    <a:pt x="656" y="204"/>
                    <a:pt x="674" y="235"/>
                    <a:pt x="702" y="245"/>
                  </a:cubicBezTo>
                  <a:lnTo>
                    <a:pt x="702" y="245"/>
                  </a:lnTo>
                  <a:cubicBezTo>
                    <a:pt x="574" y="281"/>
                    <a:pt x="448" y="272"/>
                    <a:pt x="325" y="216"/>
                  </a:cubicBezTo>
                  <a:lnTo>
                    <a:pt x="325" y="216"/>
                  </a:lnTo>
                  <a:cubicBezTo>
                    <a:pt x="351" y="206"/>
                    <a:pt x="372" y="181"/>
                    <a:pt x="377" y="152"/>
                  </a:cubicBezTo>
                  <a:lnTo>
                    <a:pt x="387" y="92"/>
                  </a:lnTo>
                  <a:lnTo>
                    <a:pt x="387" y="92"/>
                  </a:lnTo>
                  <a:cubicBezTo>
                    <a:pt x="395" y="51"/>
                    <a:pt x="367" y="15"/>
                    <a:pt x="327" y="13"/>
                  </a:cubicBezTo>
                  <a:lnTo>
                    <a:pt x="161" y="2"/>
                  </a:lnTo>
                  <a:lnTo>
                    <a:pt x="161" y="2"/>
                  </a:lnTo>
                  <a:cubicBezTo>
                    <a:pt x="120" y="0"/>
                    <a:pt x="81" y="31"/>
                    <a:pt x="73" y="72"/>
                  </a:cubicBezTo>
                  <a:lnTo>
                    <a:pt x="73" y="74"/>
                  </a:lnTo>
                  <a:lnTo>
                    <a:pt x="73" y="74"/>
                  </a:lnTo>
                  <a:cubicBezTo>
                    <a:pt x="44" y="89"/>
                    <a:pt x="15" y="131"/>
                    <a:pt x="9" y="165"/>
                  </a:cubicBezTo>
                  <a:lnTo>
                    <a:pt x="9" y="165"/>
                  </a:lnTo>
                  <a:cubicBezTo>
                    <a:pt x="0" y="217"/>
                    <a:pt x="46" y="236"/>
                    <a:pt x="85" y="265"/>
                  </a:cubicBezTo>
                  <a:lnTo>
                    <a:pt x="85" y="265"/>
                  </a:lnTo>
                  <a:cubicBezTo>
                    <a:pt x="285" y="410"/>
                    <a:pt x="533" y="473"/>
                    <a:pt x="909" y="317"/>
                  </a:cubicBezTo>
                  <a:lnTo>
                    <a:pt x="909" y="317"/>
                  </a:lnTo>
                  <a:cubicBezTo>
                    <a:pt x="958" y="297"/>
                    <a:pt x="1009" y="281"/>
                    <a:pt x="1017" y="2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A175612E-55D3-D74E-AD18-40536B37B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2752" y="8188702"/>
              <a:ext cx="475251" cy="394601"/>
            </a:xfrm>
            <a:custGeom>
              <a:avLst/>
              <a:gdLst>
                <a:gd name="T0" fmla="*/ 529 w 726"/>
                <a:gd name="T1" fmla="*/ 601 h 602"/>
                <a:gd name="T2" fmla="*/ 529 w 726"/>
                <a:gd name="T3" fmla="*/ 601 h 602"/>
                <a:gd name="T4" fmla="*/ 286 w 726"/>
                <a:gd name="T5" fmla="*/ 542 h 602"/>
                <a:gd name="T6" fmla="*/ 286 w 726"/>
                <a:gd name="T7" fmla="*/ 542 h 602"/>
                <a:gd name="T8" fmla="*/ 38 w 726"/>
                <a:gd name="T9" fmla="*/ 336 h 602"/>
                <a:gd name="T10" fmla="*/ 38 w 726"/>
                <a:gd name="T11" fmla="*/ 336 h 602"/>
                <a:gd name="T12" fmla="*/ 38 w 726"/>
                <a:gd name="T13" fmla="*/ 44 h 602"/>
                <a:gd name="T14" fmla="*/ 38 w 726"/>
                <a:gd name="T15" fmla="*/ 44 h 602"/>
                <a:gd name="T16" fmla="*/ 273 w 726"/>
                <a:gd name="T17" fmla="*/ 200 h 602"/>
                <a:gd name="T18" fmla="*/ 330 w 726"/>
                <a:gd name="T19" fmla="*/ 249 h 602"/>
                <a:gd name="T20" fmla="*/ 330 w 726"/>
                <a:gd name="T21" fmla="*/ 249 h 602"/>
                <a:gd name="T22" fmla="*/ 297 w 726"/>
                <a:gd name="T23" fmla="*/ 87 h 602"/>
                <a:gd name="T24" fmla="*/ 297 w 726"/>
                <a:gd name="T25" fmla="*/ 87 h 602"/>
                <a:gd name="T26" fmla="*/ 449 w 726"/>
                <a:gd name="T27" fmla="*/ 130 h 602"/>
                <a:gd name="T28" fmla="*/ 449 w 726"/>
                <a:gd name="T29" fmla="*/ 130 h 602"/>
                <a:gd name="T30" fmla="*/ 725 w 726"/>
                <a:gd name="T31" fmla="*/ 390 h 602"/>
                <a:gd name="T32" fmla="*/ 529 w 726"/>
                <a:gd name="T33" fmla="*/ 6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6" h="602">
                  <a:moveTo>
                    <a:pt x="529" y="601"/>
                  </a:moveTo>
                  <a:lnTo>
                    <a:pt x="529" y="601"/>
                  </a:lnTo>
                  <a:cubicBezTo>
                    <a:pt x="529" y="601"/>
                    <a:pt x="373" y="574"/>
                    <a:pt x="286" y="542"/>
                  </a:cubicBezTo>
                  <a:lnTo>
                    <a:pt x="286" y="542"/>
                  </a:lnTo>
                  <a:cubicBezTo>
                    <a:pt x="200" y="509"/>
                    <a:pt x="54" y="385"/>
                    <a:pt x="38" y="336"/>
                  </a:cubicBezTo>
                  <a:lnTo>
                    <a:pt x="38" y="336"/>
                  </a:lnTo>
                  <a:cubicBezTo>
                    <a:pt x="21" y="287"/>
                    <a:pt x="0" y="87"/>
                    <a:pt x="38" y="44"/>
                  </a:cubicBezTo>
                  <a:lnTo>
                    <a:pt x="38" y="44"/>
                  </a:lnTo>
                  <a:cubicBezTo>
                    <a:pt x="76" y="0"/>
                    <a:pt x="216" y="152"/>
                    <a:pt x="273" y="200"/>
                  </a:cubicBezTo>
                  <a:lnTo>
                    <a:pt x="330" y="249"/>
                  </a:lnTo>
                  <a:lnTo>
                    <a:pt x="330" y="249"/>
                  </a:lnTo>
                  <a:cubicBezTo>
                    <a:pt x="330" y="249"/>
                    <a:pt x="286" y="119"/>
                    <a:pt x="297" y="87"/>
                  </a:cubicBezTo>
                  <a:lnTo>
                    <a:pt x="297" y="87"/>
                  </a:lnTo>
                  <a:cubicBezTo>
                    <a:pt x="308" y="55"/>
                    <a:pt x="373" y="49"/>
                    <a:pt x="449" y="130"/>
                  </a:cubicBezTo>
                  <a:lnTo>
                    <a:pt x="449" y="130"/>
                  </a:lnTo>
                  <a:cubicBezTo>
                    <a:pt x="524" y="211"/>
                    <a:pt x="725" y="390"/>
                    <a:pt x="725" y="390"/>
                  </a:cubicBezTo>
                  <a:lnTo>
                    <a:pt x="529" y="601"/>
                  </a:lnTo>
                </a:path>
              </a:pathLst>
            </a:custGeom>
            <a:solidFill>
              <a:srgbClr val="ECBC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2" name="Freeform 52">
              <a:extLst>
                <a:ext uri="{FF2B5EF4-FFF2-40B4-BE49-F238E27FC236}">
                  <a16:creationId xmlns:a16="http://schemas.microsoft.com/office/drawing/2014/main" id="{27688656-6322-F848-BE25-564E18957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9238" y="11976299"/>
              <a:ext cx="697033" cy="443567"/>
            </a:xfrm>
            <a:custGeom>
              <a:avLst/>
              <a:gdLst>
                <a:gd name="T0" fmla="*/ 614 w 1069"/>
                <a:gd name="T1" fmla="*/ 44 h 677"/>
                <a:gd name="T2" fmla="*/ 561 w 1069"/>
                <a:gd name="T3" fmla="*/ 79 h 677"/>
                <a:gd name="T4" fmla="*/ 561 w 1069"/>
                <a:gd name="T5" fmla="*/ 79 h 677"/>
                <a:gd name="T6" fmla="*/ 298 w 1069"/>
                <a:gd name="T7" fmla="*/ 61 h 677"/>
                <a:gd name="T8" fmla="*/ 298 w 1069"/>
                <a:gd name="T9" fmla="*/ 61 h 677"/>
                <a:gd name="T10" fmla="*/ 26 w 1069"/>
                <a:gd name="T11" fmla="*/ 166 h 677"/>
                <a:gd name="T12" fmla="*/ 26 w 1069"/>
                <a:gd name="T13" fmla="*/ 166 h 677"/>
                <a:gd name="T14" fmla="*/ 376 w 1069"/>
                <a:gd name="T15" fmla="*/ 448 h 677"/>
                <a:gd name="T16" fmla="*/ 376 w 1069"/>
                <a:gd name="T17" fmla="*/ 448 h 677"/>
                <a:gd name="T18" fmla="*/ 693 w 1069"/>
                <a:gd name="T19" fmla="*/ 589 h 677"/>
                <a:gd name="T20" fmla="*/ 693 w 1069"/>
                <a:gd name="T21" fmla="*/ 589 h 677"/>
                <a:gd name="T22" fmla="*/ 913 w 1069"/>
                <a:gd name="T23" fmla="*/ 641 h 677"/>
                <a:gd name="T24" fmla="*/ 913 w 1069"/>
                <a:gd name="T25" fmla="*/ 641 h 677"/>
                <a:gd name="T26" fmla="*/ 1068 w 1069"/>
                <a:gd name="T27" fmla="*/ 545 h 677"/>
                <a:gd name="T28" fmla="*/ 1068 w 1069"/>
                <a:gd name="T29" fmla="*/ 0 h 677"/>
                <a:gd name="T30" fmla="*/ 614 w 1069"/>
                <a:gd name="T31" fmla="*/ 44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9" h="677">
                  <a:moveTo>
                    <a:pt x="614" y="44"/>
                  </a:moveTo>
                  <a:lnTo>
                    <a:pt x="561" y="79"/>
                  </a:lnTo>
                  <a:lnTo>
                    <a:pt x="561" y="79"/>
                  </a:lnTo>
                  <a:cubicBezTo>
                    <a:pt x="561" y="79"/>
                    <a:pt x="438" y="96"/>
                    <a:pt x="298" y="61"/>
                  </a:cubicBezTo>
                  <a:lnTo>
                    <a:pt x="298" y="61"/>
                  </a:lnTo>
                  <a:cubicBezTo>
                    <a:pt x="157" y="26"/>
                    <a:pt x="0" y="35"/>
                    <a:pt x="26" y="166"/>
                  </a:cubicBezTo>
                  <a:lnTo>
                    <a:pt x="26" y="166"/>
                  </a:lnTo>
                  <a:cubicBezTo>
                    <a:pt x="53" y="299"/>
                    <a:pt x="280" y="404"/>
                    <a:pt x="376" y="448"/>
                  </a:cubicBezTo>
                  <a:lnTo>
                    <a:pt x="376" y="448"/>
                  </a:lnTo>
                  <a:cubicBezTo>
                    <a:pt x="474" y="492"/>
                    <a:pt x="667" y="553"/>
                    <a:pt x="693" y="589"/>
                  </a:cubicBezTo>
                  <a:lnTo>
                    <a:pt x="693" y="589"/>
                  </a:lnTo>
                  <a:cubicBezTo>
                    <a:pt x="719" y="623"/>
                    <a:pt x="764" y="676"/>
                    <a:pt x="913" y="641"/>
                  </a:cubicBezTo>
                  <a:lnTo>
                    <a:pt x="913" y="641"/>
                  </a:lnTo>
                  <a:cubicBezTo>
                    <a:pt x="1062" y="606"/>
                    <a:pt x="1068" y="545"/>
                    <a:pt x="1068" y="545"/>
                  </a:cubicBezTo>
                  <a:lnTo>
                    <a:pt x="1068" y="0"/>
                  </a:lnTo>
                  <a:lnTo>
                    <a:pt x="614" y="44"/>
                  </a:lnTo>
                </a:path>
              </a:pathLst>
            </a:custGeom>
            <a:solidFill>
              <a:srgbClr val="1425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3" name="Freeform 53">
              <a:extLst>
                <a:ext uri="{FF2B5EF4-FFF2-40B4-BE49-F238E27FC236}">
                  <a16:creationId xmlns:a16="http://schemas.microsoft.com/office/drawing/2014/main" id="{39D45409-72C3-9848-A204-21218B58C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2193" y="11676748"/>
              <a:ext cx="529976" cy="489651"/>
            </a:xfrm>
            <a:custGeom>
              <a:avLst/>
              <a:gdLst>
                <a:gd name="T0" fmla="*/ 369 w 810"/>
                <a:gd name="T1" fmla="*/ 88 h 748"/>
                <a:gd name="T2" fmla="*/ 369 w 810"/>
                <a:gd name="T3" fmla="*/ 88 h 748"/>
                <a:gd name="T4" fmla="*/ 131 w 810"/>
                <a:gd name="T5" fmla="*/ 8 h 748"/>
                <a:gd name="T6" fmla="*/ 131 w 810"/>
                <a:gd name="T7" fmla="*/ 8 h 748"/>
                <a:gd name="T8" fmla="*/ 131 w 810"/>
                <a:gd name="T9" fmla="*/ 255 h 748"/>
                <a:gd name="T10" fmla="*/ 131 w 810"/>
                <a:gd name="T11" fmla="*/ 255 h 748"/>
                <a:gd name="T12" fmla="*/ 369 w 810"/>
                <a:gd name="T13" fmla="*/ 562 h 748"/>
                <a:gd name="T14" fmla="*/ 369 w 810"/>
                <a:gd name="T15" fmla="*/ 562 h 748"/>
                <a:gd name="T16" fmla="*/ 580 w 810"/>
                <a:gd name="T17" fmla="*/ 738 h 748"/>
                <a:gd name="T18" fmla="*/ 580 w 810"/>
                <a:gd name="T19" fmla="*/ 738 h 748"/>
                <a:gd name="T20" fmla="*/ 682 w 810"/>
                <a:gd name="T21" fmla="*/ 714 h 748"/>
                <a:gd name="T22" fmla="*/ 682 w 810"/>
                <a:gd name="T23" fmla="*/ 714 h 748"/>
                <a:gd name="T24" fmla="*/ 809 w 810"/>
                <a:gd name="T25" fmla="*/ 526 h 748"/>
                <a:gd name="T26" fmla="*/ 809 w 810"/>
                <a:gd name="T27" fmla="*/ 245 h 748"/>
                <a:gd name="T28" fmla="*/ 433 w 810"/>
                <a:gd name="T29" fmla="*/ 70 h 748"/>
                <a:gd name="T30" fmla="*/ 369 w 810"/>
                <a:gd name="T31" fmla="*/ 88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0" h="748">
                  <a:moveTo>
                    <a:pt x="369" y="88"/>
                  </a:moveTo>
                  <a:lnTo>
                    <a:pt x="369" y="88"/>
                  </a:lnTo>
                  <a:cubicBezTo>
                    <a:pt x="369" y="88"/>
                    <a:pt x="193" y="0"/>
                    <a:pt x="131" y="8"/>
                  </a:cubicBezTo>
                  <a:lnTo>
                    <a:pt x="131" y="8"/>
                  </a:lnTo>
                  <a:cubicBezTo>
                    <a:pt x="70" y="18"/>
                    <a:pt x="0" y="114"/>
                    <a:pt x="131" y="255"/>
                  </a:cubicBezTo>
                  <a:lnTo>
                    <a:pt x="131" y="255"/>
                  </a:lnTo>
                  <a:cubicBezTo>
                    <a:pt x="264" y="396"/>
                    <a:pt x="316" y="457"/>
                    <a:pt x="369" y="562"/>
                  </a:cubicBezTo>
                  <a:lnTo>
                    <a:pt x="369" y="562"/>
                  </a:lnTo>
                  <a:cubicBezTo>
                    <a:pt x="422" y="667"/>
                    <a:pt x="457" y="747"/>
                    <a:pt x="580" y="738"/>
                  </a:cubicBezTo>
                  <a:lnTo>
                    <a:pt x="580" y="738"/>
                  </a:lnTo>
                  <a:cubicBezTo>
                    <a:pt x="616" y="736"/>
                    <a:pt x="651" y="726"/>
                    <a:pt x="682" y="714"/>
                  </a:cubicBezTo>
                  <a:lnTo>
                    <a:pt x="682" y="714"/>
                  </a:lnTo>
                  <a:cubicBezTo>
                    <a:pt x="759" y="684"/>
                    <a:pt x="809" y="609"/>
                    <a:pt x="809" y="526"/>
                  </a:cubicBezTo>
                  <a:lnTo>
                    <a:pt x="809" y="245"/>
                  </a:lnTo>
                  <a:lnTo>
                    <a:pt x="433" y="70"/>
                  </a:lnTo>
                  <a:lnTo>
                    <a:pt x="369" y="88"/>
                  </a:lnTo>
                </a:path>
              </a:pathLst>
            </a:custGeom>
            <a:solidFill>
              <a:srgbClr val="1425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4" name="Freeform 54">
              <a:extLst>
                <a:ext uri="{FF2B5EF4-FFF2-40B4-BE49-F238E27FC236}">
                  <a16:creationId xmlns:a16="http://schemas.microsoft.com/office/drawing/2014/main" id="{957548BE-03C5-7B4A-9978-AE2BD6C41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3253" y="9199687"/>
              <a:ext cx="1111797" cy="2926387"/>
            </a:xfrm>
            <a:custGeom>
              <a:avLst/>
              <a:gdLst>
                <a:gd name="T0" fmla="*/ 41 w 1702"/>
                <a:gd name="T1" fmla="*/ 914 h 4482"/>
                <a:gd name="T2" fmla="*/ 0 w 1702"/>
                <a:gd name="T3" fmla="*/ 1047 h 4482"/>
                <a:gd name="T4" fmla="*/ 0 w 1702"/>
                <a:gd name="T5" fmla="*/ 1047 h 4482"/>
                <a:gd name="T6" fmla="*/ 137 w 1702"/>
                <a:gd name="T7" fmla="*/ 2390 h 4482"/>
                <a:gd name="T8" fmla="*/ 137 w 1702"/>
                <a:gd name="T9" fmla="*/ 2390 h 4482"/>
                <a:gd name="T10" fmla="*/ 339 w 1702"/>
                <a:gd name="T11" fmla="*/ 4332 h 4482"/>
                <a:gd name="T12" fmla="*/ 339 w 1702"/>
                <a:gd name="T13" fmla="*/ 4332 h 4482"/>
                <a:gd name="T14" fmla="*/ 533 w 1702"/>
                <a:gd name="T15" fmla="*/ 4472 h 4482"/>
                <a:gd name="T16" fmla="*/ 533 w 1702"/>
                <a:gd name="T17" fmla="*/ 4472 h 4482"/>
                <a:gd name="T18" fmla="*/ 866 w 1702"/>
                <a:gd name="T19" fmla="*/ 4376 h 4482"/>
                <a:gd name="T20" fmla="*/ 866 w 1702"/>
                <a:gd name="T21" fmla="*/ 4376 h 4482"/>
                <a:gd name="T22" fmla="*/ 866 w 1702"/>
                <a:gd name="T23" fmla="*/ 3076 h 4482"/>
                <a:gd name="T24" fmla="*/ 866 w 1702"/>
                <a:gd name="T25" fmla="*/ 3076 h 4482"/>
                <a:gd name="T26" fmla="*/ 878 w 1702"/>
                <a:gd name="T27" fmla="*/ 2056 h 4482"/>
                <a:gd name="T28" fmla="*/ 878 w 1702"/>
                <a:gd name="T29" fmla="*/ 2056 h 4482"/>
                <a:gd name="T30" fmla="*/ 1024 w 1702"/>
                <a:gd name="T31" fmla="*/ 2917 h 4482"/>
                <a:gd name="T32" fmla="*/ 1024 w 1702"/>
                <a:gd name="T33" fmla="*/ 2917 h 4482"/>
                <a:gd name="T34" fmla="*/ 1226 w 1702"/>
                <a:gd name="T35" fmla="*/ 4059 h 4482"/>
                <a:gd name="T36" fmla="*/ 1226 w 1702"/>
                <a:gd name="T37" fmla="*/ 4059 h 4482"/>
                <a:gd name="T38" fmla="*/ 1394 w 1702"/>
                <a:gd name="T39" fmla="*/ 4217 h 4482"/>
                <a:gd name="T40" fmla="*/ 1394 w 1702"/>
                <a:gd name="T41" fmla="*/ 4217 h 4482"/>
                <a:gd name="T42" fmla="*/ 1657 w 1702"/>
                <a:gd name="T43" fmla="*/ 4086 h 4482"/>
                <a:gd name="T44" fmla="*/ 1657 w 1702"/>
                <a:gd name="T45" fmla="*/ 4086 h 4482"/>
                <a:gd name="T46" fmla="*/ 1692 w 1702"/>
                <a:gd name="T47" fmla="*/ 2961 h 4482"/>
                <a:gd name="T48" fmla="*/ 1692 w 1702"/>
                <a:gd name="T49" fmla="*/ 2961 h 4482"/>
                <a:gd name="T50" fmla="*/ 1499 w 1702"/>
                <a:gd name="T51" fmla="*/ 2144 h 4482"/>
                <a:gd name="T52" fmla="*/ 1499 w 1702"/>
                <a:gd name="T53" fmla="*/ 2144 h 4482"/>
                <a:gd name="T54" fmla="*/ 1525 w 1702"/>
                <a:gd name="T55" fmla="*/ 571 h 4482"/>
                <a:gd name="T56" fmla="*/ 1525 w 1702"/>
                <a:gd name="T57" fmla="*/ 571 h 4482"/>
                <a:gd name="T58" fmla="*/ 919 w 1702"/>
                <a:gd name="T59" fmla="*/ 0 h 4482"/>
                <a:gd name="T60" fmla="*/ 41 w 1702"/>
                <a:gd name="T61" fmla="*/ 914 h 4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02" h="4482">
                  <a:moveTo>
                    <a:pt x="41" y="914"/>
                  </a:moveTo>
                  <a:lnTo>
                    <a:pt x="0" y="1047"/>
                  </a:lnTo>
                  <a:lnTo>
                    <a:pt x="0" y="1047"/>
                  </a:lnTo>
                  <a:cubicBezTo>
                    <a:pt x="0" y="1047"/>
                    <a:pt x="14" y="1827"/>
                    <a:pt x="137" y="2390"/>
                  </a:cubicBezTo>
                  <a:lnTo>
                    <a:pt x="137" y="2390"/>
                  </a:lnTo>
                  <a:cubicBezTo>
                    <a:pt x="260" y="2952"/>
                    <a:pt x="339" y="4332"/>
                    <a:pt x="339" y="4332"/>
                  </a:cubicBezTo>
                  <a:lnTo>
                    <a:pt x="339" y="4332"/>
                  </a:lnTo>
                  <a:cubicBezTo>
                    <a:pt x="339" y="4332"/>
                    <a:pt x="365" y="4463"/>
                    <a:pt x="533" y="4472"/>
                  </a:cubicBezTo>
                  <a:lnTo>
                    <a:pt x="533" y="4472"/>
                  </a:lnTo>
                  <a:cubicBezTo>
                    <a:pt x="700" y="4481"/>
                    <a:pt x="866" y="4376"/>
                    <a:pt x="866" y="4376"/>
                  </a:cubicBezTo>
                  <a:lnTo>
                    <a:pt x="866" y="4376"/>
                  </a:lnTo>
                  <a:cubicBezTo>
                    <a:pt x="866" y="4376"/>
                    <a:pt x="893" y="3559"/>
                    <a:pt x="866" y="3076"/>
                  </a:cubicBezTo>
                  <a:lnTo>
                    <a:pt x="866" y="3076"/>
                  </a:lnTo>
                  <a:cubicBezTo>
                    <a:pt x="840" y="2592"/>
                    <a:pt x="811" y="2302"/>
                    <a:pt x="878" y="2056"/>
                  </a:cubicBezTo>
                  <a:lnTo>
                    <a:pt x="878" y="2056"/>
                  </a:lnTo>
                  <a:cubicBezTo>
                    <a:pt x="878" y="2056"/>
                    <a:pt x="937" y="2592"/>
                    <a:pt x="1024" y="2917"/>
                  </a:cubicBezTo>
                  <a:lnTo>
                    <a:pt x="1024" y="2917"/>
                  </a:lnTo>
                  <a:cubicBezTo>
                    <a:pt x="1113" y="3243"/>
                    <a:pt x="1192" y="3814"/>
                    <a:pt x="1226" y="4059"/>
                  </a:cubicBezTo>
                  <a:lnTo>
                    <a:pt x="1226" y="4059"/>
                  </a:lnTo>
                  <a:cubicBezTo>
                    <a:pt x="1226" y="4059"/>
                    <a:pt x="1262" y="4217"/>
                    <a:pt x="1394" y="4217"/>
                  </a:cubicBezTo>
                  <a:lnTo>
                    <a:pt x="1394" y="4217"/>
                  </a:lnTo>
                  <a:cubicBezTo>
                    <a:pt x="1525" y="4217"/>
                    <a:pt x="1569" y="4192"/>
                    <a:pt x="1657" y="4086"/>
                  </a:cubicBezTo>
                  <a:lnTo>
                    <a:pt x="1657" y="4086"/>
                  </a:lnTo>
                  <a:cubicBezTo>
                    <a:pt x="1657" y="4086"/>
                    <a:pt x="1701" y="3304"/>
                    <a:pt x="1692" y="2961"/>
                  </a:cubicBezTo>
                  <a:lnTo>
                    <a:pt x="1692" y="2961"/>
                  </a:lnTo>
                  <a:cubicBezTo>
                    <a:pt x="1683" y="2619"/>
                    <a:pt x="1499" y="2144"/>
                    <a:pt x="1499" y="2144"/>
                  </a:cubicBezTo>
                  <a:lnTo>
                    <a:pt x="1499" y="2144"/>
                  </a:lnTo>
                  <a:cubicBezTo>
                    <a:pt x="1499" y="2144"/>
                    <a:pt x="1543" y="906"/>
                    <a:pt x="1525" y="571"/>
                  </a:cubicBezTo>
                  <a:lnTo>
                    <a:pt x="1525" y="571"/>
                  </a:lnTo>
                  <a:cubicBezTo>
                    <a:pt x="1508" y="237"/>
                    <a:pt x="919" y="0"/>
                    <a:pt x="919" y="0"/>
                  </a:cubicBezTo>
                  <a:lnTo>
                    <a:pt x="41" y="914"/>
                  </a:lnTo>
                </a:path>
              </a:pathLst>
            </a:custGeom>
            <a:solidFill>
              <a:srgbClr val="1208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5" name="Freeform 55">
              <a:extLst>
                <a:ext uri="{FF2B5EF4-FFF2-40B4-BE49-F238E27FC236}">
                  <a16:creationId xmlns:a16="http://schemas.microsoft.com/office/drawing/2014/main" id="{275AF763-A06C-954E-B841-B82CE781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0946" y="7488787"/>
              <a:ext cx="1996049" cy="2491462"/>
            </a:xfrm>
            <a:custGeom>
              <a:avLst/>
              <a:gdLst>
                <a:gd name="T0" fmla="*/ 1466 w 3058"/>
                <a:gd name="T1" fmla="*/ 351 h 3814"/>
                <a:gd name="T2" fmla="*/ 1466 w 3058"/>
                <a:gd name="T3" fmla="*/ 351 h 3814"/>
                <a:gd name="T4" fmla="*/ 1018 w 3058"/>
                <a:gd name="T5" fmla="*/ 615 h 3814"/>
                <a:gd name="T6" fmla="*/ 1018 w 3058"/>
                <a:gd name="T7" fmla="*/ 615 h 3814"/>
                <a:gd name="T8" fmla="*/ 852 w 3058"/>
                <a:gd name="T9" fmla="*/ 1309 h 3814"/>
                <a:gd name="T10" fmla="*/ 852 w 3058"/>
                <a:gd name="T11" fmla="*/ 1309 h 3814"/>
                <a:gd name="T12" fmla="*/ 799 w 3058"/>
                <a:gd name="T13" fmla="*/ 1704 h 3814"/>
                <a:gd name="T14" fmla="*/ 799 w 3058"/>
                <a:gd name="T15" fmla="*/ 1704 h 3814"/>
                <a:gd name="T16" fmla="*/ 289 w 3058"/>
                <a:gd name="T17" fmla="*/ 1414 h 3814"/>
                <a:gd name="T18" fmla="*/ 289 w 3058"/>
                <a:gd name="T19" fmla="*/ 1414 h 3814"/>
                <a:gd name="T20" fmla="*/ 70 w 3058"/>
                <a:gd name="T21" fmla="*/ 1757 h 3814"/>
                <a:gd name="T22" fmla="*/ 70 w 3058"/>
                <a:gd name="T23" fmla="*/ 1757 h 3814"/>
                <a:gd name="T24" fmla="*/ 615 w 3058"/>
                <a:gd name="T25" fmla="*/ 2135 h 3814"/>
                <a:gd name="T26" fmla="*/ 615 w 3058"/>
                <a:gd name="T27" fmla="*/ 2135 h 3814"/>
                <a:gd name="T28" fmla="*/ 1105 w 3058"/>
                <a:gd name="T29" fmla="*/ 2381 h 3814"/>
                <a:gd name="T30" fmla="*/ 1105 w 3058"/>
                <a:gd name="T31" fmla="*/ 2381 h 3814"/>
                <a:gd name="T32" fmla="*/ 983 w 3058"/>
                <a:gd name="T33" fmla="*/ 2926 h 3814"/>
                <a:gd name="T34" fmla="*/ 983 w 3058"/>
                <a:gd name="T35" fmla="*/ 2926 h 3814"/>
                <a:gd name="T36" fmla="*/ 930 w 3058"/>
                <a:gd name="T37" fmla="*/ 3637 h 3814"/>
                <a:gd name="T38" fmla="*/ 930 w 3058"/>
                <a:gd name="T39" fmla="*/ 3637 h 3814"/>
                <a:gd name="T40" fmla="*/ 1528 w 3058"/>
                <a:gd name="T41" fmla="*/ 3787 h 3814"/>
                <a:gd name="T42" fmla="*/ 1528 w 3058"/>
                <a:gd name="T43" fmla="*/ 3787 h 3814"/>
                <a:gd name="T44" fmla="*/ 1923 w 3058"/>
                <a:gd name="T45" fmla="*/ 3673 h 3814"/>
                <a:gd name="T46" fmla="*/ 2054 w 3058"/>
                <a:gd name="T47" fmla="*/ 3145 h 3814"/>
                <a:gd name="T48" fmla="*/ 2054 w 3058"/>
                <a:gd name="T49" fmla="*/ 3584 h 3814"/>
                <a:gd name="T50" fmla="*/ 2054 w 3058"/>
                <a:gd name="T51" fmla="*/ 3584 h 3814"/>
                <a:gd name="T52" fmla="*/ 2511 w 3058"/>
                <a:gd name="T53" fmla="*/ 3189 h 3814"/>
                <a:gd name="T54" fmla="*/ 2511 w 3058"/>
                <a:gd name="T55" fmla="*/ 3189 h 3814"/>
                <a:gd name="T56" fmla="*/ 2458 w 3058"/>
                <a:gd name="T57" fmla="*/ 2530 h 3814"/>
                <a:gd name="T58" fmla="*/ 2458 w 3058"/>
                <a:gd name="T59" fmla="*/ 2530 h 3814"/>
                <a:gd name="T60" fmla="*/ 2564 w 3058"/>
                <a:gd name="T61" fmla="*/ 308 h 3814"/>
                <a:gd name="T62" fmla="*/ 2564 w 3058"/>
                <a:gd name="T63" fmla="*/ 308 h 3814"/>
                <a:gd name="T64" fmla="*/ 1923 w 3058"/>
                <a:gd name="T65" fmla="*/ 140 h 3814"/>
                <a:gd name="T66" fmla="*/ 1466 w 3058"/>
                <a:gd name="T67" fmla="*/ 351 h 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8" h="3814">
                  <a:moveTo>
                    <a:pt x="1466" y="351"/>
                  </a:moveTo>
                  <a:lnTo>
                    <a:pt x="1466" y="351"/>
                  </a:lnTo>
                  <a:cubicBezTo>
                    <a:pt x="1466" y="351"/>
                    <a:pt x="1185" y="457"/>
                    <a:pt x="1018" y="615"/>
                  </a:cubicBezTo>
                  <a:lnTo>
                    <a:pt x="1018" y="615"/>
                  </a:lnTo>
                  <a:cubicBezTo>
                    <a:pt x="852" y="773"/>
                    <a:pt x="870" y="1072"/>
                    <a:pt x="852" y="1309"/>
                  </a:cubicBezTo>
                  <a:lnTo>
                    <a:pt x="852" y="1309"/>
                  </a:lnTo>
                  <a:cubicBezTo>
                    <a:pt x="834" y="1547"/>
                    <a:pt x="799" y="1704"/>
                    <a:pt x="799" y="1704"/>
                  </a:cubicBezTo>
                  <a:lnTo>
                    <a:pt x="799" y="1704"/>
                  </a:lnTo>
                  <a:cubicBezTo>
                    <a:pt x="799" y="1704"/>
                    <a:pt x="342" y="1432"/>
                    <a:pt x="289" y="1414"/>
                  </a:cubicBezTo>
                  <a:lnTo>
                    <a:pt x="289" y="1414"/>
                  </a:lnTo>
                  <a:cubicBezTo>
                    <a:pt x="289" y="1414"/>
                    <a:pt x="0" y="1476"/>
                    <a:pt x="70" y="1757"/>
                  </a:cubicBezTo>
                  <a:lnTo>
                    <a:pt x="70" y="1757"/>
                  </a:lnTo>
                  <a:cubicBezTo>
                    <a:pt x="70" y="1757"/>
                    <a:pt x="421" y="2003"/>
                    <a:pt x="615" y="2135"/>
                  </a:cubicBezTo>
                  <a:lnTo>
                    <a:pt x="615" y="2135"/>
                  </a:lnTo>
                  <a:cubicBezTo>
                    <a:pt x="808" y="2267"/>
                    <a:pt x="983" y="2381"/>
                    <a:pt x="1105" y="2381"/>
                  </a:cubicBezTo>
                  <a:lnTo>
                    <a:pt x="1105" y="2381"/>
                  </a:lnTo>
                  <a:cubicBezTo>
                    <a:pt x="1105" y="2381"/>
                    <a:pt x="1062" y="2627"/>
                    <a:pt x="983" y="2926"/>
                  </a:cubicBezTo>
                  <a:lnTo>
                    <a:pt x="983" y="2926"/>
                  </a:lnTo>
                  <a:cubicBezTo>
                    <a:pt x="903" y="3225"/>
                    <a:pt x="930" y="3637"/>
                    <a:pt x="930" y="3637"/>
                  </a:cubicBezTo>
                  <a:lnTo>
                    <a:pt x="930" y="3637"/>
                  </a:lnTo>
                  <a:cubicBezTo>
                    <a:pt x="930" y="3637"/>
                    <a:pt x="1246" y="3813"/>
                    <a:pt x="1528" y="3787"/>
                  </a:cubicBezTo>
                  <a:lnTo>
                    <a:pt x="1528" y="3787"/>
                  </a:lnTo>
                  <a:cubicBezTo>
                    <a:pt x="1808" y="3761"/>
                    <a:pt x="1923" y="3673"/>
                    <a:pt x="1923" y="3673"/>
                  </a:cubicBezTo>
                  <a:lnTo>
                    <a:pt x="2054" y="3145"/>
                  </a:lnTo>
                  <a:lnTo>
                    <a:pt x="2054" y="3584"/>
                  </a:lnTo>
                  <a:lnTo>
                    <a:pt x="2054" y="3584"/>
                  </a:lnTo>
                  <a:cubicBezTo>
                    <a:pt x="2054" y="3584"/>
                    <a:pt x="2380" y="3427"/>
                    <a:pt x="2511" y="3189"/>
                  </a:cubicBezTo>
                  <a:lnTo>
                    <a:pt x="2511" y="3189"/>
                  </a:lnTo>
                  <a:cubicBezTo>
                    <a:pt x="2511" y="3189"/>
                    <a:pt x="2494" y="2698"/>
                    <a:pt x="2458" y="2530"/>
                  </a:cubicBezTo>
                  <a:lnTo>
                    <a:pt x="2458" y="2530"/>
                  </a:lnTo>
                  <a:cubicBezTo>
                    <a:pt x="2365" y="2088"/>
                    <a:pt x="3057" y="1417"/>
                    <a:pt x="2564" y="308"/>
                  </a:cubicBezTo>
                  <a:lnTo>
                    <a:pt x="2564" y="308"/>
                  </a:lnTo>
                  <a:cubicBezTo>
                    <a:pt x="2494" y="149"/>
                    <a:pt x="2212" y="0"/>
                    <a:pt x="1923" y="140"/>
                  </a:cubicBezTo>
                  <a:lnTo>
                    <a:pt x="1466" y="351"/>
                  </a:lnTo>
                </a:path>
              </a:pathLst>
            </a:custGeom>
            <a:solidFill>
              <a:srgbClr val="362F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6" name="Freeform 56">
              <a:extLst>
                <a:ext uri="{FF2B5EF4-FFF2-40B4-BE49-F238E27FC236}">
                  <a16:creationId xmlns:a16="http://schemas.microsoft.com/office/drawing/2014/main" id="{D8C927DE-AA8B-B349-9CF7-F23378BA0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1928" y="11823644"/>
              <a:ext cx="1612969" cy="558779"/>
            </a:xfrm>
            <a:custGeom>
              <a:avLst/>
              <a:gdLst>
                <a:gd name="T0" fmla="*/ 1610 w 2469"/>
                <a:gd name="T1" fmla="*/ 84 h 857"/>
                <a:gd name="T2" fmla="*/ 1610 w 2469"/>
                <a:gd name="T3" fmla="*/ 84 h 857"/>
                <a:gd name="T4" fmla="*/ 2468 w 2469"/>
                <a:gd name="T5" fmla="*/ 162 h 857"/>
                <a:gd name="T6" fmla="*/ 2468 w 2469"/>
                <a:gd name="T7" fmla="*/ 162 h 857"/>
                <a:gd name="T8" fmla="*/ 1509 w 2469"/>
                <a:gd name="T9" fmla="*/ 167 h 857"/>
                <a:gd name="T10" fmla="*/ 1509 w 2469"/>
                <a:gd name="T11" fmla="*/ 167 h 857"/>
                <a:gd name="T12" fmla="*/ 1148 w 2469"/>
                <a:gd name="T13" fmla="*/ 260 h 857"/>
                <a:gd name="T14" fmla="*/ 1148 w 2469"/>
                <a:gd name="T15" fmla="*/ 260 h 857"/>
                <a:gd name="T16" fmla="*/ 1112 w 2469"/>
                <a:gd name="T17" fmla="*/ 305 h 857"/>
                <a:gd name="T18" fmla="*/ 1112 w 2469"/>
                <a:gd name="T19" fmla="*/ 305 h 857"/>
                <a:gd name="T20" fmla="*/ 206 w 2469"/>
                <a:gd name="T21" fmla="*/ 833 h 857"/>
                <a:gd name="T22" fmla="*/ 206 w 2469"/>
                <a:gd name="T23" fmla="*/ 833 h 857"/>
                <a:gd name="T24" fmla="*/ 0 w 2469"/>
                <a:gd name="T25" fmla="*/ 702 h 857"/>
                <a:gd name="T26" fmla="*/ 0 w 2469"/>
                <a:gd name="T27" fmla="*/ 702 h 857"/>
                <a:gd name="T28" fmla="*/ 1027 w 2469"/>
                <a:gd name="T29" fmla="*/ 208 h 857"/>
                <a:gd name="T30" fmla="*/ 1027 w 2469"/>
                <a:gd name="T31" fmla="*/ 208 h 857"/>
                <a:gd name="T32" fmla="*/ 1610 w 2469"/>
                <a:gd name="T33" fmla="*/ 84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69" h="857">
                  <a:moveTo>
                    <a:pt x="1610" y="84"/>
                  </a:moveTo>
                  <a:lnTo>
                    <a:pt x="1610" y="84"/>
                  </a:lnTo>
                  <a:cubicBezTo>
                    <a:pt x="1979" y="260"/>
                    <a:pt x="2265" y="287"/>
                    <a:pt x="2468" y="162"/>
                  </a:cubicBezTo>
                  <a:lnTo>
                    <a:pt x="2468" y="162"/>
                  </a:lnTo>
                  <a:cubicBezTo>
                    <a:pt x="2142" y="417"/>
                    <a:pt x="1822" y="419"/>
                    <a:pt x="1509" y="167"/>
                  </a:cubicBezTo>
                  <a:lnTo>
                    <a:pt x="1509" y="167"/>
                  </a:lnTo>
                  <a:cubicBezTo>
                    <a:pt x="1412" y="134"/>
                    <a:pt x="1291" y="165"/>
                    <a:pt x="1148" y="260"/>
                  </a:cubicBezTo>
                  <a:lnTo>
                    <a:pt x="1148" y="260"/>
                  </a:lnTo>
                  <a:cubicBezTo>
                    <a:pt x="1145" y="279"/>
                    <a:pt x="1133" y="295"/>
                    <a:pt x="1112" y="305"/>
                  </a:cubicBezTo>
                  <a:lnTo>
                    <a:pt x="1112" y="305"/>
                  </a:lnTo>
                  <a:cubicBezTo>
                    <a:pt x="508" y="657"/>
                    <a:pt x="206" y="833"/>
                    <a:pt x="206" y="833"/>
                  </a:cubicBezTo>
                  <a:lnTo>
                    <a:pt x="206" y="833"/>
                  </a:lnTo>
                  <a:cubicBezTo>
                    <a:pt x="115" y="856"/>
                    <a:pt x="47" y="813"/>
                    <a:pt x="0" y="702"/>
                  </a:cubicBezTo>
                  <a:lnTo>
                    <a:pt x="0" y="702"/>
                  </a:lnTo>
                  <a:cubicBezTo>
                    <a:pt x="685" y="373"/>
                    <a:pt x="1027" y="208"/>
                    <a:pt x="1027" y="208"/>
                  </a:cubicBezTo>
                  <a:lnTo>
                    <a:pt x="1027" y="208"/>
                  </a:lnTo>
                  <a:cubicBezTo>
                    <a:pt x="1287" y="41"/>
                    <a:pt x="1481" y="0"/>
                    <a:pt x="1610" y="8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7" name="Freeform 57">
              <a:extLst>
                <a:ext uri="{FF2B5EF4-FFF2-40B4-BE49-F238E27FC236}">
                  <a16:creationId xmlns:a16="http://schemas.microsoft.com/office/drawing/2014/main" id="{45702344-3A3C-3B43-BFB6-147B4EE98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4671" y="11593220"/>
              <a:ext cx="616385" cy="360037"/>
            </a:xfrm>
            <a:custGeom>
              <a:avLst/>
              <a:gdLst>
                <a:gd name="T0" fmla="*/ 750 w 943"/>
                <a:gd name="T1" fmla="*/ 0 h 550"/>
                <a:gd name="T2" fmla="*/ 0 w 943"/>
                <a:gd name="T3" fmla="*/ 432 h 550"/>
                <a:gd name="T4" fmla="*/ 202 w 943"/>
                <a:gd name="T5" fmla="*/ 549 h 550"/>
                <a:gd name="T6" fmla="*/ 942 w 943"/>
                <a:gd name="T7" fmla="*/ 122 h 550"/>
                <a:gd name="T8" fmla="*/ 750 w 943"/>
                <a:gd name="T9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3" h="550">
                  <a:moveTo>
                    <a:pt x="750" y="0"/>
                  </a:moveTo>
                  <a:lnTo>
                    <a:pt x="0" y="432"/>
                  </a:lnTo>
                  <a:lnTo>
                    <a:pt x="202" y="549"/>
                  </a:lnTo>
                  <a:lnTo>
                    <a:pt x="942" y="122"/>
                  </a:lnTo>
                  <a:lnTo>
                    <a:pt x="75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8" name="Freeform 58">
              <a:extLst>
                <a:ext uri="{FF2B5EF4-FFF2-40B4-BE49-F238E27FC236}">
                  <a16:creationId xmlns:a16="http://schemas.microsoft.com/office/drawing/2014/main" id="{C9C934EB-7E83-F04D-A357-AFFEC07BF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3300" y="10841459"/>
              <a:ext cx="913057" cy="1163642"/>
            </a:xfrm>
            <a:custGeom>
              <a:avLst/>
              <a:gdLst>
                <a:gd name="T0" fmla="*/ 245 w 1399"/>
                <a:gd name="T1" fmla="*/ 622 h 1782"/>
                <a:gd name="T2" fmla="*/ 245 w 1399"/>
                <a:gd name="T3" fmla="*/ 622 h 1782"/>
                <a:gd name="T4" fmla="*/ 1168 w 1399"/>
                <a:gd name="T5" fmla="*/ 157 h 1782"/>
                <a:gd name="T6" fmla="*/ 1398 w 1399"/>
                <a:gd name="T7" fmla="*/ 289 h 1782"/>
                <a:gd name="T8" fmla="*/ 1310 w 1399"/>
                <a:gd name="T9" fmla="*/ 435 h 1782"/>
                <a:gd name="T10" fmla="*/ 1310 w 1399"/>
                <a:gd name="T11" fmla="*/ 435 h 1782"/>
                <a:gd name="T12" fmla="*/ 1260 w 1399"/>
                <a:gd name="T13" fmla="*/ 373 h 1782"/>
                <a:gd name="T14" fmla="*/ 1260 w 1399"/>
                <a:gd name="T15" fmla="*/ 373 h 1782"/>
                <a:gd name="T16" fmla="*/ 540 w 1399"/>
                <a:gd name="T17" fmla="*/ 792 h 1782"/>
                <a:gd name="T18" fmla="*/ 540 w 1399"/>
                <a:gd name="T19" fmla="*/ 792 h 1782"/>
                <a:gd name="T20" fmla="*/ 517 w 1399"/>
                <a:gd name="T21" fmla="*/ 1625 h 1782"/>
                <a:gd name="T22" fmla="*/ 517 w 1399"/>
                <a:gd name="T23" fmla="*/ 1625 h 1782"/>
                <a:gd name="T24" fmla="*/ 586 w 1399"/>
                <a:gd name="T25" fmla="*/ 1639 h 1782"/>
                <a:gd name="T26" fmla="*/ 500 w 1399"/>
                <a:gd name="T27" fmla="*/ 1781 h 1782"/>
                <a:gd name="T28" fmla="*/ 279 w 1399"/>
                <a:gd name="T29" fmla="*/ 1655 h 1782"/>
                <a:gd name="T30" fmla="*/ 279 w 1399"/>
                <a:gd name="T31" fmla="*/ 1655 h 1782"/>
                <a:gd name="T32" fmla="*/ 245 w 1399"/>
                <a:gd name="T33" fmla="*/ 62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9" h="1782">
                  <a:moveTo>
                    <a:pt x="245" y="622"/>
                  </a:moveTo>
                  <a:lnTo>
                    <a:pt x="245" y="622"/>
                  </a:lnTo>
                  <a:cubicBezTo>
                    <a:pt x="491" y="208"/>
                    <a:pt x="904" y="0"/>
                    <a:pt x="1168" y="157"/>
                  </a:cubicBezTo>
                  <a:lnTo>
                    <a:pt x="1398" y="289"/>
                  </a:lnTo>
                  <a:lnTo>
                    <a:pt x="1310" y="435"/>
                  </a:lnTo>
                  <a:lnTo>
                    <a:pt x="1310" y="435"/>
                  </a:lnTo>
                  <a:cubicBezTo>
                    <a:pt x="1295" y="413"/>
                    <a:pt x="1279" y="392"/>
                    <a:pt x="1260" y="373"/>
                  </a:cubicBezTo>
                  <a:lnTo>
                    <a:pt x="1260" y="373"/>
                  </a:lnTo>
                  <a:cubicBezTo>
                    <a:pt x="1037" y="301"/>
                    <a:pt x="729" y="474"/>
                    <a:pt x="540" y="792"/>
                  </a:cubicBezTo>
                  <a:lnTo>
                    <a:pt x="540" y="792"/>
                  </a:lnTo>
                  <a:cubicBezTo>
                    <a:pt x="351" y="1110"/>
                    <a:pt x="346" y="1463"/>
                    <a:pt x="517" y="1625"/>
                  </a:cubicBezTo>
                  <a:lnTo>
                    <a:pt x="517" y="1625"/>
                  </a:lnTo>
                  <a:cubicBezTo>
                    <a:pt x="539" y="1632"/>
                    <a:pt x="562" y="1636"/>
                    <a:pt x="586" y="1639"/>
                  </a:cubicBezTo>
                  <a:lnTo>
                    <a:pt x="500" y="1781"/>
                  </a:lnTo>
                  <a:lnTo>
                    <a:pt x="279" y="1655"/>
                  </a:lnTo>
                  <a:lnTo>
                    <a:pt x="279" y="1655"/>
                  </a:lnTo>
                  <a:cubicBezTo>
                    <a:pt x="15" y="1498"/>
                    <a:pt x="0" y="1035"/>
                    <a:pt x="245" y="62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9" name="Freeform 59">
              <a:extLst>
                <a:ext uri="{FF2B5EF4-FFF2-40B4-BE49-F238E27FC236}">
                  <a16:creationId xmlns:a16="http://schemas.microsoft.com/office/drawing/2014/main" id="{98B2B11A-A523-9149-B010-77023A8B5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7316" y="10924989"/>
              <a:ext cx="944739" cy="1183803"/>
            </a:xfrm>
            <a:custGeom>
              <a:avLst/>
              <a:gdLst>
                <a:gd name="T0" fmla="*/ 296 w 1447"/>
                <a:gd name="T1" fmla="*/ 1498 h 1812"/>
                <a:gd name="T2" fmla="*/ 296 w 1447"/>
                <a:gd name="T3" fmla="*/ 1498 h 1812"/>
                <a:gd name="T4" fmla="*/ 1016 w 1447"/>
                <a:gd name="T5" fmla="*/ 1079 h 1812"/>
                <a:gd name="T6" fmla="*/ 1016 w 1447"/>
                <a:gd name="T7" fmla="*/ 1079 h 1812"/>
                <a:gd name="T8" fmla="*/ 1039 w 1447"/>
                <a:gd name="T9" fmla="*/ 246 h 1812"/>
                <a:gd name="T10" fmla="*/ 1039 w 1447"/>
                <a:gd name="T11" fmla="*/ 246 h 1812"/>
                <a:gd name="T12" fmla="*/ 319 w 1447"/>
                <a:gd name="T13" fmla="*/ 665 h 1812"/>
                <a:gd name="T14" fmla="*/ 319 w 1447"/>
                <a:gd name="T15" fmla="*/ 665 h 1812"/>
                <a:gd name="T16" fmla="*/ 296 w 1447"/>
                <a:gd name="T17" fmla="*/ 1498 h 1812"/>
                <a:gd name="T18" fmla="*/ 245 w 1447"/>
                <a:gd name="T19" fmla="*/ 621 h 1812"/>
                <a:gd name="T20" fmla="*/ 245 w 1447"/>
                <a:gd name="T21" fmla="*/ 621 h 1812"/>
                <a:gd name="T22" fmla="*/ 1168 w 1447"/>
                <a:gd name="T23" fmla="*/ 156 h 1812"/>
                <a:gd name="T24" fmla="*/ 1168 w 1447"/>
                <a:gd name="T25" fmla="*/ 156 h 1812"/>
                <a:gd name="T26" fmla="*/ 1202 w 1447"/>
                <a:gd name="T27" fmla="*/ 1189 h 1812"/>
                <a:gd name="T28" fmla="*/ 1202 w 1447"/>
                <a:gd name="T29" fmla="*/ 1189 h 1812"/>
                <a:gd name="T30" fmla="*/ 279 w 1447"/>
                <a:gd name="T31" fmla="*/ 1654 h 1812"/>
                <a:gd name="T32" fmla="*/ 279 w 1447"/>
                <a:gd name="T33" fmla="*/ 1654 h 1812"/>
                <a:gd name="T34" fmla="*/ 245 w 1447"/>
                <a:gd name="T35" fmla="*/ 62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7" h="1812">
                  <a:moveTo>
                    <a:pt x="296" y="1498"/>
                  </a:moveTo>
                  <a:lnTo>
                    <a:pt x="296" y="1498"/>
                  </a:lnTo>
                  <a:cubicBezTo>
                    <a:pt x="519" y="1570"/>
                    <a:pt x="827" y="1397"/>
                    <a:pt x="1016" y="1079"/>
                  </a:cubicBezTo>
                  <a:lnTo>
                    <a:pt x="1016" y="1079"/>
                  </a:lnTo>
                  <a:cubicBezTo>
                    <a:pt x="1205" y="760"/>
                    <a:pt x="1210" y="408"/>
                    <a:pt x="1039" y="246"/>
                  </a:cubicBezTo>
                  <a:lnTo>
                    <a:pt x="1039" y="246"/>
                  </a:lnTo>
                  <a:cubicBezTo>
                    <a:pt x="816" y="174"/>
                    <a:pt x="508" y="347"/>
                    <a:pt x="319" y="665"/>
                  </a:cubicBezTo>
                  <a:lnTo>
                    <a:pt x="319" y="665"/>
                  </a:lnTo>
                  <a:cubicBezTo>
                    <a:pt x="130" y="983"/>
                    <a:pt x="125" y="1336"/>
                    <a:pt x="296" y="1498"/>
                  </a:cubicBezTo>
                  <a:close/>
                  <a:moveTo>
                    <a:pt x="245" y="621"/>
                  </a:moveTo>
                  <a:lnTo>
                    <a:pt x="245" y="621"/>
                  </a:lnTo>
                  <a:cubicBezTo>
                    <a:pt x="491" y="207"/>
                    <a:pt x="903" y="0"/>
                    <a:pt x="1168" y="156"/>
                  </a:cubicBezTo>
                  <a:lnTo>
                    <a:pt x="1168" y="156"/>
                  </a:lnTo>
                  <a:cubicBezTo>
                    <a:pt x="1431" y="313"/>
                    <a:pt x="1446" y="775"/>
                    <a:pt x="1202" y="1189"/>
                  </a:cubicBezTo>
                  <a:lnTo>
                    <a:pt x="1202" y="1189"/>
                  </a:lnTo>
                  <a:cubicBezTo>
                    <a:pt x="956" y="1603"/>
                    <a:pt x="544" y="1811"/>
                    <a:pt x="279" y="1654"/>
                  </a:cubicBezTo>
                  <a:lnTo>
                    <a:pt x="279" y="1654"/>
                  </a:lnTo>
                  <a:cubicBezTo>
                    <a:pt x="15" y="1497"/>
                    <a:pt x="0" y="1035"/>
                    <a:pt x="245" y="62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0" name="Freeform 60">
              <a:extLst>
                <a:ext uri="{FF2B5EF4-FFF2-40B4-BE49-F238E27FC236}">
                  <a16:creationId xmlns:a16="http://schemas.microsoft.com/office/drawing/2014/main" id="{D8F9D55C-797E-4F4C-A5F6-AC9606311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0298" y="11060362"/>
              <a:ext cx="682631" cy="956260"/>
            </a:xfrm>
            <a:custGeom>
              <a:avLst/>
              <a:gdLst>
                <a:gd name="T0" fmla="*/ 720 w 1046"/>
                <a:gd name="T1" fmla="*/ 870 h 1466"/>
                <a:gd name="T2" fmla="*/ 720 w 1046"/>
                <a:gd name="T3" fmla="*/ 870 h 1466"/>
                <a:gd name="T4" fmla="*/ 743 w 1046"/>
                <a:gd name="T5" fmla="*/ 37 h 1466"/>
                <a:gd name="T6" fmla="*/ 743 w 1046"/>
                <a:gd name="T7" fmla="*/ 37 h 1466"/>
                <a:gd name="T8" fmla="*/ 419 w 1046"/>
                <a:gd name="T9" fmla="*/ 74 h 1466"/>
                <a:gd name="T10" fmla="*/ 419 w 1046"/>
                <a:gd name="T11" fmla="*/ 74 h 1466"/>
                <a:gd name="T12" fmla="*/ 806 w 1046"/>
                <a:gd name="T13" fmla="*/ 65 h 1466"/>
                <a:gd name="T14" fmla="*/ 806 w 1046"/>
                <a:gd name="T15" fmla="*/ 65 h 1466"/>
                <a:gd name="T16" fmla="*/ 838 w 1046"/>
                <a:gd name="T17" fmla="*/ 940 h 1466"/>
                <a:gd name="T18" fmla="*/ 838 w 1046"/>
                <a:gd name="T19" fmla="*/ 940 h 1466"/>
                <a:gd name="T20" fmla="*/ 55 w 1046"/>
                <a:gd name="T21" fmla="*/ 1331 h 1466"/>
                <a:gd name="T22" fmla="*/ 55 w 1046"/>
                <a:gd name="T23" fmla="*/ 1331 h 1466"/>
                <a:gd name="T24" fmla="*/ 0 w 1046"/>
                <a:gd name="T25" fmla="*/ 1289 h 1466"/>
                <a:gd name="T26" fmla="*/ 0 w 1046"/>
                <a:gd name="T27" fmla="*/ 1289 h 1466"/>
                <a:gd name="T28" fmla="*/ 720 w 1046"/>
                <a:gd name="T29" fmla="*/ 87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6" h="1466">
                  <a:moveTo>
                    <a:pt x="720" y="870"/>
                  </a:moveTo>
                  <a:lnTo>
                    <a:pt x="720" y="870"/>
                  </a:lnTo>
                  <a:cubicBezTo>
                    <a:pt x="909" y="551"/>
                    <a:pt x="914" y="199"/>
                    <a:pt x="743" y="37"/>
                  </a:cubicBezTo>
                  <a:lnTo>
                    <a:pt x="743" y="37"/>
                  </a:lnTo>
                  <a:cubicBezTo>
                    <a:pt x="645" y="6"/>
                    <a:pt x="532" y="21"/>
                    <a:pt x="419" y="74"/>
                  </a:cubicBezTo>
                  <a:lnTo>
                    <a:pt x="419" y="74"/>
                  </a:lnTo>
                  <a:cubicBezTo>
                    <a:pt x="557" y="8"/>
                    <a:pt x="697" y="0"/>
                    <a:pt x="806" y="65"/>
                  </a:cubicBezTo>
                  <a:lnTo>
                    <a:pt x="806" y="65"/>
                  </a:lnTo>
                  <a:cubicBezTo>
                    <a:pt x="1030" y="198"/>
                    <a:pt x="1045" y="590"/>
                    <a:pt x="838" y="940"/>
                  </a:cubicBezTo>
                  <a:lnTo>
                    <a:pt x="838" y="940"/>
                  </a:lnTo>
                  <a:cubicBezTo>
                    <a:pt x="631" y="1289"/>
                    <a:pt x="280" y="1465"/>
                    <a:pt x="55" y="1331"/>
                  </a:cubicBezTo>
                  <a:lnTo>
                    <a:pt x="55" y="1331"/>
                  </a:lnTo>
                  <a:cubicBezTo>
                    <a:pt x="35" y="1319"/>
                    <a:pt x="17" y="1305"/>
                    <a:pt x="0" y="1289"/>
                  </a:cubicBezTo>
                  <a:lnTo>
                    <a:pt x="0" y="1289"/>
                  </a:lnTo>
                  <a:cubicBezTo>
                    <a:pt x="223" y="1361"/>
                    <a:pt x="531" y="1188"/>
                    <a:pt x="720" y="870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1" name="Freeform 61">
              <a:extLst>
                <a:ext uri="{FF2B5EF4-FFF2-40B4-BE49-F238E27FC236}">
                  <a16:creationId xmlns:a16="http://schemas.microsoft.com/office/drawing/2014/main" id="{867D752D-F0F0-6541-84B8-DF49E18BF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0297" y="11086286"/>
              <a:ext cx="518454" cy="826646"/>
            </a:xfrm>
            <a:custGeom>
              <a:avLst/>
              <a:gdLst>
                <a:gd name="T0" fmla="*/ 67 w 793"/>
                <a:gd name="T1" fmla="*/ 1266 h 1267"/>
                <a:gd name="T2" fmla="*/ 68 w 793"/>
                <a:gd name="T3" fmla="*/ 1266 h 1267"/>
                <a:gd name="T4" fmla="*/ 68 w 793"/>
                <a:gd name="T5" fmla="*/ 1266 h 1267"/>
                <a:gd name="T6" fmla="*/ 0 w 793"/>
                <a:gd name="T7" fmla="*/ 1252 h 1267"/>
                <a:gd name="T8" fmla="*/ 0 w 793"/>
                <a:gd name="T9" fmla="*/ 1252 h 1267"/>
                <a:gd name="T10" fmla="*/ 67 w 793"/>
                <a:gd name="T11" fmla="*/ 1266 h 1267"/>
                <a:gd name="T12" fmla="*/ 0 w 793"/>
                <a:gd name="T13" fmla="*/ 1252 h 1267"/>
                <a:gd name="T14" fmla="*/ 0 w 793"/>
                <a:gd name="T15" fmla="*/ 1252 h 1267"/>
                <a:gd name="T16" fmla="*/ 792 w 793"/>
                <a:gd name="T17" fmla="*/ 62 h 1267"/>
                <a:gd name="T18" fmla="*/ 792 w 793"/>
                <a:gd name="T19" fmla="*/ 61 h 1267"/>
                <a:gd name="T20" fmla="*/ 792 w 793"/>
                <a:gd name="T21" fmla="*/ 61 h 1267"/>
                <a:gd name="T22" fmla="*/ 742 w 793"/>
                <a:gd name="T23" fmla="*/ 0 h 1267"/>
                <a:gd name="T24" fmla="*/ 742 w 793"/>
                <a:gd name="T25" fmla="*/ 0 h 1267"/>
                <a:gd name="T26" fmla="*/ 792 w 793"/>
                <a:gd name="T27" fmla="*/ 62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3" h="1267">
                  <a:moveTo>
                    <a:pt x="67" y="1266"/>
                  </a:moveTo>
                  <a:lnTo>
                    <a:pt x="68" y="1266"/>
                  </a:lnTo>
                  <a:lnTo>
                    <a:pt x="68" y="1266"/>
                  </a:lnTo>
                  <a:cubicBezTo>
                    <a:pt x="45" y="1263"/>
                    <a:pt x="22" y="1259"/>
                    <a:pt x="0" y="1252"/>
                  </a:cubicBezTo>
                  <a:lnTo>
                    <a:pt x="0" y="1252"/>
                  </a:lnTo>
                  <a:cubicBezTo>
                    <a:pt x="22" y="1259"/>
                    <a:pt x="44" y="1264"/>
                    <a:pt x="67" y="1266"/>
                  </a:cubicBezTo>
                  <a:close/>
                  <a:moveTo>
                    <a:pt x="0" y="1252"/>
                  </a:moveTo>
                  <a:lnTo>
                    <a:pt x="0" y="1252"/>
                  </a:lnTo>
                  <a:close/>
                  <a:moveTo>
                    <a:pt x="792" y="62"/>
                  </a:moveTo>
                  <a:lnTo>
                    <a:pt x="792" y="61"/>
                  </a:lnTo>
                  <a:lnTo>
                    <a:pt x="792" y="61"/>
                  </a:lnTo>
                  <a:cubicBezTo>
                    <a:pt x="777" y="39"/>
                    <a:pt x="761" y="18"/>
                    <a:pt x="742" y="0"/>
                  </a:cubicBezTo>
                  <a:lnTo>
                    <a:pt x="742" y="0"/>
                  </a:lnTo>
                  <a:cubicBezTo>
                    <a:pt x="761" y="19"/>
                    <a:pt x="777" y="40"/>
                    <a:pt x="792" y="62"/>
                  </a:cubicBezTo>
                  <a:close/>
                </a:path>
              </a:pathLst>
            </a:custGeom>
            <a:solidFill>
              <a:srgbClr val="ACB3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2" name="Freeform 62">
              <a:extLst>
                <a:ext uri="{FF2B5EF4-FFF2-40B4-BE49-F238E27FC236}">
                  <a16:creationId xmlns:a16="http://schemas.microsoft.com/office/drawing/2014/main" id="{842D2578-2008-E24C-8179-D064E94CF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9649" y="11086286"/>
              <a:ext cx="567419" cy="829527"/>
            </a:xfrm>
            <a:custGeom>
              <a:avLst/>
              <a:gdLst>
                <a:gd name="T0" fmla="*/ 231 w 868"/>
                <a:gd name="T1" fmla="*/ 1268 h 1269"/>
                <a:gd name="T2" fmla="*/ 231 w 868"/>
                <a:gd name="T3" fmla="*/ 1268 h 1269"/>
                <a:gd name="T4" fmla="*/ 124 w 868"/>
                <a:gd name="T5" fmla="*/ 1252 h 1269"/>
                <a:gd name="T6" fmla="*/ 124 w 868"/>
                <a:gd name="T7" fmla="*/ 1252 h 1269"/>
                <a:gd name="T8" fmla="*/ 124 w 868"/>
                <a:gd name="T9" fmla="*/ 1252 h 1269"/>
                <a:gd name="T10" fmla="*/ 0 w 868"/>
                <a:gd name="T11" fmla="*/ 911 h 1269"/>
                <a:gd name="T12" fmla="*/ 0 w 868"/>
                <a:gd name="T13" fmla="*/ 911 h 1269"/>
                <a:gd name="T14" fmla="*/ 124 w 868"/>
                <a:gd name="T15" fmla="*/ 1252 h 1269"/>
                <a:gd name="T16" fmla="*/ 147 w 868"/>
                <a:gd name="T17" fmla="*/ 419 h 1269"/>
                <a:gd name="T18" fmla="*/ 147 w 868"/>
                <a:gd name="T19" fmla="*/ 419 h 1269"/>
                <a:gd name="T20" fmla="*/ 150 w 868"/>
                <a:gd name="T21" fmla="*/ 414 h 1269"/>
                <a:gd name="T22" fmla="*/ 150 w 868"/>
                <a:gd name="T23" fmla="*/ 414 h 1269"/>
                <a:gd name="T24" fmla="*/ 147 w 868"/>
                <a:gd name="T25" fmla="*/ 419 h 1269"/>
                <a:gd name="T26" fmla="*/ 867 w 868"/>
                <a:gd name="T27" fmla="*/ 0 h 1269"/>
                <a:gd name="T28" fmla="*/ 867 w 868"/>
                <a:gd name="T29" fmla="*/ 0 h 1269"/>
                <a:gd name="T30" fmla="*/ 866 w 868"/>
                <a:gd name="T31" fmla="*/ 0 h 1269"/>
                <a:gd name="T32" fmla="*/ 866 w 868"/>
                <a:gd name="T33" fmla="*/ 0 h 1269"/>
                <a:gd name="T34" fmla="*/ 867 w 868"/>
                <a:gd name="T35" fmla="*/ 0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269">
                  <a:moveTo>
                    <a:pt x="231" y="1268"/>
                  </a:moveTo>
                  <a:lnTo>
                    <a:pt x="231" y="1268"/>
                  </a:lnTo>
                  <a:close/>
                  <a:moveTo>
                    <a:pt x="124" y="1252"/>
                  </a:moveTo>
                  <a:lnTo>
                    <a:pt x="124" y="1252"/>
                  </a:lnTo>
                  <a:lnTo>
                    <a:pt x="124" y="1252"/>
                  </a:lnTo>
                  <a:cubicBezTo>
                    <a:pt x="42" y="1174"/>
                    <a:pt x="0" y="1052"/>
                    <a:pt x="0" y="911"/>
                  </a:cubicBezTo>
                  <a:lnTo>
                    <a:pt x="0" y="911"/>
                  </a:lnTo>
                  <a:cubicBezTo>
                    <a:pt x="0" y="1052"/>
                    <a:pt x="42" y="1174"/>
                    <a:pt x="124" y="1252"/>
                  </a:cubicBezTo>
                  <a:close/>
                  <a:moveTo>
                    <a:pt x="147" y="419"/>
                  </a:moveTo>
                  <a:lnTo>
                    <a:pt x="147" y="419"/>
                  </a:lnTo>
                  <a:cubicBezTo>
                    <a:pt x="148" y="417"/>
                    <a:pt x="149" y="416"/>
                    <a:pt x="150" y="414"/>
                  </a:cubicBezTo>
                  <a:lnTo>
                    <a:pt x="150" y="414"/>
                  </a:lnTo>
                  <a:cubicBezTo>
                    <a:pt x="149" y="416"/>
                    <a:pt x="148" y="417"/>
                    <a:pt x="147" y="419"/>
                  </a:cubicBezTo>
                  <a:close/>
                  <a:moveTo>
                    <a:pt x="867" y="0"/>
                  </a:moveTo>
                  <a:lnTo>
                    <a:pt x="867" y="0"/>
                  </a:lnTo>
                  <a:lnTo>
                    <a:pt x="866" y="0"/>
                  </a:lnTo>
                  <a:lnTo>
                    <a:pt x="866" y="0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A1B2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9B42D949-537E-9C4A-B6EE-761E6C2BC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0298" y="11074765"/>
              <a:ext cx="567419" cy="838167"/>
            </a:xfrm>
            <a:custGeom>
              <a:avLst/>
              <a:gdLst>
                <a:gd name="T0" fmla="*/ 107 w 867"/>
                <a:gd name="T1" fmla="*/ 1284 h 1285"/>
                <a:gd name="T2" fmla="*/ 107 w 867"/>
                <a:gd name="T3" fmla="*/ 1284 h 1285"/>
                <a:gd name="T4" fmla="*/ 107 w 867"/>
                <a:gd name="T5" fmla="*/ 1284 h 1285"/>
                <a:gd name="T6" fmla="*/ 68 w 867"/>
                <a:gd name="T7" fmla="*/ 1282 h 1285"/>
                <a:gd name="T8" fmla="*/ 68 w 867"/>
                <a:gd name="T9" fmla="*/ 1282 h 1285"/>
                <a:gd name="T10" fmla="*/ 1 w 867"/>
                <a:gd name="T11" fmla="*/ 1268 h 1285"/>
                <a:gd name="T12" fmla="*/ 1 w 867"/>
                <a:gd name="T13" fmla="*/ 1268 h 1285"/>
                <a:gd name="T14" fmla="*/ 1 w 867"/>
                <a:gd name="T15" fmla="*/ 1268 h 1285"/>
                <a:gd name="T16" fmla="*/ 1 w 867"/>
                <a:gd name="T17" fmla="*/ 1268 h 1285"/>
                <a:gd name="T18" fmla="*/ 1 w 867"/>
                <a:gd name="T19" fmla="*/ 1268 h 1285"/>
                <a:gd name="T20" fmla="*/ 1 w 867"/>
                <a:gd name="T21" fmla="*/ 1268 h 1285"/>
                <a:gd name="T22" fmla="*/ 0 w 867"/>
                <a:gd name="T23" fmla="*/ 1268 h 1285"/>
                <a:gd name="T24" fmla="*/ 0 w 867"/>
                <a:gd name="T25" fmla="*/ 1268 h 1285"/>
                <a:gd name="T26" fmla="*/ 107 w 867"/>
                <a:gd name="T27" fmla="*/ 1284 h 1285"/>
                <a:gd name="T28" fmla="*/ 718 w 867"/>
                <a:gd name="T29" fmla="*/ 851 h 1285"/>
                <a:gd name="T30" fmla="*/ 718 w 867"/>
                <a:gd name="T31" fmla="*/ 851 h 1285"/>
                <a:gd name="T32" fmla="*/ 720 w 867"/>
                <a:gd name="T33" fmla="*/ 849 h 1285"/>
                <a:gd name="T34" fmla="*/ 720 w 867"/>
                <a:gd name="T35" fmla="*/ 849 h 1285"/>
                <a:gd name="T36" fmla="*/ 866 w 867"/>
                <a:gd name="T37" fmla="*/ 357 h 1285"/>
                <a:gd name="T38" fmla="*/ 866 w 867"/>
                <a:gd name="T39" fmla="*/ 357 h 1285"/>
                <a:gd name="T40" fmla="*/ 720 w 867"/>
                <a:gd name="T41" fmla="*/ 849 h 1285"/>
                <a:gd name="T42" fmla="*/ 720 w 867"/>
                <a:gd name="T43" fmla="*/ 849 h 1285"/>
                <a:gd name="T44" fmla="*/ 718 w 867"/>
                <a:gd name="T45" fmla="*/ 851 h 1285"/>
                <a:gd name="T46" fmla="*/ 419 w 867"/>
                <a:gd name="T47" fmla="*/ 53 h 1285"/>
                <a:gd name="T48" fmla="*/ 419 w 867"/>
                <a:gd name="T49" fmla="*/ 53 h 1285"/>
                <a:gd name="T50" fmla="*/ 587 w 867"/>
                <a:gd name="T51" fmla="*/ 3 h 1285"/>
                <a:gd name="T52" fmla="*/ 587 w 867"/>
                <a:gd name="T53" fmla="*/ 3 h 1285"/>
                <a:gd name="T54" fmla="*/ 636 w 867"/>
                <a:gd name="T55" fmla="*/ 0 h 1285"/>
                <a:gd name="T56" fmla="*/ 636 w 867"/>
                <a:gd name="T57" fmla="*/ 0 h 1285"/>
                <a:gd name="T58" fmla="*/ 742 w 867"/>
                <a:gd name="T59" fmla="*/ 16 h 1285"/>
                <a:gd name="T60" fmla="*/ 742 w 867"/>
                <a:gd name="T61" fmla="*/ 16 h 1285"/>
                <a:gd name="T62" fmla="*/ 636 w 867"/>
                <a:gd name="T63" fmla="*/ 0 h 1285"/>
                <a:gd name="T64" fmla="*/ 636 w 867"/>
                <a:gd name="T65" fmla="*/ 0 h 1285"/>
                <a:gd name="T66" fmla="*/ 443 w 867"/>
                <a:gd name="T67" fmla="*/ 43 h 1285"/>
                <a:gd name="T68" fmla="*/ 443 w 867"/>
                <a:gd name="T69" fmla="*/ 43 h 1285"/>
                <a:gd name="T70" fmla="*/ 419 w 867"/>
                <a:gd name="T71" fmla="*/ 53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7" h="1285">
                  <a:moveTo>
                    <a:pt x="107" y="1284"/>
                  </a:moveTo>
                  <a:lnTo>
                    <a:pt x="107" y="1284"/>
                  </a:lnTo>
                  <a:lnTo>
                    <a:pt x="107" y="1284"/>
                  </a:lnTo>
                  <a:cubicBezTo>
                    <a:pt x="94" y="1284"/>
                    <a:pt x="81" y="1283"/>
                    <a:pt x="68" y="1282"/>
                  </a:cubicBezTo>
                  <a:lnTo>
                    <a:pt x="68" y="1282"/>
                  </a:lnTo>
                  <a:cubicBezTo>
                    <a:pt x="45" y="1280"/>
                    <a:pt x="23" y="1275"/>
                    <a:pt x="1" y="1268"/>
                  </a:cubicBezTo>
                  <a:lnTo>
                    <a:pt x="1" y="1268"/>
                  </a:lnTo>
                  <a:lnTo>
                    <a:pt x="1" y="1268"/>
                  </a:lnTo>
                  <a:lnTo>
                    <a:pt x="1" y="1268"/>
                  </a:lnTo>
                  <a:lnTo>
                    <a:pt x="1" y="1268"/>
                  </a:lnTo>
                  <a:lnTo>
                    <a:pt x="1" y="1268"/>
                  </a:lnTo>
                  <a:cubicBezTo>
                    <a:pt x="0" y="1268"/>
                    <a:pt x="0" y="1268"/>
                    <a:pt x="0" y="1268"/>
                  </a:cubicBezTo>
                  <a:lnTo>
                    <a:pt x="0" y="1268"/>
                  </a:lnTo>
                  <a:cubicBezTo>
                    <a:pt x="34" y="1278"/>
                    <a:pt x="70" y="1284"/>
                    <a:pt x="107" y="1284"/>
                  </a:cubicBezTo>
                  <a:close/>
                  <a:moveTo>
                    <a:pt x="718" y="851"/>
                  </a:moveTo>
                  <a:lnTo>
                    <a:pt x="718" y="851"/>
                  </a:lnTo>
                  <a:cubicBezTo>
                    <a:pt x="718" y="851"/>
                    <a:pt x="719" y="850"/>
                    <a:pt x="720" y="849"/>
                  </a:cubicBezTo>
                  <a:lnTo>
                    <a:pt x="720" y="849"/>
                  </a:lnTo>
                  <a:cubicBezTo>
                    <a:pt x="818" y="684"/>
                    <a:pt x="866" y="509"/>
                    <a:pt x="866" y="357"/>
                  </a:cubicBezTo>
                  <a:lnTo>
                    <a:pt x="866" y="357"/>
                  </a:lnTo>
                  <a:cubicBezTo>
                    <a:pt x="866" y="509"/>
                    <a:pt x="818" y="684"/>
                    <a:pt x="720" y="849"/>
                  </a:cubicBezTo>
                  <a:lnTo>
                    <a:pt x="720" y="849"/>
                  </a:lnTo>
                  <a:cubicBezTo>
                    <a:pt x="719" y="850"/>
                    <a:pt x="718" y="851"/>
                    <a:pt x="718" y="851"/>
                  </a:cubicBezTo>
                  <a:close/>
                  <a:moveTo>
                    <a:pt x="419" y="53"/>
                  </a:moveTo>
                  <a:lnTo>
                    <a:pt x="419" y="53"/>
                  </a:lnTo>
                  <a:cubicBezTo>
                    <a:pt x="475" y="26"/>
                    <a:pt x="532" y="9"/>
                    <a:pt x="587" y="3"/>
                  </a:cubicBezTo>
                  <a:lnTo>
                    <a:pt x="587" y="3"/>
                  </a:lnTo>
                  <a:cubicBezTo>
                    <a:pt x="603" y="1"/>
                    <a:pt x="620" y="0"/>
                    <a:pt x="636" y="0"/>
                  </a:cubicBezTo>
                  <a:lnTo>
                    <a:pt x="636" y="0"/>
                  </a:lnTo>
                  <a:cubicBezTo>
                    <a:pt x="673" y="0"/>
                    <a:pt x="708" y="5"/>
                    <a:pt x="742" y="16"/>
                  </a:cubicBezTo>
                  <a:lnTo>
                    <a:pt x="742" y="16"/>
                  </a:lnTo>
                  <a:cubicBezTo>
                    <a:pt x="708" y="5"/>
                    <a:pt x="673" y="0"/>
                    <a:pt x="636" y="0"/>
                  </a:cubicBezTo>
                  <a:lnTo>
                    <a:pt x="636" y="0"/>
                  </a:lnTo>
                  <a:cubicBezTo>
                    <a:pt x="573" y="0"/>
                    <a:pt x="508" y="15"/>
                    <a:pt x="443" y="43"/>
                  </a:cubicBezTo>
                  <a:lnTo>
                    <a:pt x="443" y="43"/>
                  </a:lnTo>
                  <a:cubicBezTo>
                    <a:pt x="435" y="46"/>
                    <a:pt x="427" y="49"/>
                    <a:pt x="419" y="53"/>
                  </a:cubicBezTo>
                  <a:close/>
                </a:path>
              </a:pathLst>
            </a:custGeom>
            <a:solidFill>
              <a:srgbClr val="9AAC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4" name="Freeform 64">
              <a:extLst>
                <a:ext uri="{FF2B5EF4-FFF2-40B4-BE49-F238E27FC236}">
                  <a16:creationId xmlns:a16="http://schemas.microsoft.com/office/drawing/2014/main" id="{A5A91771-810E-4F44-B210-3C15799DB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9672" y="11647944"/>
              <a:ext cx="414764" cy="311073"/>
            </a:xfrm>
            <a:custGeom>
              <a:avLst/>
              <a:gdLst>
                <a:gd name="T0" fmla="*/ 608 w 636"/>
                <a:gd name="T1" fmla="*/ 67 h 475"/>
                <a:gd name="T2" fmla="*/ 608 w 636"/>
                <a:gd name="T3" fmla="*/ 67 h 475"/>
                <a:gd name="T4" fmla="*/ 508 w 636"/>
                <a:gd name="T5" fmla="*/ 17 h 475"/>
                <a:gd name="T6" fmla="*/ 0 w 636"/>
                <a:gd name="T7" fmla="*/ 313 h 475"/>
                <a:gd name="T8" fmla="*/ 97 w 636"/>
                <a:gd name="T9" fmla="*/ 474 h 475"/>
                <a:gd name="T10" fmla="*/ 605 w 636"/>
                <a:gd name="T11" fmla="*/ 179 h 475"/>
                <a:gd name="T12" fmla="*/ 605 w 636"/>
                <a:gd name="T13" fmla="*/ 179 h 475"/>
                <a:gd name="T14" fmla="*/ 608 w 636"/>
                <a:gd name="T15" fmla="*/ 6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6" h="475">
                  <a:moveTo>
                    <a:pt x="608" y="67"/>
                  </a:moveTo>
                  <a:lnTo>
                    <a:pt x="608" y="67"/>
                  </a:lnTo>
                  <a:cubicBezTo>
                    <a:pt x="582" y="22"/>
                    <a:pt x="537" y="0"/>
                    <a:pt x="508" y="17"/>
                  </a:cubicBezTo>
                  <a:lnTo>
                    <a:pt x="0" y="313"/>
                  </a:lnTo>
                  <a:lnTo>
                    <a:pt x="97" y="474"/>
                  </a:lnTo>
                  <a:lnTo>
                    <a:pt x="605" y="179"/>
                  </a:lnTo>
                  <a:lnTo>
                    <a:pt x="605" y="179"/>
                  </a:lnTo>
                  <a:cubicBezTo>
                    <a:pt x="633" y="162"/>
                    <a:pt x="635" y="112"/>
                    <a:pt x="608" y="6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5" name="Freeform 65">
              <a:extLst>
                <a:ext uri="{FF2B5EF4-FFF2-40B4-BE49-F238E27FC236}">
                  <a16:creationId xmlns:a16="http://schemas.microsoft.com/office/drawing/2014/main" id="{25549119-91F2-364E-9F77-DB32B9E60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7689" y="11791960"/>
              <a:ext cx="734478" cy="547257"/>
            </a:xfrm>
            <a:custGeom>
              <a:avLst/>
              <a:gdLst>
                <a:gd name="T0" fmla="*/ 1076 w 1124"/>
                <a:gd name="T1" fmla="*/ 119 h 839"/>
                <a:gd name="T2" fmla="*/ 1076 w 1124"/>
                <a:gd name="T3" fmla="*/ 119 h 839"/>
                <a:gd name="T4" fmla="*/ 900 w 1124"/>
                <a:gd name="T5" fmla="*/ 30 h 839"/>
                <a:gd name="T6" fmla="*/ 0 w 1124"/>
                <a:gd name="T7" fmla="*/ 553 h 839"/>
                <a:gd name="T8" fmla="*/ 171 w 1124"/>
                <a:gd name="T9" fmla="*/ 838 h 839"/>
                <a:gd name="T10" fmla="*/ 1069 w 1124"/>
                <a:gd name="T11" fmla="*/ 316 h 839"/>
                <a:gd name="T12" fmla="*/ 1069 w 1124"/>
                <a:gd name="T13" fmla="*/ 316 h 839"/>
                <a:gd name="T14" fmla="*/ 1076 w 1124"/>
                <a:gd name="T15" fmla="*/ 11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839">
                  <a:moveTo>
                    <a:pt x="1076" y="119"/>
                  </a:moveTo>
                  <a:lnTo>
                    <a:pt x="1076" y="119"/>
                  </a:lnTo>
                  <a:cubicBezTo>
                    <a:pt x="1029" y="40"/>
                    <a:pt x="950" y="0"/>
                    <a:pt x="900" y="30"/>
                  </a:cubicBezTo>
                  <a:lnTo>
                    <a:pt x="0" y="553"/>
                  </a:lnTo>
                  <a:lnTo>
                    <a:pt x="171" y="838"/>
                  </a:lnTo>
                  <a:lnTo>
                    <a:pt x="1069" y="316"/>
                  </a:lnTo>
                  <a:lnTo>
                    <a:pt x="1069" y="316"/>
                  </a:lnTo>
                  <a:cubicBezTo>
                    <a:pt x="1120" y="286"/>
                    <a:pt x="1123" y="198"/>
                    <a:pt x="1076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639B70F7-40EC-1A40-BDBA-5755D42FD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3126" y="12134716"/>
              <a:ext cx="181460" cy="227543"/>
            </a:xfrm>
            <a:custGeom>
              <a:avLst/>
              <a:gdLst>
                <a:gd name="T0" fmla="*/ 47 w 278"/>
                <a:gd name="T1" fmla="*/ 227 h 347"/>
                <a:gd name="T2" fmla="*/ 47 w 278"/>
                <a:gd name="T3" fmla="*/ 227 h 347"/>
                <a:gd name="T4" fmla="*/ 223 w 278"/>
                <a:gd name="T5" fmla="*/ 316 h 347"/>
                <a:gd name="T6" fmla="*/ 223 w 278"/>
                <a:gd name="T7" fmla="*/ 316 h 347"/>
                <a:gd name="T8" fmla="*/ 230 w 278"/>
                <a:gd name="T9" fmla="*/ 119 h 347"/>
                <a:gd name="T10" fmla="*/ 230 w 278"/>
                <a:gd name="T11" fmla="*/ 119 h 347"/>
                <a:gd name="T12" fmla="*/ 54 w 278"/>
                <a:gd name="T13" fmla="*/ 30 h 347"/>
                <a:gd name="T14" fmla="*/ 54 w 278"/>
                <a:gd name="T15" fmla="*/ 30 h 347"/>
                <a:gd name="T16" fmla="*/ 47 w 278"/>
                <a:gd name="T17" fmla="*/ 22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347">
                  <a:moveTo>
                    <a:pt x="47" y="227"/>
                  </a:moveTo>
                  <a:lnTo>
                    <a:pt x="47" y="227"/>
                  </a:lnTo>
                  <a:cubicBezTo>
                    <a:pt x="94" y="306"/>
                    <a:pt x="173" y="346"/>
                    <a:pt x="223" y="316"/>
                  </a:cubicBezTo>
                  <a:lnTo>
                    <a:pt x="223" y="316"/>
                  </a:lnTo>
                  <a:cubicBezTo>
                    <a:pt x="274" y="286"/>
                    <a:pt x="277" y="198"/>
                    <a:pt x="230" y="119"/>
                  </a:cubicBezTo>
                  <a:lnTo>
                    <a:pt x="230" y="119"/>
                  </a:lnTo>
                  <a:cubicBezTo>
                    <a:pt x="183" y="40"/>
                    <a:pt x="104" y="0"/>
                    <a:pt x="54" y="30"/>
                  </a:cubicBezTo>
                  <a:lnTo>
                    <a:pt x="54" y="30"/>
                  </a:lnTo>
                  <a:cubicBezTo>
                    <a:pt x="3" y="60"/>
                    <a:pt x="0" y="148"/>
                    <a:pt x="47" y="22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67">
              <a:extLst>
                <a:ext uri="{FF2B5EF4-FFF2-40B4-BE49-F238E27FC236}">
                  <a16:creationId xmlns:a16="http://schemas.microsoft.com/office/drawing/2014/main" id="{C096D6B9-405B-FC42-9935-BDDCEAB91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1928" y="12175040"/>
              <a:ext cx="118093" cy="146895"/>
            </a:xfrm>
            <a:custGeom>
              <a:avLst/>
              <a:gdLst>
                <a:gd name="T0" fmla="*/ 30 w 181"/>
                <a:gd name="T1" fmla="*/ 149 h 227"/>
                <a:gd name="T2" fmla="*/ 30 w 181"/>
                <a:gd name="T3" fmla="*/ 149 h 227"/>
                <a:gd name="T4" fmla="*/ 145 w 181"/>
                <a:gd name="T5" fmla="*/ 206 h 227"/>
                <a:gd name="T6" fmla="*/ 145 w 181"/>
                <a:gd name="T7" fmla="*/ 206 h 227"/>
                <a:gd name="T8" fmla="*/ 150 w 181"/>
                <a:gd name="T9" fmla="*/ 78 h 227"/>
                <a:gd name="T10" fmla="*/ 150 w 181"/>
                <a:gd name="T11" fmla="*/ 78 h 227"/>
                <a:gd name="T12" fmla="*/ 35 w 181"/>
                <a:gd name="T13" fmla="*/ 19 h 227"/>
                <a:gd name="T14" fmla="*/ 35 w 181"/>
                <a:gd name="T15" fmla="*/ 19 h 227"/>
                <a:gd name="T16" fmla="*/ 30 w 181"/>
                <a:gd name="T17" fmla="*/ 14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27">
                  <a:moveTo>
                    <a:pt x="30" y="149"/>
                  </a:moveTo>
                  <a:lnTo>
                    <a:pt x="30" y="149"/>
                  </a:lnTo>
                  <a:cubicBezTo>
                    <a:pt x="61" y="200"/>
                    <a:pt x="112" y="226"/>
                    <a:pt x="145" y="206"/>
                  </a:cubicBezTo>
                  <a:lnTo>
                    <a:pt x="145" y="206"/>
                  </a:lnTo>
                  <a:cubicBezTo>
                    <a:pt x="178" y="187"/>
                    <a:pt x="180" y="129"/>
                    <a:pt x="150" y="78"/>
                  </a:cubicBezTo>
                  <a:lnTo>
                    <a:pt x="150" y="78"/>
                  </a:lnTo>
                  <a:cubicBezTo>
                    <a:pt x="119" y="26"/>
                    <a:pt x="68" y="0"/>
                    <a:pt x="35" y="19"/>
                  </a:cubicBezTo>
                  <a:lnTo>
                    <a:pt x="35" y="19"/>
                  </a:lnTo>
                  <a:cubicBezTo>
                    <a:pt x="1" y="39"/>
                    <a:pt x="0" y="97"/>
                    <a:pt x="30" y="149"/>
                  </a:cubicBezTo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68">
              <a:extLst>
                <a:ext uri="{FF2B5EF4-FFF2-40B4-BE49-F238E27FC236}">
                  <a16:creationId xmlns:a16="http://schemas.microsoft.com/office/drawing/2014/main" id="{7734191A-E7DB-2A4E-9CA5-47698A034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4949" y="7261245"/>
              <a:ext cx="5761" cy="5761"/>
            </a:xfrm>
            <a:custGeom>
              <a:avLst/>
              <a:gdLst>
                <a:gd name="T0" fmla="*/ 8 w 9"/>
                <a:gd name="T1" fmla="*/ 6 h 7"/>
                <a:gd name="T2" fmla="*/ 8 w 9"/>
                <a:gd name="T3" fmla="*/ 6 h 7"/>
                <a:gd name="T4" fmla="*/ 0 w 9"/>
                <a:gd name="T5" fmla="*/ 0 h 7"/>
                <a:gd name="T6" fmla="*/ 0 w 9"/>
                <a:gd name="T7" fmla="*/ 0 h 7"/>
                <a:gd name="T8" fmla="*/ 8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8" y="6"/>
                  </a:moveTo>
                  <a:lnTo>
                    <a:pt x="8" y="6"/>
                  </a:lnTo>
                  <a:cubicBezTo>
                    <a:pt x="5" y="4"/>
                    <a:pt x="3" y="2"/>
                    <a:pt x="0" y="0"/>
                  </a:cubicBezTo>
                  <a:lnTo>
                    <a:pt x="0" y="0"/>
                  </a:lnTo>
                  <a:cubicBezTo>
                    <a:pt x="3" y="2"/>
                    <a:pt x="6" y="4"/>
                    <a:pt x="8" y="6"/>
                  </a:cubicBezTo>
                </a:path>
              </a:pathLst>
            </a:custGeom>
            <a:solidFill>
              <a:srgbClr val="7035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69">
              <a:extLst>
                <a:ext uri="{FF2B5EF4-FFF2-40B4-BE49-F238E27FC236}">
                  <a16:creationId xmlns:a16="http://schemas.microsoft.com/office/drawing/2014/main" id="{69A16753-5EB3-DD4F-96B2-587DF0AFB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9538" y="7468627"/>
              <a:ext cx="308193" cy="236185"/>
            </a:xfrm>
            <a:custGeom>
              <a:avLst/>
              <a:gdLst>
                <a:gd name="T0" fmla="*/ 469 w 470"/>
                <a:gd name="T1" fmla="*/ 320 h 363"/>
                <a:gd name="T2" fmla="*/ 469 w 470"/>
                <a:gd name="T3" fmla="*/ 320 h 363"/>
                <a:gd name="T4" fmla="*/ 453 w 470"/>
                <a:gd name="T5" fmla="*/ 362 h 363"/>
                <a:gd name="T6" fmla="*/ 453 w 470"/>
                <a:gd name="T7" fmla="*/ 362 h 363"/>
                <a:gd name="T8" fmla="*/ 310 w 470"/>
                <a:gd name="T9" fmla="*/ 339 h 363"/>
                <a:gd name="T10" fmla="*/ 310 w 470"/>
                <a:gd name="T11" fmla="*/ 339 h 363"/>
                <a:gd name="T12" fmla="*/ 309 w 470"/>
                <a:gd name="T13" fmla="*/ 338 h 363"/>
                <a:gd name="T14" fmla="*/ 309 w 470"/>
                <a:gd name="T15" fmla="*/ 338 h 363"/>
                <a:gd name="T16" fmla="*/ 235 w 470"/>
                <a:gd name="T17" fmla="*/ 319 h 363"/>
                <a:gd name="T18" fmla="*/ 235 w 470"/>
                <a:gd name="T19" fmla="*/ 319 h 363"/>
                <a:gd name="T20" fmla="*/ 172 w 470"/>
                <a:gd name="T21" fmla="*/ 293 h 363"/>
                <a:gd name="T22" fmla="*/ 172 w 470"/>
                <a:gd name="T23" fmla="*/ 293 h 363"/>
                <a:gd name="T24" fmla="*/ 0 w 470"/>
                <a:gd name="T25" fmla="*/ 106 h 363"/>
                <a:gd name="T26" fmla="*/ 0 w 470"/>
                <a:gd name="T27" fmla="*/ 106 h 363"/>
                <a:gd name="T28" fmla="*/ 35 w 470"/>
                <a:gd name="T29" fmla="*/ 0 h 363"/>
                <a:gd name="T30" fmla="*/ 35 w 470"/>
                <a:gd name="T31" fmla="*/ 0 h 363"/>
                <a:gd name="T32" fmla="*/ 35 w 470"/>
                <a:gd name="T33" fmla="*/ 0 h 363"/>
                <a:gd name="T34" fmla="*/ 35 w 470"/>
                <a:gd name="T35" fmla="*/ 0 h 363"/>
                <a:gd name="T36" fmla="*/ 43 w 470"/>
                <a:gd name="T37" fmla="*/ 6 h 363"/>
                <a:gd name="T38" fmla="*/ 43 w 470"/>
                <a:gd name="T39" fmla="*/ 6 h 363"/>
                <a:gd name="T40" fmla="*/ 209 w 470"/>
                <a:gd name="T41" fmla="*/ 221 h 363"/>
                <a:gd name="T42" fmla="*/ 209 w 470"/>
                <a:gd name="T43" fmla="*/ 221 h 363"/>
                <a:gd name="T44" fmla="*/ 469 w 470"/>
                <a:gd name="T45" fmla="*/ 3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0" h="363">
                  <a:moveTo>
                    <a:pt x="469" y="320"/>
                  </a:moveTo>
                  <a:lnTo>
                    <a:pt x="469" y="320"/>
                  </a:lnTo>
                  <a:cubicBezTo>
                    <a:pt x="464" y="332"/>
                    <a:pt x="459" y="346"/>
                    <a:pt x="453" y="362"/>
                  </a:cubicBezTo>
                  <a:lnTo>
                    <a:pt x="453" y="362"/>
                  </a:lnTo>
                  <a:cubicBezTo>
                    <a:pt x="404" y="358"/>
                    <a:pt x="355" y="346"/>
                    <a:pt x="310" y="339"/>
                  </a:cubicBezTo>
                  <a:lnTo>
                    <a:pt x="310" y="339"/>
                  </a:lnTo>
                  <a:cubicBezTo>
                    <a:pt x="310" y="338"/>
                    <a:pt x="310" y="338"/>
                    <a:pt x="309" y="338"/>
                  </a:cubicBezTo>
                  <a:lnTo>
                    <a:pt x="309" y="338"/>
                  </a:lnTo>
                  <a:cubicBezTo>
                    <a:pt x="285" y="331"/>
                    <a:pt x="259" y="325"/>
                    <a:pt x="235" y="319"/>
                  </a:cubicBezTo>
                  <a:lnTo>
                    <a:pt x="235" y="319"/>
                  </a:lnTo>
                  <a:cubicBezTo>
                    <a:pt x="214" y="312"/>
                    <a:pt x="193" y="304"/>
                    <a:pt x="172" y="293"/>
                  </a:cubicBezTo>
                  <a:lnTo>
                    <a:pt x="172" y="293"/>
                  </a:lnTo>
                  <a:cubicBezTo>
                    <a:pt x="87" y="251"/>
                    <a:pt x="17" y="207"/>
                    <a:pt x="0" y="106"/>
                  </a:cubicBezTo>
                  <a:lnTo>
                    <a:pt x="0" y="106"/>
                  </a:lnTo>
                  <a:cubicBezTo>
                    <a:pt x="11" y="66"/>
                    <a:pt x="23" y="30"/>
                    <a:pt x="35" y="0"/>
                  </a:cubicBez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ubicBezTo>
                    <a:pt x="37" y="3"/>
                    <a:pt x="40" y="5"/>
                    <a:pt x="43" y="6"/>
                  </a:cubicBezTo>
                  <a:lnTo>
                    <a:pt x="43" y="6"/>
                  </a:lnTo>
                  <a:cubicBezTo>
                    <a:pt x="71" y="134"/>
                    <a:pt x="100" y="177"/>
                    <a:pt x="209" y="221"/>
                  </a:cubicBezTo>
                  <a:lnTo>
                    <a:pt x="209" y="221"/>
                  </a:lnTo>
                  <a:cubicBezTo>
                    <a:pt x="282" y="250"/>
                    <a:pt x="378" y="298"/>
                    <a:pt x="469" y="320"/>
                  </a:cubicBezTo>
                </a:path>
              </a:pathLst>
            </a:custGeom>
            <a:solidFill>
              <a:srgbClr val="EDA76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0" name="Freeform 70">
              <a:extLst>
                <a:ext uri="{FF2B5EF4-FFF2-40B4-BE49-F238E27FC236}">
                  <a16:creationId xmlns:a16="http://schemas.microsoft.com/office/drawing/2014/main" id="{5B72CF28-8390-3340-BB91-7EA35809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1158" y="7690408"/>
              <a:ext cx="95051" cy="48966"/>
            </a:xfrm>
            <a:custGeom>
              <a:avLst/>
              <a:gdLst>
                <a:gd name="T0" fmla="*/ 143 w 144"/>
                <a:gd name="T1" fmla="*/ 23 h 76"/>
                <a:gd name="T2" fmla="*/ 143 w 144"/>
                <a:gd name="T3" fmla="*/ 23 h 76"/>
                <a:gd name="T4" fmla="*/ 126 w 144"/>
                <a:gd name="T5" fmla="*/ 75 h 76"/>
                <a:gd name="T6" fmla="*/ 126 w 144"/>
                <a:gd name="T7" fmla="*/ 75 h 76"/>
                <a:gd name="T8" fmla="*/ 72 w 144"/>
                <a:gd name="T9" fmla="*/ 26 h 76"/>
                <a:gd name="T10" fmla="*/ 72 w 144"/>
                <a:gd name="T11" fmla="*/ 26 h 76"/>
                <a:gd name="T12" fmla="*/ 0 w 144"/>
                <a:gd name="T13" fmla="*/ 0 h 76"/>
                <a:gd name="T14" fmla="*/ 0 w 144"/>
                <a:gd name="T15" fmla="*/ 0 h 76"/>
                <a:gd name="T16" fmla="*/ 143 w 144"/>
                <a:gd name="T17" fmla="*/ 2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6">
                  <a:moveTo>
                    <a:pt x="143" y="23"/>
                  </a:moveTo>
                  <a:lnTo>
                    <a:pt x="143" y="23"/>
                  </a:lnTo>
                  <a:cubicBezTo>
                    <a:pt x="137" y="40"/>
                    <a:pt x="132" y="57"/>
                    <a:pt x="126" y="75"/>
                  </a:cubicBezTo>
                  <a:lnTo>
                    <a:pt x="126" y="75"/>
                  </a:lnTo>
                  <a:cubicBezTo>
                    <a:pt x="110" y="55"/>
                    <a:pt x="92" y="38"/>
                    <a:pt x="72" y="26"/>
                  </a:cubicBezTo>
                  <a:lnTo>
                    <a:pt x="72" y="26"/>
                  </a:lnTo>
                  <a:cubicBezTo>
                    <a:pt x="51" y="16"/>
                    <a:pt x="26" y="7"/>
                    <a:pt x="0" y="0"/>
                  </a:cubicBezTo>
                  <a:lnTo>
                    <a:pt x="0" y="0"/>
                  </a:lnTo>
                  <a:cubicBezTo>
                    <a:pt x="45" y="7"/>
                    <a:pt x="94" y="19"/>
                    <a:pt x="143" y="23"/>
                  </a:cubicBezTo>
                </a:path>
              </a:pathLst>
            </a:custGeom>
            <a:solidFill>
              <a:srgbClr val="F0BA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EA82B657-15CD-2E44-82FE-6F62A6A6B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7018" y="7197878"/>
              <a:ext cx="2881" cy="14401"/>
            </a:xfrm>
            <a:custGeom>
              <a:avLst/>
              <a:gdLst>
                <a:gd name="T0" fmla="*/ 1 w 6"/>
                <a:gd name="T1" fmla="*/ 0 h 20"/>
                <a:gd name="T2" fmla="*/ 1 w 6"/>
                <a:gd name="T3" fmla="*/ 0 h 20"/>
                <a:gd name="T4" fmla="*/ 5 w 6"/>
                <a:gd name="T5" fmla="*/ 19 h 20"/>
                <a:gd name="T6" fmla="*/ 5 w 6"/>
                <a:gd name="T7" fmla="*/ 19 h 20"/>
                <a:gd name="T8" fmla="*/ 1 w 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1" y="0"/>
                  </a:moveTo>
                  <a:lnTo>
                    <a:pt x="1" y="0"/>
                  </a:lnTo>
                  <a:cubicBezTo>
                    <a:pt x="2" y="7"/>
                    <a:pt x="4" y="13"/>
                    <a:pt x="5" y="19"/>
                  </a:cubicBezTo>
                  <a:lnTo>
                    <a:pt x="5" y="19"/>
                  </a:lnTo>
                  <a:cubicBezTo>
                    <a:pt x="2" y="12"/>
                    <a:pt x="0" y="6"/>
                    <a:pt x="1" y="0"/>
                  </a:cubicBezTo>
                </a:path>
              </a:pathLst>
            </a:custGeom>
            <a:solidFill>
              <a:srgbClr val="7035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2" name="Freeform 72">
              <a:extLst>
                <a:ext uri="{FF2B5EF4-FFF2-40B4-BE49-F238E27FC236}">
                  <a16:creationId xmlns:a16="http://schemas.microsoft.com/office/drawing/2014/main" id="{7A65CF88-BD59-C741-A2F9-C49AD22B9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4974" y="7537753"/>
              <a:ext cx="319714" cy="288030"/>
            </a:xfrm>
            <a:custGeom>
              <a:avLst/>
              <a:gdLst>
                <a:gd name="T0" fmla="*/ 0 w 491"/>
                <a:gd name="T1" fmla="*/ 227 h 441"/>
                <a:gd name="T2" fmla="*/ 0 w 491"/>
                <a:gd name="T3" fmla="*/ 227 h 441"/>
                <a:gd name="T4" fmla="*/ 8 w 491"/>
                <a:gd name="T5" fmla="*/ 194 h 441"/>
                <a:gd name="T6" fmla="*/ 8 w 491"/>
                <a:gd name="T7" fmla="*/ 194 h 441"/>
                <a:gd name="T8" fmla="*/ 54 w 491"/>
                <a:gd name="T9" fmla="*/ 0 h 441"/>
                <a:gd name="T10" fmla="*/ 54 w 491"/>
                <a:gd name="T11" fmla="*/ 0 h 441"/>
                <a:gd name="T12" fmla="*/ 190 w 491"/>
                <a:gd name="T13" fmla="*/ 169 h 441"/>
                <a:gd name="T14" fmla="*/ 190 w 491"/>
                <a:gd name="T15" fmla="*/ 169 h 441"/>
                <a:gd name="T16" fmla="*/ 422 w 491"/>
                <a:gd name="T17" fmla="*/ 198 h 441"/>
                <a:gd name="T18" fmla="*/ 422 w 491"/>
                <a:gd name="T19" fmla="*/ 198 h 441"/>
                <a:gd name="T20" fmla="*/ 490 w 491"/>
                <a:gd name="T21" fmla="*/ 308 h 441"/>
                <a:gd name="T22" fmla="*/ 490 w 491"/>
                <a:gd name="T23" fmla="*/ 308 h 441"/>
                <a:gd name="T24" fmla="*/ 0 w 491"/>
                <a:gd name="T25" fmla="*/ 22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41">
                  <a:moveTo>
                    <a:pt x="0" y="227"/>
                  </a:moveTo>
                  <a:lnTo>
                    <a:pt x="0" y="227"/>
                  </a:lnTo>
                  <a:cubicBezTo>
                    <a:pt x="2" y="217"/>
                    <a:pt x="5" y="205"/>
                    <a:pt x="8" y="194"/>
                  </a:cubicBezTo>
                  <a:lnTo>
                    <a:pt x="8" y="194"/>
                  </a:lnTo>
                  <a:cubicBezTo>
                    <a:pt x="22" y="126"/>
                    <a:pt x="37" y="59"/>
                    <a:pt x="54" y="0"/>
                  </a:cubicBezTo>
                  <a:lnTo>
                    <a:pt x="54" y="0"/>
                  </a:lnTo>
                  <a:cubicBezTo>
                    <a:pt x="69" y="86"/>
                    <a:pt x="122" y="131"/>
                    <a:pt x="190" y="169"/>
                  </a:cubicBezTo>
                  <a:lnTo>
                    <a:pt x="190" y="169"/>
                  </a:lnTo>
                  <a:cubicBezTo>
                    <a:pt x="253" y="170"/>
                    <a:pt x="331" y="179"/>
                    <a:pt x="422" y="198"/>
                  </a:cubicBezTo>
                  <a:lnTo>
                    <a:pt x="422" y="198"/>
                  </a:lnTo>
                  <a:cubicBezTo>
                    <a:pt x="462" y="222"/>
                    <a:pt x="484" y="259"/>
                    <a:pt x="490" y="308"/>
                  </a:cubicBezTo>
                  <a:lnTo>
                    <a:pt x="490" y="308"/>
                  </a:lnTo>
                  <a:cubicBezTo>
                    <a:pt x="306" y="440"/>
                    <a:pt x="143" y="413"/>
                    <a:pt x="0" y="227"/>
                  </a:cubicBezTo>
                </a:path>
              </a:pathLst>
            </a:custGeom>
            <a:solidFill>
              <a:srgbClr val="F0BA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3" name="Freeform 73">
              <a:extLst>
                <a:ext uri="{FF2B5EF4-FFF2-40B4-BE49-F238E27FC236}">
                  <a16:creationId xmlns:a16="http://schemas.microsoft.com/office/drawing/2014/main" id="{7621FDA9-4D94-2C4D-81E1-17777A8C4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2579" y="7275646"/>
              <a:ext cx="115212" cy="204502"/>
            </a:xfrm>
            <a:custGeom>
              <a:avLst/>
              <a:gdLst>
                <a:gd name="T0" fmla="*/ 119 w 178"/>
                <a:gd name="T1" fmla="*/ 160 h 315"/>
                <a:gd name="T2" fmla="*/ 119 w 178"/>
                <a:gd name="T3" fmla="*/ 160 h 315"/>
                <a:gd name="T4" fmla="*/ 8 w 178"/>
                <a:gd name="T5" fmla="*/ 302 h 315"/>
                <a:gd name="T6" fmla="*/ 8 w 178"/>
                <a:gd name="T7" fmla="*/ 302 h 315"/>
                <a:gd name="T8" fmla="*/ 0 w 178"/>
                <a:gd name="T9" fmla="*/ 296 h 315"/>
                <a:gd name="T10" fmla="*/ 0 w 178"/>
                <a:gd name="T11" fmla="*/ 296 h 315"/>
                <a:gd name="T12" fmla="*/ 62 w 178"/>
                <a:gd name="T13" fmla="*/ 70 h 315"/>
                <a:gd name="T14" fmla="*/ 62 w 178"/>
                <a:gd name="T15" fmla="*/ 70 h 315"/>
                <a:gd name="T16" fmla="*/ 140 w 178"/>
                <a:gd name="T17" fmla="*/ 109 h 315"/>
                <a:gd name="T18" fmla="*/ 140 w 178"/>
                <a:gd name="T19" fmla="*/ 109 h 315"/>
                <a:gd name="T20" fmla="*/ 119 w 178"/>
                <a:gd name="T21" fmla="*/ 16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315">
                  <a:moveTo>
                    <a:pt x="119" y="160"/>
                  </a:moveTo>
                  <a:lnTo>
                    <a:pt x="119" y="160"/>
                  </a:lnTo>
                  <a:cubicBezTo>
                    <a:pt x="92" y="223"/>
                    <a:pt x="47" y="314"/>
                    <a:pt x="8" y="302"/>
                  </a:cubicBezTo>
                  <a:lnTo>
                    <a:pt x="8" y="302"/>
                  </a:lnTo>
                  <a:cubicBezTo>
                    <a:pt x="5" y="301"/>
                    <a:pt x="2" y="299"/>
                    <a:pt x="0" y="296"/>
                  </a:cubicBezTo>
                  <a:lnTo>
                    <a:pt x="0" y="296"/>
                  </a:lnTo>
                  <a:cubicBezTo>
                    <a:pt x="22" y="222"/>
                    <a:pt x="43" y="146"/>
                    <a:pt x="62" y="70"/>
                  </a:cubicBezTo>
                  <a:lnTo>
                    <a:pt x="62" y="70"/>
                  </a:lnTo>
                  <a:cubicBezTo>
                    <a:pt x="101" y="15"/>
                    <a:pt x="177" y="0"/>
                    <a:pt x="140" y="109"/>
                  </a:cubicBezTo>
                  <a:lnTo>
                    <a:pt x="140" y="109"/>
                  </a:lnTo>
                  <a:cubicBezTo>
                    <a:pt x="136" y="117"/>
                    <a:pt x="129" y="137"/>
                    <a:pt x="119" y="160"/>
                  </a:cubicBezTo>
                </a:path>
              </a:pathLst>
            </a:custGeom>
            <a:solidFill>
              <a:srgbClr val="F0BA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4" name="Freeform 74">
              <a:extLst>
                <a:ext uri="{FF2B5EF4-FFF2-40B4-BE49-F238E27FC236}">
                  <a16:creationId xmlns:a16="http://schemas.microsoft.com/office/drawing/2014/main" id="{32A1B400-1735-FF47-95D3-342F956B4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0086" y="7076905"/>
              <a:ext cx="158418" cy="354276"/>
            </a:xfrm>
            <a:custGeom>
              <a:avLst/>
              <a:gdLst>
                <a:gd name="T0" fmla="*/ 242 w 243"/>
                <a:gd name="T1" fmla="*/ 68 h 544"/>
                <a:gd name="T2" fmla="*/ 242 w 243"/>
                <a:gd name="T3" fmla="*/ 68 h 544"/>
                <a:gd name="T4" fmla="*/ 88 w 243"/>
                <a:gd name="T5" fmla="*/ 543 h 544"/>
                <a:gd name="T6" fmla="*/ 88 w 243"/>
                <a:gd name="T7" fmla="*/ 543 h 544"/>
                <a:gd name="T8" fmla="*/ 1 w 243"/>
                <a:gd name="T9" fmla="*/ 422 h 544"/>
                <a:gd name="T10" fmla="*/ 0 w 243"/>
                <a:gd name="T11" fmla="*/ 422 h 544"/>
                <a:gd name="T12" fmla="*/ 0 w 243"/>
                <a:gd name="T13" fmla="*/ 422 h 544"/>
                <a:gd name="T14" fmla="*/ 105 w 243"/>
                <a:gd name="T15" fmla="*/ 177 h 544"/>
                <a:gd name="T16" fmla="*/ 105 w 243"/>
                <a:gd name="T17" fmla="*/ 177 h 544"/>
                <a:gd name="T18" fmla="*/ 148 w 243"/>
                <a:gd name="T19" fmla="*/ 2 h 544"/>
                <a:gd name="T20" fmla="*/ 150 w 243"/>
                <a:gd name="T21" fmla="*/ 0 h 544"/>
                <a:gd name="T22" fmla="*/ 150 w 243"/>
                <a:gd name="T23" fmla="*/ 0 h 544"/>
                <a:gd name="T24" fmla="*/ 242 w 243"/>
                <a:gd name="T25" fmla="*/ 6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544">
                  <a:moveTo>
                    <a:pt x="242" y="68"/>
                  </a:moveTo>
                  <a:lnTo>
                    <a:pt x="242" y="68"/>
                  </a:lnTo>
                  <a:cubicBezTo>
                    <a:pt x="143" y="199"/>
                    <a:pt x="141" y="439"/>
                    <a:pt x="88" y="543"/>
                  </a:cubicBezTo>
                  <a:lnTo>
                    <a:pt x="88" y="543"/>
                  </a:lnTo>
                  <a:cubicBezTo>
                    <a:pt x="57" y="493"/>
                    <a:pt x="50" y="448"/>
                    <a:pt x="1" y="422"/>
                  </a:cubicBezTo>
                  <a:lnTo>
                    <a:pt x="0" y="422"/>
                  </a:lnTo>
                  <a:lnTo>
                    <a:pt x="0" y="422"/>
                  </a:lnTo>
                  <a:cubicBezTo>
                    <a:pt x="24" y="327"/>
                    <a:pt x="81" y="289"/>
                    <a:pt x="105" y="177"/>
                  </a:cubicBezTo>
                  <a:lnTo>
                    <a:pt x="105" y="177"/>
                  </a:lnTo>
                  <a:cubicBezTo>
                    <a:pt x="115" y="132"/>
                    <a:pt x="129" y="66"/>
                    <a:pt x="148" y="2"/>
                  </a:cubicBezTo>
                  <a:lnTo>
                    <a:pt x="150" y="0"/>
                  </a:lnTo>
                  <a:lnTo>
                    <a:pt x="150" y="0"/>
                  </a:lnTo>
                  <a:cubicBezTo>
                    <a:pt x="176" y="26"/>
                    <a:pt x="208" y="49"/>
                    <a:pt x="242" y="68"/>
                  </a:cubicBezTo>
                </a:path>
              </a:pathLst>
            </a:custGeom>
            <a:solidFill>
              <a:srgbClr val="F0BA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5" name="Freeform 75">
              <a:extLst>
                <a:ext uri="{FF2B5EF4-FFF2-40B4-BE49-F238E27FC236}">
                  <a16:creationId xmlns:a16="http://schemas.microsoft.com/office/drawing/2014/main" id="{CB988A5D-D8DA-5546-A44C-866B90528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6394" y="6814797"/>
              <a:ext cx="843930" cy="872733"/>
            </a:xfrm>
            <a:custGeom>
              <a:avLst/>
              <a:gdLst>
                <a:gd name="T0" fmla="*/ 78 w 1293"/>
                <a:gd name="T1" fmla="*/ 1208 h 1337"/>
                <a:gd name="T2" fmla="*/ 115 w 1293"/>
                <a:gd name="T3" fmla="*/ 938 h 1337"/>
                <a:gd name="T4" fmla="*/ 108 w 1293"/>
                <a:gd name="T5" fmla="*/ 911 h 1337"/>
                <a:gd name="T6" fmla="*/ 108 w 1293"/>
                <a:gd name="T7" fmla="*/ 911 h 1337"/>
                <a:gd name="T8" fmla="*/ 156 w 1293"/>
                <a:gd name="T9" fmla="*/ 823 h 1337"/>
                <a:gd name="T10" fmla="*/ 157 w 1293"/>
                <a:gd name="T11" fmla="*/ 823 h 1337"/>
                <a:gd name="T12" fmla="*/ 244 w 1293"/>
                <a:gd name="T13" fmla="*/ 944 h 1337"/>
                <a:gd name="T14" fmla="*/ 406 w 1293"/>
                <a:gd name="T15" fmla="*/ 457 h 1337"/>
                <a:gd name="T16" fmla="*/ 398 w 1293"/>
                <a:gd name="T17" fmla="*/ 469 h 1337"/>
                <a:gd name="T18" fmla="*/ 306 w 1293"/>
                <a:gd name="T19" fmla="*/ 401 h 1337"/>
                <a:gd name="T20" fmla="*/ 304 w 1293"/>
                <a:gd name="T21" fmla="*/ 97 h 1337"/>
                <a:gd name="T22" fmla="*/ 554 w 1293"/>
                <a:gd name="T23" fmla="*/ 83 h 1337"/>
                <a:gd name="T24" fmla="*/ 734 w 1293"/>
                <a:gd name="T25" fmla="*/ 134 h 1337"/>
                <a:gd name="T26" fmla="*/ 843 w 1293"/>
                <a:gd name="T27" fmla="*/ 155 h 1337"/>
                <a:gd name="T28" fmla="*/ 940 w 1293"/>
                <a:gd name="T29" fmla="*/ 195 h 1337"/>
                <a:gd name="T30" fmla="*/ 1168 w 1293"/>
                <a:gd name="T31" fmla="*/ 342 h 1337"/>
                <a:gd name="T32" fmla="*/ 1281 w 1293"/>
                <a:gd name="T33" fmla="*/ 678 h 1337"/>
                <a:gd name="T34" fmla="*/ 989 w 1293"/>
                <a:gd name="T35" fmla="*/ 1125 h 1337"/>
                <a:gd name="T36" fmla="*/ 989 w 1293"/>
                <a:gd name="T37" fmla="*/ 1125 h 1337"/>
                <a:gd name="T38" fmla="*/ 944 w 1293"/>
                <a:gd name="T39" fmla="*/ 1168 h 1337"/>
                <a:gd name="T40" fmla="*/ 929 w 1293"/>
                <a:gd name="T41" fmla="*/ 1327 h 1337"/>
                <a:gd name="T42" fmla="*/ 794 w 1293"/>
                <a:gd name="T43" fmla="*/ 1322 h 1337"/>
                <a:gd name="T44" fmla="*/ 534 w 1293"/>
                <a:gd name="T45" fmla="*/ 1223 h 1337"/>
                <a:gd name="T46" fmla="*/ 368 w 1293"/>
                <a:gd name="T47" fmla="*/ 1008 h 1337"/>
                <a:gd name="T48" fmla="*/ 479 w 1293"/>
                <a:gd name="T49" fmla="*/ 866 h 1337"/>
                <a:gd name="T50" fmla="*/ 500 w 1293"/>
                <a:gd name="T51" fmla="*/ 815 h 1337"/>
                <a:gd name="T52" fmla="*/ 422 w 1293"/>
                <a:gd name="T53" fmla="*/ 776 h 1337"/>
                <a:gd name="T54" fmla="*/ 360 w 1293"/>
                <a:gd name="T55" fmla="*/ 1002 h 1337"/>
                <a:gd name="T56" fmla="*/ 325 w 1293"/>
                <a:gd name="T57" fmla="*/ 1108 h 1337"/>
                <a:gd name="T58" fmla="*/ 279 w 1293"/>
                <a:gd name="T59" fmla="*/ 1302 h 1337"/>
                <a:gd name="T60" fmla="*/ 78 w 1293"/>
                <a:gd name="T61" fmla="*/ 1208 h 1337"/>
                <a:gd name="T62" fmla="*/ 160 w 1293"/>
                <a:gd name="T63" fmla="*/ 1011 h 1337"/>
                <a:gd name="T64" fmla="*/ 167 w 1293"/>
                <a:gd name="T65" fmla="*/ 1035 h 1337"/>
                <a:gd name="T66" fmla="*/ 160 w 1293"/>
                <a:gd name="T67" fmla="*/ 1011 h 1337"/>
                <a:gd name="T68" fmla="*/ 482 w 1293"/>
                <a:gd name="T69" fmla="*/ 884 h 1337"/>
                <a:gd name="T70" fmla="*/ 493 w 1293"/>
                <a:gd name="T71" fmla="*/ 92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3" h="1337">
                  <a:moveTo>
                    <a:pt x="78" y="1208"/>
                  </a:moveTo>
                  <a:lnTo>
                    <a:pt x="78" y="1208"/>
                  </a:lnTo>
                  <a:cubicBezTo>
                    <a:pt x="16" y="1136"/>
                    <a:pt x="0" y="1033"/>
                    <a:pt x="115" y="938"/>
                  </a:cubicBezTo>
                  <a:lnTo>
                    <a:pt x="115" y="938"/>
                  </a:lnTo>
                  <a:cubicBezTo>
                    <a:pt x="109" y="931"/>
                    <a:pt x="107" y="922"/>
                    <a:pt x="108" y="911"/>
                  </a:cubicBezTo>
                  <a:lnTo>
                    <a:pt x="108" y="911"/>
                  </a:lnTo>
                  <a:lnTo>
                    <a:pt x="108" y="911"/>
                  </a:lnTo>
                  <a:lnTo>
                    <a:pt x="108" y="911"/>
                  </a:lnTo>
                  <a:cubicBezTo>
                    <a:pt x="111" y="885"/>
                    <a:pt x="133" y="850"/>
                    <a:pt x="156" y="823"/>
                  </a:cubicBezTo>
                  <a:lnTo>
                    <a:pt x="156" y="823"/>
                  </a:lnTo>
                  <a:lnTo>
                    <a:pt x="157" y="823"/>
                  </a:lnTo>
                  <a:lnTo>
                    <a:pt x="157" y="823"/>
                  </a:lnTo>
                  <a:cubicBezTo>
                    <a:pt x="206" y="849"/>
                    <a:pt x="213" y="894"/>
                    <a:pt x="244" y="944"/>
                  </a:cubicBezTo>
                  <a:lnTo>
                    <a:pt x="244" y="944"/>
                  </a:lnTo>
                  <a:cubicBezTo>
                    <a:pt x="297" y="840"/>
                    <a:pt x="299" y="600"/>
                    <a:pt x="398" y="469"/>
                  </a:cubicBezTo>
                  <a:lnTo>
                    <a:pt x="406" y="457"/>
                  </a:lnTo>
                  <a:lnTo>
                    <a:pt x="398" y="469"/>
                  </a:lnTo>
                  <a:lnTo>
                    <a:pt x="398" y="469"/>
                  </a:lnTo>
                  <a:cubicBezTo>
                    <a:pt x="364" y="450"/>
                    <a:pt x="331" y="427"/>
                    <a:pt x="306" y="401"/>
                  </a:cubicBezTo>
                  <a:lnTo>
                    <a:pt x="306" y="401"/>
                  </a:lnTo>
                  <a:cubicBezTo>
                    <a:pt x="229" y="325"/>
                    <a:pt x="202" y="221"/>
                    <a:pt x="304" y="97"/>
                  </a:cubicBezTo>
                  <a:lnTo>
                    <a:pt x="304" y="97"/>
                  </a:lnTo>
                  <a:cubicBezTo>
                    <a:pt x="384" y="0"/>
                    <a:pt x="459" y="22"/>
                    <a:pt x="554" y="83"/>
                  </a:cubicBezTo>
                  <a:lnTo>
                    <a:pt x="554" y="83"/>
                  </a:lnTo>
                  <a:cubicBezTo>
                    <a:pt x="606" y="111"/>
                    <a:pt x="673" y="121"/>
                    <a:pt x="734" y="134"/>
                  </a:cubicBezTo>
                  <a:lnTo>
                    <a:pt x="734" y="134"/>
                  </a:lnTo>
                  <a:cubicBezTo>
                    <a:pt x="778" y="137"/>
                    <a:pt x="816" y="145"/>
                    <a:pt x="843" y="155"/>
                  </a:cubicBezTo>
                  <a:lnTo>
                    <a:pt x="843" y="155"/>
                  </a:lnTo>
                  <a:cubicBezTo>
                    <a:pt x="872" y="165"/>
                    <a:pt x="905" y="179"/>
                    <a:pt x="940" y="195"/>
                  </a:cubicBezTo>
                  <a:lnTo>
                    <a:pt x="940" y="195"/>
                  </a:lnTo>
                  <a:cubicBezTo>
                    <a:pt x="1024" y="233"/>
                    <a:pt x="1117" y="285"/>
                    <a:pt x="1168" y="342"/>
                  </a:cubicBezTo>
                  <a:lnTo>
                    <a:pt x="1168" y="342"/>
                  </a:lnTo>
                  <a:cubicBezTo>
                    <a:pt x="1242" y="428"/>
                    <a:pt x="1292" y="568"/>
                    <a:pt x="1281" y="678"/>
                  </a:cubicBezTo>
                  <a:lnTo>
                    <a:pt x="1281" y="678"/>
                  </a:lnTo>
                  <a:cubicBezTo>
                    <a:pt x="1277" y="705"/>
                    <a:pt x="1120" y="1002"/>
                    <a:pt x="989" y="1125"/>
                  </a:cubicBezTo>
                  <a:lnTo>
                    <a:pt x="989" y="1125"/>
                  </a:lnTo>
                  <a:lnTo>
                    <a:pt x="989" y="1125"/>
                  </a:lnTo>
                  <a:lnTo>
                    <a:pt x="989" y="1125"/>
                  </a:lnTo>
                  <a:cubicBezTo>
                    <a:pt x="974" y="1140"/>
                    <a:pt x="959" y="1154"/>
                    <a:pt x="944" y="1168"/>
                  </a:cubicBezTo>
                  <a:lnTo>
                    <a:pt x="944" y="1168"/>
                  </a:lnTo>
                  <a:cubicBezTo>
                    <a:pt x="920" y="1216"/>
                    <a:pt x="916" y="1275"/>
                    <a:pt x="929" y="1327"/>
                  </a:cubicBezTo>
                  <a:lnTo>
                    <a:pt x="929" y="1327"/>
                  </a:lnTo>
                  <a:cubicBezTo>
                    <a:pt x="888" y="1336"/>
                    <a:pt x="842" y="1333"/>
                    <a:pt x="794" y="1322"/>
                  </a:cubicBezTo>
                  <a:lnTo>
                    <a:pt x="794" y="1322"/>
                  </a:lnTo>
                  <a:cubicBezTo>
                    <a:pt x="703" y="1300"/>
                    <a:pt x="607" y="1252"/>
                    <a:pt x="534" y="1223"/>
                  </a:cubicBezTo>
                  <a:lnTo>
                    <a:pt x="534" y="1223"/>
                  </a:lnTo>
                  <a:cubicBezTo>
                    <a:pt x="425" y="1179"/>
                    <a:pt x="396" y="1136"/>
                    <a:pt x="368" y="1008"/>
                  </a:cubicBezTo>
                  <a:lnTo>
                    <a:pt x="368" y="1008"/>
                  </a:lnTo>
                  <a:cubicBezTo>
                    <a:pt x="407" y="1020"/>
                    <a:pt x="452" y="929"/>
                    <a:pt x="479" y="866"/>
                  </a:cubicBezTo>
                  <a:lnTo>
                    <a:pt x="479" y="866"/>
                  </a:lnTo>
                  <a:cubicBezTo>
                    <a:pt x="489" y="843"/>
                    <a:pt x="497" y="823"/>
                    <a:pt x="500" y="815"/>
                  </a:cubicBezTo>
                  <a:lnTo>
                    <a:pt x="500" y="815"/>
                  </a:lnTo>
                  <a:cubicBezTo>
                    <a:pt x="537" y="706"/>
                    <a:pt x="461" y="721"/>
                    <a:pt x="422" y="776"/>
                  </a:cubicBezTo>
                  <a:lnTo>
                    <a:pt x="422" y="776"/>
                  </a:lnTo>
                  <a:cubicBezTo>
                    <a:pt x="403" y="852"/>
                    <a:pt x="382" y="928"/>
                    <a:pt x="360" y="1002"/>
                  </a:cubicBezTo>
                  <a:lnTo>
                    <a:pt x="360" y="1002"/>
                  </a:lnTo>
                  <a:lnTo>
                    <a:pt x="360" y="1002"/>
                  </a:lnTo>
                  <a:cubicBezTo>
                    <a:pt x="348" y="1032"/>
                    <a:pt x="336" y="1068"/>
                    <a:pt x="325" y="1108"/>
                  </a:cubicBezTo>
                  <a:lnTo>
                    <a:pt x="325" y="1108"/>
                  </a:lnTo>
                  <a:cubicBezTo>
                    <a:pt x="308" y="1167"/>
                    <a:pt x="293" y="1234"/>
                    <a:pt x="279" y="1302"/>
                  </a:cubicBezTo>
                  <a:lnTo>
                    <a:pt x="279" y="1302"/>
                  </a:lnTo>
                  <a:cubicBezTo>
                    <a:pt x="210" y="1304"/>
                    <a:pt x="128" y="1266"/>
                    <a:pt x="78" y="1208"/>
                  </a:cubicBezTo>
                  <a:close/>
                  <a:moveTo>
                    <a:pt x="160" y="1011"/>
                  </a:moveTo>
                  <a:lnTo>
                    <a:pt x="160" y="1011"/>
                  </a:lnTo>
                  <a:cubicBezTo>
                    <a:pt x="163" y="1020"/>
                    <a:pt x="166" y="1028"/>
                    <a:pt x="167" y="1035"/>
                  </a:cubicBezTo>
                  <a:lnTo>
                    <a:pt x="167" y="1035"/>
                  </a:lnTo>
                  <a:lnTo>
                    <a:pt x="167" y="1035"/>
                  </a:lnTo>
                  <a:cubicBezTo>
                    <a:pt x="166" y="1028"/>
                    <a:pt x="163" y="1020"/>
                    <a:pt x="160" y="1011"/>
                  </a:cubicBezTo>
                  <a:close/>
                  <a:moveTo>
                    <a:pt x="482" y="884"/>
                  </a:moveTo>
                  <a:lnTo>
                    <a:pt x="482" y="884"/>
                  </a:lnTo>
                  <a:cubicBezTo>
                    <a:pt x="484" y="896"/>
                    <a:pt x="487" y="909"/>
                    <a:pt x="493" y="921"/>
                  </a:cubicBezTo>
                  <a:lnTo>
                    <a:pt x="493" y="921"/>
                  </a:lnTo>
                  <a:cubicBezTo>
                    <a:pt x="487" y="909"/>
                    <a:pt x="484" y="896"/>
                    <a:pt x="482" y="884"/>
                  </a:cubicBezTo>
                  <a:close/>
                </a:path>
              </a:pathLst>
            </a:custGeom>
            <a:solidFill>
              <a:srgbClr val="4416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6" name="Freeform 76">
              <a:extLst>
                <a:ext uri="{FF2B5EF4-FFF2-40B4-BE49-F238E27FC236}">
                  <a16:creationId xmlns:a16="http://schemas.microsoft.com/office/drawing/2014/main" id="{D9EC0832-AAB2-8D41-A380-D55BD372B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2382" y="7146032"/>
              <a:ext cx="1555363" cy="818006"/>
            </a:xfrm>
            <a:custGeom>
              <a:avLst/>
              <a:gdLst>
                <a:gd name="T0" fmla="*/ 207 w 2382"/>
                <a:gd name="T1" fmla="*/ 252 h 1252"/>
                <a:gd name="T2" fmla="*/ 219 w 2382"/>
                <a:gd name="T3" fmla="*/ 278 h 1252"/>
                <a:gd name="T4" fmla="*/ 229 w 2382"/>
                <a:gd name="T5" fmla="*/ 299 h 1252"/>
                <a:gd name="T6" fmla="*/ 243 w 2382"/>
                <a:gd name="T7" fmla="*/ 325 h 1252"/>
                <a:gd name="T8" fmla="*/ 244 w 2382"/>
                <a:gd name="T9" fmla="*/ 325 h 1252"/>
                <a:gd name="T10" fmla="*/ 261 w 2382"/>
                <a:gd name="T11" fmla="*/ 350 h 1252"/>
                <a:gd name="T12" fmla="*/ 276 w 2382"/>
                <a:gd name="T13" fmla="*/ 371 h 1252"/>
                <a:gd name="T14" fmla="*/ 293 w 2382"/>
                <a:gd name="T15" fmla="*/ 392 h 1252"/>
                <a:gd name="T16" fmla="*/ 299 w 2382"/>
                <a:gd name="T17" fmla="*/ 398 h 1252"/>
                <a:gd name="T18" fmla="*/ 318 w 2382"/>
                <a:gd name="T19" fmla="*/ 418 h 1252"/>
                <a:gd name="T20" fmla="*/ 341 w 2382"/>
                <a:gd name="T21" fmla="*/ 610 h 1252"/>
                <a:gd name="T22" fmla="*/ 647 w 2382"/>
                <a:gd name="T23" fmla="*/ 617 h 1252"/>
                <a:gd name="T24" fmla="*/ 711 w 2382"/>
                <a:gd name="T25" fmla="*/ 639 h 1252"/>
                <a:gd name="T26" fmla="*/ 737 w 2382"/>
                <a:gd name="T27" fmla="*/ 647 h 1252"/>
                <a:gd name="T28" fmla="*/ 781 w 2382"/>
                <a:gd name="T29" fmla="*/ 659 h 1252"/>
                <a:gd name="T30" fmla="*/ 798 w 2382"/>
                <a:gd name="T31" fmla="*/ 663 h 1252"/>
                <a:gd name="T32" fmla="*/ 842 w 2382"/>
                <a:gd name="T33" fmla="*/ 673 h 1252"/>
                <a:gd name="T34" fmla="*/ 886 w 2382"/>
                <a:gd name="T35" fmla="*/ 682 h 1252"/>
                <a:gd name="T36" fmla="*/ 928 w 2382"/>
                <a:gd name="T37" fmla="*/ 689 h 1252"/>
                <a:gd name="T38" fmla="*/ 969 w 2382"/>
                <a:gd name="T39" fmla="*/ 815 h 1252"/>
                <a:gd name="T40" fmla="*/ 1405 w 2382"/>
                <a:gd name="T41" fmla="*/ 695 h 1252"/>
                <a:gd name="T42" fmla="*/ 1466 w 2382"/>
                <a:gd name="T43" fmla="*/ 685 h 1252"/>
                <a:gd name="T44" fmla="*/ 1482 w 2382"/>
                <a:gd name="T45" fmla="*/ 683 h 1252"/>
                <a:gd name="T46" fmla="*/ 1528 w 2382"/>
                <a:gd name="T47" fmla="*/ 674 h 1252"/>
                <a:gd name="T48" fmla="*/ 1575 w 2382"/>
                <a:gd name="T49" fmla="*/ 664 h 1252"/>
                <a:gd name="T50" fmla="*/ 1623 w 2382"/>
                <a:gd name="T51" fmla="*/ 651 h 1252"/>
                <a:gd name="T52" fmla="*/ 1639 w 2382"/>
                <a:gd name="T53" fmla="*/ 646 h 1252"/>
                <a:gd name="T54" fmla="*/ 1684 w 2382"/>
                <a:gd name="T55" fmla="*/ 633 h 1252"/>
                <a:gd name="T56" fmla="*/ 1874 w 2382"/>
                <a:gd name="T57" fmla="*/ 703 h 1252"/>
                <a:gd name="T58" fmla="*/ 2036 w 2382"/>
                <a:gd name="T59" fmla="*/ 439 h 1252"/>
                <a:gd name="T60" fmla="*/ 2171 w 2382"/>
                <a:gd name="T61" fmla="*/ 252 h 1252"/>
                <a:gd name="T62" fmla="*/ 2380 w 2382"/>
                <a:gd name="T63" fmla="*/ 0 h 1252"/>
                <a:gd name="T64" fmla="*/ 2183 w 2382"/>
                <a:gd name="T65" fmla="*/ 688 h 1252"/>
                <a:gd name="T66" fmla="*/ 1729 w 2382"/>
                <a:gd name="T67" fmla="*/ 1053 h 1252"/>
                <a:gd name="T68" fmla="*/ 1685 w 2382"/>
                <a:gd name="T69" fmla="*/ 1068 h 1252"/>
                <a:gd name="T70" fmla="*/ 1640 w 2382"/>
                <a:gd name="T71" fmla="*/ 1082 h 1252"/>
                <a:gd name="T72" fmla="*/ 1632 w 2382"/>
                <a:gd name="T73" fmla="*/ 1085 h 1252"/>
                <a:gd name="T74" fmla="*/ 1590 w 2382"/>
                <a:gd name="T75" fmla="*/ 1096 h 1252"/>
                <a:gd name="T76" fmla="*/ 1577 w 2382"/>
                <a:gd name="T77" fmla="*/ 1099 h 1252"/>
                <a:gd name="T78" fmla="*/ 1527 w 2382"/>
                <a:gd name="T79" fmla="*/ 1110 h 1252"/>
                <a:gd name="T80" fmla="*/ 1518 w 2382"/>
                <a:gd name="T81" fmla="*/ 1112 h 1252"/>
                <a:gd name="T82" fmla="*/ 1467 w 2382"/>
                <a:gd name="T83" fmla="*/ 1121 h 1252"/>
                <a:gd name="T84" fmla="*/ 1437 w 2382"/>
                <a:gd name="T85" fmla="*/ 1127 h 1252"/>
                <a:gd name="T86" fmla="*/ 1406 w 2382"/>
                <a:gd name="T87" fmla="*/ 1131 h 1252"/>
                <a:gd name="T88" fmla="*/ 969 w 2382"/>
                <a:gd name="T89" fmla="*/ 1130 h 1252"/>
                <a:gd name="T90" fmla="*/ 929 w 2382"/>
                <a:gd name="T91" fmla="*/ 1125 h 1252"/>
                <a:gd name="T92" fmla="*/ 889 w 2382"/>
                <a:gd name="T93" fmla="*/ 1118 h 1252"/>
                <a:gd name="T94" fmla="*/ 888 w 2382"/>
                <a:gd name="T95" fmla="*/ 1118 h 1252"/>
                <a:gd name="T96" fmla="*/ 831 w 2382"/>
                <a:gd name="T97" fmla="*/ 1107 h 1252"/>
                <a:gd name="T98" fmla="*/ 799 w 2382"/>
                <a:gd name="T99" fmla="*/ 1099 h 1252"/>
                <a:gd name="T100" fmla="*/ 755 w 2382"/>
                <a:gd name="T101" fmla="*/ 1088 h 1252"/>
                <a:gd name="T102" fmla="*/ 739 w 2382"/>
                <a:gd name="T103" fmla="*/ 1082 h 1252"/>
                <a:gd name="T104" fmla="*/ 702 w 2382"/>
                <a:gd name="T105" fmla="*/ 1072 h 1252"/>
                <a:gd name="T106" fmla="*/ 697 w 2382"/>
                <a:gd name="T107" fmla="*/ 1070 h 1252"/>
                <a:gd name="T108" fmla="*/ 194 w 2382"/>
                <a:gd name="T109" fmla="*/ 960 h 1252"/>
                <a:gd name="T110" fmla="*/ 0 w 2382"/>
                <a:gd name="T111" fmla="*/ 252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82" h="1252">
                  <a:moveTo>
                    <a:pt x="0" y="252"/>
                  </a:moveTo>
                  <a:lnTo>
                    <a:pt x="207" y="252"/>
                  </a:lnTo>
                  <a:lnTo>
                    <a:pt x="207" y="252"/>
                  </a:lnTo>
                  <a:cubicBezTo>
                    <a:pt x="211" y="260"/>
                    <a:pt x="213" y="267"/>
                    <a:pt x="217" y="274"/>
                  </a:cubicBezTo>
                  <a:lnTo>
                    <a:pt x="217" y="274"/>
                  </a:lnTo>
                  <a:cubicBezTo>
                    <a:pt x="217" y="275"/>
                    <a:pt x="218" y="277"/>
                    <a:pt x="219" y="278"/>
                  </a:cubicBezTo>
                  <a:lnTo>
                    <a:pt x="219" y="278"/>
                  </a:lnTo>
                  <a:cubicBezTo>
                    <a:pt x="222" y="285"/>
                    <a:pt x="225" y="292"/>
                    <a:pt x="229" y="299"/>
                  </a:cubicBezTo>
                  <a:lnTo>
                    <a:pt x="229" y="299"/>
                  </a:lnTo>
                  <a:cubicBezTo>
                    <a:pt x="230" y="301"/>
                    <a:pt x="231" y="302"/>
                    <a:pt x="231" y="303"/>
                  </a:cubicBezTo>
                  <a:lnTo>
                    <a:pt x="231" y="303"/>
                  </a:lnTo>
                  <a:cubicBezTo>
                    <a:pt x="235" y="310"/>
                    <a:pt x="239" y="318"/>
                    <a:pt x="243" y="325"/>
                  </a:cubicBezTo>
                  <a:lnTo>
                    <a:pt x="243" y="325"/>
                  </a:lnTo>
                  <a:cubicBezTo>
                    <a:pt x="244" y="325"/>
                    <a:pt x="244" y="325"/>
                    <a:pt x="244" y="325"/>
                  </a:cubicBezTo>
                  <a:lnTo>
                    <a:pt x="244" y="325"/>
                  </a:lnTo>
                  <a:cubicBezTo>
                    <a:pt x="248" y="332"/>
                    <a:pt x="253" y="339"/>
                    <a:pt x="257" y="346"/>
                  </a:cubicBezTo>
                  <a:lnTo>
                    <a:pt x="257" y="346"/>
                  </a:lnTo>
                  <a:cubicBezTo>
                    <a:pt x="259" y="347"/>
                    <a:pt x="260" y="349"/>
                    <a:pt x="261" y="350"/>
                  </a:cubicBezTo>
                  <a:lnTo>
                    <a:pt x="261" y="350"/>
                  </a:lnTo>
                  <a:cubicBezTo>
                    <a:pt x="266" y="357"/>
                    <a:pt x="270" y="363"/>
                    <a:pt x="276" y="371"/>
                  </a:cubicBezTo>
                  <a:lnTo>
                    <a:pt x="276" y="371"/>
                  </a:lnTo>
                  <a:cubicBezTo>
                    <a:pt x="277" y="372"/>
                    <a:pt x="279" y="373"/>
                    <a:pt x="280" y="375"/>
                  </a:cubicBezTo>
                  <a:lnTo>
                    <a:pt x="280" y="375"/>
                  </a:lnTo>
                  <a:cubicBezTo>
                    <a:pt x="284" y="381"/>
                    <a:pt x="288" y="386"/>
                    <a:pt x="293" y="392"/>
                  </a:cubicBezTo>
                  <a:lnTo>
                    <a:pt x="293" y="392"/>
                  </a:lnTo>
                  <a:cubicBezTo>
                    <a:pt x="295" y="393"/>
                    <a:pt x="297" y="395"/>
                    <a:pt x="299" y="398"/>
                  </a:cubicBezTo>
                  <a:lnTo>
                    <a:pt x="299" y="398"/>
                  </a:lnTo>
                  <a:cubicBezTo>
                    <a:pt x="304" y="403"/>
                    <a:pt x="309" y="408"/>
                    <a:pt x="314" y="414"/>
                  </a:cubicBezTo>
                  <a:lnTo>
                    <a:pt x="314" y="414"/>
                  </a:lnTo>
                  <a:cubicBezTo>
                    <a:pt x="316" y="415"/>
                    <a:pt x="317" y="417"/>
                    <a:pt x="318" y="418"/>
                  </a:cubicBezTo>
                  <a:lnTo>
                    <a:pt x="318" y="418"/>
                  </a:lnTo>
                  <a:cubicBezTo>
                    <a:pt x="326" y="425"/>
                    <a:pt x="333" y="432"/>
                    <a:pt x="340" y="439"/>
                  </a:cubicBezTo>
                  <a:lnTo>
                    <a:pt x="341" y="610"/>
                  </a:lnTo>
                  <a:lnTo>
                    <a:pt x="499" y="703"/>
                  </a:lnTo>
                  <a:lnTo>
                    <a:pt x="647" y="617"/>
                  </a:lnTo>
                  <a:lnTo>
                    <a:pt x="647" y="617"/>
                  </a:lnTo>
                  <a:cubicBezTo>
                    <a:pt x="663" y="623"/>
                    <a:pt x="679" y="629"/>
                    <a:pt x="696" y="634"/>
                  </a:cubicBezTo>
                  <a:lnTo>
                    <a:pt x="696" y="634"/>
                  </a:lnTo>
                  <a:cubicBezTo>
                    <a:pt x="700" y="635"/>
                    <a:pt x="706" y="637"/>
                    <a:pt x="711" y="639"/>
                  </a:cubicBezTo>
                  <a:lnTo>
                    <a:pt x="711" y="639"/>
                  </a:lnTo>
                  <a:cubicBezTo>
                    <a:pt x="720" y="642"/>
                    <a:pt x="729" y="644"/>
                    <a:pt x="737" y="647"/>
                  </a:cubicBezTo>
                  <a:lnTo>
                    <a:pt x="737" y="647"/>
                  </a:lnTo>
                  <a:cubicBezTo>
                    <a:pt x="742" y="648"/>
                    <a:pt x="749" y="650"/>
                    <a:pt x="754" y="652"/>
                  </a:cubicBezTo>
                  <a:lnTo>
                    <a:pt x="754" y="652"/>
                  </a:lnTo>
                  <a:cubicBezTo>
                    <a:pt x="763" y="654"/>
                    <a:pt x="772" y="656"/>
                    <a:pt x="781" y="659"/>
                  </a:cubicBezTo>
                  <a:lnTo>
                    <a:pt x="781" y="659"/>
                  </a:lnTo>
                  <a:cubicBezTo>
                    <a:pt x="787" y="661"/>
                    <a:pt x="792" y="662"/>
                    <a:pt x="798" y="663"/>
                  </a:cubicBezTo>
                  <a:lnTo>
                    <a:pt x="798" y="663"/>
                  </a:lnTo>
                  <a:cubicBezTo>
                    <a:pt x="808" y="665"/>
                    <a:pt x="819" y="668"/>
                    <a:pt x="830" y="671"/>
                  </a:cubicBezTo>
                  <a:lnTo>
                    <a:pt x="830" y="671"/>
                  </a:lnTo>
                  <a:cubicBezTo>
                    <a:pt x="833" y="671"/>
                    <a:pt x="838" y="673"/>
                    <a:pt x="842" y="673"/>
                  </a:cubicBezTo>
                  <a:lnTo>
                    <a:pt x="842" y="673"/>
                  </a:lnTo>
                  <a:cubicBezTo>
                    <a:pt x="856" y="676"/>
                    <a:pt x="872" y="679"/>
                    <a:pt x="886" y="682"/>
                  </a:cubicBezTo>
                  <a:lnTo>
                    <a:pt x="886" y="682"/>
                  </a:lnTo>
                  <a:cubicBezTo>
                    <a:pt x="896" y="684"/>
                    <a:pt x="905" y="685"/>
                    <a:pt x="914" y="686"/>
                  </a:cubicBezTo>
                  <a:lnTo>
                    <a:pt x="914" y="686"/>
                  </a:lnTo>
                  <a:cubicBezTo>
                    <a:pt x="919" y="687"/>
                    <a:pt x="923" y="688"/>
                    <a:pt x="928" y="689"/>
                  </a:cubicBezTo>
                  <a:lnTo>
                    <a:pt x="928" y="689"/>
                  </a:lnTo>
                  <a:cubicBezTo>
                    <a:pt x="942" y="691"/>
                    <a:pt x="955" y="693"/>
                    <a:pt x="969" y="695"/>
                  </a:cubicBezTo>
                  <a:lnTo>
                    <a:pt x="969" y="815"/>
                  </a:lnTo>
                  <a:lnTo>
                    <a:pt x="1404" y="815"/>
                  </a:lnTo>
                  <a:lnTo>
                    <a:pt x="1405" y="695"/>
                  </a:lnTo>
                  <a:lnTo>
                    <a:pt x="1405" y="695"/>
                  </a:lnTo>
                  <a:cubicBezTo>
                    <a:pt x="1415" y="693"/>
                    <a:pt x="1425" y="692"/>
                    <a:pt x="1436" y="690"/>
                  </a:cubicBezTo>
                  <a:lnTo>
                    <a:pt x="1436" y="690"/>
                  </a:lnTo>
                  <a:cubicBezTo>
                    <a:pt x="1446" y="689"/>
                    <a:pt x="1456" y="687"/>
                    <a:pt x="1466" y="685"/>
                  </a:cubicBezTo>
                  <a:lnTo>
                    <a:pt x="1466" y="685"/>
                  </a:lnTo>
                  <a:cubicBezTo>
                    <a:pt x="1471" y="685"/>
                    <a:pt x="1477" y="684"/>
                    <a:pt x="1482" y="683"/>
                  </a:cubicBezTo>
                  <a:lnTo>
                    <a:pt x="1482" y="683"/>
                  </a:lnTo>
                  <a:cubicBezTo>
                    <a:pt x="1494" y="681"/>
                    <a:pt x="1506" y="678"/>
                    <a:pt x="1517" y="676"/>
                  </a:cubicBezTo>
                  <a:lnTo>
                    <a:pt x="1517" y="676"/>
                  </a:lnTo>
                  <a:cubicBezTo>
                    <a:pt x="1520" y="675"/>
                    <a:pt x="1524" y="675"/>
                    <a:pt x="1528" y="674"/>
                  </a:cubicBezTo>
                  <a:lnTo>
                    <a:pt x="1528" y="674"/>
                  </a:lnTo>
                  <a:cubicBezTo>
                    <a:pt x="1544" y="671"/>
                    <a:pt x="1560" y="667"/>
                    <a:pt x="1575" y="664"/>
                  </a:cubicBezTo>
                  <a:lnTo>
                    <a:pt x="1575" y="664"/>
                  </a:lnTo>
                  <a:cubicBezTo>
                    <a:pt x="1580" y="663"/>
                    <a:pt x="1584" y="661"/>
                    <a:pt x="1588" y="660"/>
                  </a:cubicBezTo>
                  <a:lnTo>
                    <a:pt x="1588" y="660"/>
                  </a:lnTo>
                  <a:cubicBezTo>
                    <a:pt x="1600" y="657"/>
                    <a:pt x="1612" y="654"/>
                    <a:pt x="1623" y="651"/>
                  </a:cubicBezTo>
                  <a:lnTo>
                    <a:pt x="1623" y="651"/>
                  </a:lnTo>
                  <a:cubicBezTo>
                    <a:pt x="1628" y="650"/>
                    <a:pt x="1633" y="648"/>
                    <a:pt x="1639" y="646"/>
                  </a:cubicBezTo>
                  <a:lnTo>
                    <a:pt x="1639" y="646"/>
                  </a:lnTo>
                  <a:cubicBezTo>
                    <a:pt x="1649" y="643"/>
                    <a:pt x="1659" y="640"/>
                    <a:pt x="1670" y="636"/>
                  </a:cubicBezTo>
                  <a:lnTo>
                    <a:pt x="1670" y="636"/>
                  </a:lnTo>
                  <a:cubicBezTo>
                    <a:pt x="1675" y="635"/>
                    <a:pt x="1679" y="634"/>
                    <a:pt x="1684" y="633"/>
                  </a:cubicBezTo>
                  <a:lnTo>
                    <a:pt x="1684" y="633"/>
                  </a:lnTo>
                  <a:cubicBezTo>
                    <a:pt x="1699" y="628"/>
                    <a:pt x="1713" y="623"/>
                    <a:pt x="1728" y="617"/>
                  </a:cubicBezTo>
                  <a:lnTo>
                    <a:pt x="1874" y="703"/>
                  </a:lnTo>
                  <a:lnTo>
                    <a:pt x="2036" y="608"/>
                  </a:lnTo>
                  <a:lnTo>
                    <a:pt x="2036" y="439"/>
                  </a:lnTo>
                  <a:lnTo>
                    <a:pt x="2036" y="439"/>
                  </a:lnTo>
                  <a:cubicBezTo>
                    <a:pt x="2085" y="395"/>
                    <a:pt x="2122" y="349"/>
                    <a:pt x="2148" y="301"/>
                  </a:cubicBezTo>
                  <a:lnTo>
                    <a:pt x="2148" y="301"/>
                  </a:lnTo>
                  <a:cubicBezTo>
                    <a:pt x="2157" y="285"/>
                    <a:pt x="2165" y="268"/>
                    <a:pt x="2171" y="252"/>
                  </a:cubicBezTo>
                  <a:lnTo>
                    <a:pt x="2171" y="252"/>
                  </a:lnTo>
                  <a:lnTo>
                    <a:pt x="2379" y="252"/>
                  </a:lnTo>
                  <a:lnTo>
                    <a:pt x="2380" y="0"/>
                  </a:lnTo>
                  <a:lnTo>
                    <a:pt x="2381" y="436"/>
                  </a:lnTo>
                  <a:lnTo>
                    <a:pt x="2380" y="688"/>
                  </a:lnTo>
                  <a:lnTo>
                    <a:pt x="2183" y="688"/>
                  </a:lnTo>
                  <a:lnTo>
                    <a:pt x="2184" y="960"/>
                  </a:lnTo>
                  <a:lnTo>
                    <a:pt x="1875" y="1138"/>
                  </a:lnTo>
                  <a:lnTo>
                    <a:pt x="1729" y="1053"/>
                  </a:lnTo>
                  <a:lnTo>
                    <a:pt x="1729" y="1053"/>
                  </a:lnTo>
                  <a:cubicBezTo>
                    <a:pt x="1714" y="1058"/>
                    <a:pt x="1700" y="1064"/>
                    <a:pt x="1685" y="1068"/>
                  </a:cubicBezTo>
                  <a:lnTo>
                    <a:pt x="1685" y="1068"/>
                  </a:lnTo>
                  <a:cubicBezTo>
                    <a:pt x="1681" y="1069"/>
                    <a:pt x="1676" y="1071"/>
                    <a:pt x="1671" y="1072"/>
                  </a:cubicBezTo>
                  <a:lnTo>
                    <a:pt x="1671" y="1072"/>
                  </a:lnTo>
                  <a:cubicBezTo>
                    <a:pt x="1661" y="1076"/>
                    <a:pt x="1651" y="1079"/>
                    <a:pt x="1640" y="1082"/>
                  </a:cubicBezTo>
                  <a:lnTo>
                    <a:pt x="1640" y="1082"/>
                  </a:lnTo>
                  <a:cubicBezTo>
                    <a:pt x="1638" y="1083"/>
                    <a:pt x="1635" y="1083"/>
                    <a:pt x="1632" y="1085"/>
                  </a:cubicBezTo>
                  <a:lnTo>
                    <a:pt x="1632" y="1085"/>
                  </a:lnTo>
                  <a:cubicBezTo>
                    <a:pt x="1630" y="1085"/>
                    <a:pt x="1627" y="1086"/>
                    <a:pt x="1625" y="1087"/>
                  </a:cubicBezTo>
                  <a:lnTo>
                    <a:pt x="1625" y="1087"/>
                  </a:lnTo>
                  <a:cubicBezTo>
                    <a:pt x="1613" y="1090"/>
                    <a:pt x="1601" y="1093"/>
                    <a:pt x="1590" y="1096"/>
                  </a:cubicBezTo>
                  <a:lnTo>
                    <a:pt x="1590" y="1096"/>
                  </a:lnTo>
                  <a:cubicBezTo>
                    <a:pt x="1585" y="1097"/>
                    <a:pt x="1581" y="1098"/>
                    <a:pt x="1577" y="1099"/>
                  </a:cubicBezTo>
                  <a:lnTo>
                    <a:pt x="1577" y="1099"/>
                  </a:lnTo>
                  <a:cubicBezTo>
                    <a:pt x="1561" y="1103"/>
                    <a:pt x="1545" y="1107"/>
                    <a:pt x="1529" y="1110"/>
                  </a:cubicBezTo>
                  <a:lnTo>
                    <a:pt x="1529" y="1110"/>
                  </a:lnTo>
                  <a:cubicBezTo>
                    <a:pt x="1528" y="1110"/>
                    <a:pt x="1528" y="1110"/>
                    <a:pt x="1527" y="1110"/>
                  </a:cubicBezTo>
                  <a:lnTo>
                    <a:pt x="1527" y="1110"/>
                  </a:lnTo>
                  <a:cubicBezTo>
                    <a:pt x="1524" y="1111"/>
                    <a:pt x="1521" y="1111"/>
                    <a:pt x="1518" y="1112"/>
                  </a:cubicBezTo>
                  <a:lnTo>
                    <a:pt x="1518" y="1112"/>
                  </a:lnTo>
                  <a:cubicBezTo>
                    <a:pt x="1507" y="1114"/>
                    <a:pt x="1495" y="1117"/>
                    <a:pt x="1483" y="1119"/>
                  </a:cubicBezTo>
                  <a:lnTo>
                    <a:pt x="1483" y="1119"/>
                  </a:lnTo>
                  <a:cubicBezTo>
                    <a:pt x="1478" y="1119"/>
                    <a:pt x="1472" y="1121"/>
                    <a:pt x="1467" y="1121"/>
                  </a:cubicBezTo>
                  <a:lnTo>
                    <a:pt x="1467" y="1121"/>
                  </a:lnTo>
                  <a:cubicBezTo>
                    <a:pt x="1457" y="1123"/>
                    <a:pt x="1447" y="1125"/>
                    <a:pt x="1437" y="1127"/>
                  </a:cubicBezTo>
                  <a:lnTo>
                    <a:pt x="1437" y="1127"/>
                  </a:lnTo>
                  <a:cubicBezTo>
                    <a:pt x="1434" y="1127"/>
                    <a:pt x="1431" y="1127"/>
                    <a:pt x="1429" y="1128"/>
                  </a:cubicBezTo>
                  <a:lnTo>
                    <a:pt x="1429" y="1128"/>
                  </a:lnTo>
                  <a:cubicBezTo>
                    <a:pt x="1421" y="1128"/>
                    <a:pt x="1413" y="1129"/>
                    <a:pt x="1406" y="1131"/>
                  </a:cubicBezTo>
                  <a:lnTo>
                    <a:pt x="1405" y="1251"/>
                  </a:lnTo>
                  <a:lnTo>
                    <a:pt x="970" y="1251"/>
                  </a:lnTo>
                  <a:lnTo>
                    <a:pt x="969" y="1130"/>
                  </a:lnTo>
                  <a:lnTo>
                    <a:pt x="969" y="1130"/>
                  </a:lnTo>
                  <a:cubicBezTo>
                    <a:pt x="956" y="1129"/>
                    <a:pt x="942" y="1127"/>
                    <a:pt x="929" y="1125"/>
                  </a:cubicBezTo>
                  <a:lnTo>
                    <a:pt x="929" y="1125"/>
                  </a:lnTo>
                  <a:cubicBezTo>
                    <a:pt x="924" y="1124"/>
                    <a:pt x="920" y="1123"/>
                    <a:pt x="915" y="1122"/>
                  </a:cubicBezTo>
                  <a:lnTo>
                    <a:pt x="915" y="1122"/>
                  </a:lnTo>
                  <a:cubicBezTo>
                    <a:pt x="906" y="1121"/>
                    <a:pt x="898" y="1119"/>
                    <a:pt x="889" y="1118"/>
                  </a:cubicBezTo>
                  <a:lnTo>
                    <a:pt x="889" y="1118"/>
                  </a:lnTo>
                  <a:cubicBezTo>
                    <a:pt x="888" y="1118"/>
                    <a:pt x="888" y="1118"/>
                    <a:pt x="888" y="1118"/>
                  </a:cubicBezTo>
                  <a:lnTo>
                    <a:pt x="888" y="1118"/>
                  </a:lnTo>
                  <a:cubicBezTo>
                    <a:pt x="873" y="1115"/>
                    <a:pt x="858" y="1112"/>
                    <a:pt x="843" y="1109"/>
                  </a:cubicBezTo>
                  <a:lnTo>
                    <a:pt x="843" y="1109"/>
                  </a:lnTo>
                  <a:cubicBezTo>
                    <a:pt x="839" y="1108"/>
                    <a:pt x="835" y="1107"/>
                    <a:pt x="831" y="1107"/>
                  </a:cubicBezTo>
                  <a:lnTo>
                    <a:pt x="831" y="1107"/>
                  </a:lnTo>
                  <a:cubicBezTo>
                    <a:pt x="820" y="1103"/>
                    <a:pt x="810" y="1101"/>
                    <a:pt x="799" y="1099"/>
                  </a:cubicBezTo>
                  <a:lnTo>
                    <a:pt x="799" y="1099"/>
                  </a:lnTo>
                  <a:cubicBezTo>
                    <a:pt x="794" y="1098"/>
                    <a:pt x="788" y="1096"/>
                    <a:pt x="782" y="1095"/>
                  </a:cubicBezTo>
                  <a:lnTo>
                    <a:pt x="782" y="1095"/>
                  </a:lnTo>
                  <a:cubicBezTo>
                    <a:pt x="774" y="1092"/>
                    <a:pt x="764" y="1090"/>
                    <a:pt x="755" y="1088"/>
                  </a:cubicBezTo>
                  <a:lnTo>
                    <a:pt x="755" y="1088"/>
                  </a:lnTo>
                  <a:cubicBezTo>
                    <a:pt x="750" y="1086"/>
                    <a:pt x="744" y="1084"/>
                    <a:pt x="739" y="1082"/>
                  </a:cubicBezTo>
                  <a:lnTo>
                    <a:pt x="739" y="1082"/>
                  </a:lnTo>
                  <a:cubicBezTo>
                    <a:pt x="730" y="1080"/>
                    <a:pt x="721" y="1078"/>
                    <a:pt x="712" y="1075"/>
                  </a:cubicBezTo>
                  <a:lnTo>
                    <a:pt x="712" y="1075"/>
                  </a:lnTo>
                  <a:cubicBezTo>
                    <a:pt x="709" y="1074"/>
                    <a:pt x="706" y="1073"/>
                    <a:pt x="702" y="1072"/>
                  </a:cubicBezTo>
                  <a:lnTo>
                    <a:pt x="702" y="1072"/>
                  </a:lnTo>
                  <a:cubicBezTo>
                    <a:pt x="700" y="1071"/>
                    <a:pt x="699" y="1071"/>
                    <a:pt x="697" y="1070"/>
                  </a:cubicBezTo>
                  <a:lnTo>
                    <a:pt x="697" y="1070"/>
                  </a:lnTo>
                  <a:cubicBezTo>
                    <a:pt x="680" y="1065"/>
                    <a:pt x="664" y="1059"/>
                    <a:pt x="648" y="1053"/>
                  </a:cubicBezTo>
                  <a:lnTo>
                    <a:pt x="500" y="1138"/>
                  </a:lnTo>
                  <a:lnTo>
                    <a:pt x="194" y="960"/>
                  </a:lnTo>
                  <a:lnTo>
                    <a:pt x="193" y="688"/>
                  </a:lnTo>
                  <a:lnTo>
                    <a:pt x="1" y="688"/>
                  </a:lnTo>
                  <a:lnTo>
                    <a:pt x="0" y="25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7" name="Freeform 77">
              <a:extLst>
                <a:ext uri="{FF2B5EF4-FFF2-40B4-BE49-F238E27FC236}">
                  <a16:creationId xmlns:a16="http://schemas.microsoft.com/office/drawing/2014/main" id="{606028A7-4924-8C4D-977A-C2266CC72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1997" y="6909848"/>
              <a:ext cx="97930" cy="339876"/>
            </a:xfrm>
            <a:custGeom>
              <a:avLst/>
              <a:gdLst>
                <a:gd name="T0" fmla="*/ 0 w 149"/>
                <a:gd name="T1" fmla="*/ 0 h 521"/>
                <a:gd name="T2" fmla="*/ 147 w 149"/>
                <a:gd name="T3" fmla="*/ 85 h 521"/>
                <a:gd name="T4" fmla="*/ 148 w 149"/>
                <a:gd name="T5" fmla="*/ 520 h 521"/>
                <a:gd name="T6" fmla="*/ 2 w 149"/>
                <a:gd name="T7" fmla="*/ 435 h 521"/>
                <a:gd name="T8" fmla="*/ 0 w 149"/>
                <a:gd name="T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521">
                  <a:moveTo>
                    <a:pt x="0" y="0"/>
                  </a:moveTo>
                  <a:lnTo>
                    <a:pt x="147" y="85"/>
                  </a:lnTo>
                  <a:lnTo>
                    <a:pt x="148" y="520"/>
                  </a:lnTo>
                  <a:lnTo>
                    <a:pt x="2" y="435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8" name="Freeform 78">
              <a:extLst>
                <a:ext uri="{FF2B5EF4-FFF2-40B4-BE49-F238E27FC236}">
                  <a16:creationId xmlns:a16="http://schemas.microsoft.com/office/drawing/2014/main" id="{2A0EB966-1597-694F-9E0D-FA6315C97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5964" y="6909848"/>
              <a:ext cx="97930" cy="339876"/>
            </a:xfrm>
            <a:custGeom>
              <a:avLst/>
              <a:gdLst>
                <a:gd name="T0" fmla="*/ 0 w 149"/>
                <a:gd name="T1" fmla="*/ 85 h 521"/>
                <a:gd name="T2" fmla="*/ 147 w 149"/>
                <a:gd name="T3" fmla="*/ 0 h 521"/>
                <a:gd name="T4" fmla="*/ 148 w 149"/>
                <a:gd name="T5" fmla="*/ 435 h 521"/>
                <a:gd name="T6" fmla="*/ 1 w 149"/>
                <a:gd name="T7" fmla="*/ 520 h 521"/>
                <a:gd name="T8" fmla="*/ 0 w 149"/>
                <a:gd name="T9" fmla="*/ 8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521">
                  <a:moveTo>
                    <a:pt x="0" y="85"/>
                  </a:moveTo>
                  <a:lnTo>
                    <a:pt x="147" y="0"/>
                  </a:lnTo>
                  <a:lnTo>
                    <a:pt x="148" y="435"/>
                  </a:lnTo>
                  <a:lnTo>
                    <a:pt x="1" y="520"/>
                  </a:lnTo>
                  <a:lnTo>
                    <a:pt x="0" y="85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79">
              <a:extLst>
                <a:ext uri="{FF2B5EF4-FFF2-40B4-BE49-F238E27FC236}">
                  <a16:creationId xmlns:a16="http://schemas.microsoft.com/office/drawing/2014/main" id="{1D3114D2-E1AD-C34C-84D1-50714F383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4016" y="7851706"/>
              <a:ext cx="1201085" cy="630787"/>
            </a:xfrm>
            <a:custGeom>
              <a:avLst/>
              <a:gdLst>
                <a:gd name="T0" fmla="*/ 161 w 1839"/>
                <a:gd name="T1" fmla="*/ 194 h 966"/>
                <a:gd name="T2" fmla="*/ 169 w 1839"/>
                <a:gd name="T3" fmla="*/ 214 h 966"/>
                <a:gd name="T4" fmla="*/ 177 w 1839"/>
                <a:gd name="T5" fmla="*/ 231 h 966"/>
                <a:gd name="T6" fmla="*/ 188 w 1839"/>
                <a:gd name="T7" fmla="*/ 250 h 966"/>
                <a:gd name="T8" fmla="*/ 189 w 1839"/>
                <a:gd name="T9" fmla="*/ 250 h 966"/>
                <a:gd name="T10" fmla="*/ 202 w 1839"/>
                <a:gd name="T11" fmla="*/ 270 h 966"/>
                <a:gd name="T12" fmla="*/ 213 w 1839"/>
                <a:gd name="T13" fmla="*/ 286 h 966"/>
                <a:gd name="T14" fmla="*/ 227 w 1839"/>
                <a:gd name="T15" fmla="*/ 302 h 966"/>
                <a:gd name="T16" fmla="*/ 231 w 1839"/>
                <a:gd name="T17" fmla="*/ 306 h 966"/>
                <a:gd name="T18" fmla="*/ 246 w 1839"/>
                <a:gd name="T19" fmla="*/ 322 h 966"/>
                <a:gd name="T20" fmla="*/ 263 w 1839"/>
                <a:gd name="T21" fmla="*/ 471 h 966"/>
                <a:gd name="T22" fmla="*/ 500 w 1839"/>
                <a:gd name="T23" fmla="*/ 476 h 966"/>
                <a:gd name="T24" fmla="*/ 549 w 1839"/>
                <a:gd name="T25" fmla="*/ 493 h 966"/>
                <a:gd name="T26" fmla="*/ 569 w 1839"/>
                <a:gd name="T27" fmla="*/ 499 h 966"/>
                <a:gd name="T28" fmla="*/ 604 w 1839"/>
                <a:gd name="T29" fmla="*/ 508 h 966"/>
                <a:gd name="T30" fmla="*/ 616 w 1839"/>
                <a:gd name="T31" fmla="*/ 511 h 966"/>
                <a:gd name="T32" fmla="*/ 650 w 1839"/>
                <a:gd name="T33" fmla="*/ 519 h 966"/>
                <a:gd name="T34" fmla="*/ 685 w 1839"/>
                <a:gd name="T35" fmla="*/ 526 h 966"/>
                <a:gd name="T36" fmla="*/ 716 w 1839"/>
                <a:gd name="T37" fmla="*/ 531 h 966"/>
                <a:gd name="T38" fmla="*/ 748 w 1839"/>
                <a:gd name="T39" fmla="*/ 629 h 966"/>
                <a:gd name="T40" fmla="*/ 1084 w 1839"/>
                <a:gd name="T41" fmla="*/ 536 h 966"/>
                <a:gd name="T42" fmla="*/ 1132 w 1839"/>
                <a:gd name="T43" fmla="*/ 528 h 966"/>
                <a:gd name="T44" fmla="*/ 1144 w 1839"/>
                <a:gd name="T45" fmla="*/ 526 h 966"/>
                <a:gd name="T46" fmla="*/ 1179 w 1839"/>
                <a:gd name="T47" fmla="*/ 519 h 966"/>
                <a:gd name="T48" fmla="*/ 1216 w 1839"/>
                <a:gd name="T49" fmla="*/ 511 h 966"/>
                <a:gd name="T50" fmla="*/ 1253 w 1839"/>
                <a:gd name="T51" fmla="*/ 502 h 966"/>
                <a:gd name="T52" fmla="*/ 1265 w 1839"/>
                <a:gd name="T53" fmla="*/ 498 h 966"/>
                <a:gd name="T54" fmla="*/ 1300 w 1839"/>
                <a:gd name="T55" fmla="*/ 488 h 966"/>
                <a:gd name="T56" fmla="*/ 1446 w 1839"/>
                <a:gd name="T57" fmla="*/ 542 h 966"/>
                <a:gd name="T58" fmla="*/ 1571 w 1839"/>
                <a:gd name="T59" fmla="*/ 339 h 966"/>
                <a:gd name="T60" fmla="*/ 1676 w 1839"/>
                <a:gd name="T61" fmla="*/ 194 h 966"/>
                <a:gd name="T62" fmla="*/ 1838 w 1839"/>
                <a:gd name="T63" fmla="*/ 336 h 966"/>
                <a:gd name="T64" fmla="*/ 1685 w 1839"/>
                <a:gd name="T65" fmla="*/ 740 h 966"/>
                <a:gd name="T66" fmla="*/ 1334 w 1839"/>
                <a:gd name="T67" fmla="*/ 812 h 966"/>
                <a:gd name="T68" fmla="*/ 1290 w 1839"/>
                <a:gd name="T69" fmla="*/ 827 h 966"/>
                <a:gd name="T70" fmla="*/ 1266 w 1839"/>
                <a:gd name="T71" fmla="*/ 835 h 966"/>
                <a:gd name="T72" fmla="*/ 1254 w 1839"/>
                <a:gd name="T73" fmla="*/ 838 h 966"/>
                <a:gd name="T74" fmla="*/ 1227 w 1839"/>
                <a:gd name="T75" fmla="*/ 845 h 966"/>
                <a:gd name="T76" fmla="*/ 1180 w 1839"/>
                <a:gd name="T77" fmla="*/ 856 h 966"/>
                <a:gd name="T78" fmla="*/ 1179 w 1839"/>
                <a:gd name="T79" fmla="*/ 856 h 966"/>
                <a:gd name="T80" fmla="*/ 1145 w 1839"/>
                <a:gd name="T81" fmla="*/ 862 h 966"/>
                <a:gd name="T82" fmla="*/ 1132 w 1839"/>
                <a:gd name="T83" fmla="*/ 865 h 966"/>
                <a:gd name="T84" fmla="*/ 1103 w 1839"/>
                <a:gd name="T85" fmla="*/ 869 h 966"/>
                <a:gd name="T86" fmla="*/ 1084 w 1839"/>
                <a:gd name="T87" fmla="*/ 965 h 966"/>
                <a:gd name="T88" fmla="*/ 748 w 1839"/>
                <a:gd name="T89" fmla="*/ 872 h 966"/>
                <a:gd name="T90" fmla="*/ 706 w 1839"/>
                <a:gd name="T91" fmla="*/ 865 h 966"/>
                <a:gd name="T92" fmla="*/ 686 w 1839"/>
                <a:gd name="T93" fmla="*/ 862 h 966"/>
                <a:gd name="T94" fmla="*/ 651 w 1839"/>
                <a:gd name="T95" fmla="*/ 855 h 966"/>
                <a:gd name="T96" fmla="*/ 642 w 1839"/>
                <a:gd name="T97" fmla="*/ 853 h 966"/>
                <a:gd name="T98" fmla="*/ 605 w 1839"/>
                <a:gd name="T99" fmla="*/ 844 h 966"/>
                <a:gd name="T100" fmla="*/ 583 w 1839"/>
                <a:gd name="T101" fmla="*/ 838 h 966"/>
                <a:gd name="T102" fmla="*/ 550 w 1839"/>
                <a:gd name="T103" fmla="*/ 829 h 966"/>
                <a:gd name="T104" fmla="*/ 543 w 1839"/>
                <a:gd name="T105" fmla="*/ 827 h 966"/>
                <a:gd name="T106" fmla="*/ 501 w 1839"/>
                <a:gd name="T107" fmla="*/ 812 h 966"/>
                <a:gd name="T108" fmla="*/ 150 w 1839"/>
                <a:gd name="T109" fmla="*/ 53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9" h="966">
                  <a:moveTo>
                    <a:pt x="0" y="194"/>
                  </a:moveTo>
                  <a:lnTo>
                    <a:pt x="161" y="194"/>
                  </a:lnTo>
                  <a:lnTo>
                    <a:pt x="161" y="194"/>
                  </a:lnTo>
                  <a:cubicBezTo>
                    <a:pt x="163" y="200"/>
                    <a:pt x="165" y="206"/>
                    <a:pt x="168" y="211"/>
                  </a:cubicBezTo>
                  <a:lnTo>
                    <a:pt x="168" y="211"/>
                  </a:lnTo>
                  <a:cubicBezTo>
                    <a:pt x="168" y="212"/>
                    <a:pt x="169" y="213"/>
                    <a:pt x="169" y="214"/>
                  </a:cubicBezTo>
                  <a:lnTo>
                    <a:pt x="169" y="214"/>
                  </a:lnTo>
                  <a:cubicBezTo>
                    <a:pt x="172" y="219"/>
                    <a:pt x="174" y="225"/>
                    <a:pt x="177" y="231"/>
                  </a:cubicBezTo>
                  <a:lnTo>
                    <a:pt x="177" y="231"/>
                  </a:lnTo>
                  <a:cubicBezTo>
                    <a:pt x="178" y="232"/>
                    <a:pt x="178" y="232"/>
                    <a:pt x="179" y="233"/>
                  </a:cubicBezTo>
                  <a:lnTo>
                    <a:pt x="179" y="233"/>
                  </a:lnTo>
                  <a:cubicBezTo>
                    <a:pt x="182" y="239"/>
                    <a:pt x="185" y="244"/>
                    <a:pt x="188" y="250"/>
                  </a:cubicBezTo>
                  <a:lnTo>
                    <a:pt x="188" y="250"/>
                  </a:lnTo>
                  <a:lnTo>
                    <a:pt x="189" y="250"/>
                  </a:lnTo>
                  <a:lnTo>
                    <a:pt x="189" y="250"/>
                  </a:lnTo>
                  <a:cubicBezTo>
                    <a:pt x="192" y="256"/>
                    <a:pt x="195" y="261"/>
                    <a:pt x="199" y="266"/>
                  </a:cubicBezTo>
                  <a:lnTo>
                    <a:pt x="199" y="266"/>
                  </a:lnTo>
                  <a:cubicBezTo>
                    <a:pt x="200" y="267"/>
                    <a:pt x="201" y="269"/>
                    <a:pt x="202" y="270"/>
                  </a:cubicBezTo>
                  <a:lnTo>
                    <a:pt x="202" y="270"/>
                  </a:lnTo>
                  <a:cubicBezTo>
                    <a:pt x="205" y="275"/>
                    <a:pt x="209" y="280"/>
                    <a:pt x="213" y="286"/>
                  </a:cubicBezTo>
                  <a:lnTo>
                    <a:pt x="213" y="286"/>
                  </a:lnTo>
                  <a:cubicBezTo>
                    <a:pt x="214" y="286"/>
                    <a:pt x="215" y="288"/>
                    <a:pt x="217" y="289"/>
                  </a:cubicBezTo>
                  <a:lnTo>
                    <a:pt x="217" y="289"/>
                  </a:lnTo>
                  <a:cubicBezTo>
                    <a:pt x="219" y="293"/>
                    <a:pt x="223" y="297"/>
                    <a:pt x="227" y="302"/>
                  </a:cubicBezTo>
                  <a:lnTo>
                    <a:pt x="227" y="302"/>
                  </a:lnTo>
                  <a:cubicBezTo>
                    <a:pt x="228" y="303"/>
                    <a:pt x="230" y="305"/>
                    <a:pt x="231" y="306"/>
                  </a:cubicBezTo>
                  <a:lnTo>
                    <a:pt x="231" y="306"/>
                  </a:lnTo>
                  <a:cubicBezTo>
                    <a:pt x="235" y="310"/>
                    <a:pt x="239" y="315"/>
                    <a:pt x="243" y="319"/>
                  </a:cubicBezTo>
                  <a:lnTo>
                    <a:pt x="243" y="319"/>
                  </a:lnTo>
                  <a:cubicBezTo>
                    <a:pt x="244" y="320"/>
                    <a:pt x="245" y="321"/>
                    <a:pt x="246" y="322"/>
                  </a:cubicBezTo>
                  <a:lnTo>
                    <a:pt x="246" y="322"/>
                  </a:lnTo>
                  <a:cubicBezTo>
                    <a:pt x="252" y="327"/>
                    <a:pt x="257" y="333"/>
                    <a:pt x="263" y="339"/>
                  </a:cubicBezTo>
                  <a:lnTo>
                    <a:pt x="263" y="471"/>
                  </a:lnTo>
                  <a:lnTo>
                    <a:pt x="386" y="542"/>
                  </a:lnTo>
                  <a:lnTo>
                    <a:pt x="500" y="476"/>
                  </a:lnTo>
                  <a:lnTo>
                    <a:pt x="500" y="476"/>
                  </a:lnTo>
                  <a:cubicBezTo>
                    <a:pt x="512" y="481"/>
                    <a:pt x="524" y="485"/>
                    <a:pt x="537" y="489"/>
                  </a:cubicBezTo>
                  <a:lnTo>
                    <a:pt x="537" y="489"/>
                  </a:lnTo>
                  <a:cubicBezTo>
                    <a:pt x="541" y="490"/>
                    <a:pt x="545" y="491"/>
                    <a:pt x="549" y="493"/>
                  </a:cubicBezTo>
                  <a:lnTo>
                    <a:pt x="549" y="493"/>
                  </a:lnTo>
                  <a:cubicBezTo>
                    <a:pt x="556" y="495"/>
                    <a:pt x="563" y="496"/>
                    <a:pt x="569" y="499"/>
                  </a:cubicBezTo>
                  <a:lnTo>
                    <a:pt x="569" y="499"/>
                  </a:lnTo>
                  <a:cubicBezTo>
                    <a:pt x="574" y="500"/>
                    <a:pt x="578" y="501"/>
                    <a:pt x="582" y="503"/>
                  </a:cubicBezTo>
                  <a:lnTo>
                    <a:pt x="582" y="503"/>
                  </a:lnTo>
                  <a:cubicBezTo>
                    <a:pt x="589" y="504"/>
                    <a:pt x="596" y="506"/>
                    <a:pt x="604" y="508"/>
                  </a:cubicBezTo>
                  <a:lnTo>
                    <a:pt x="604" y="508"/>
                  </a:lnTo>
                  <a:cubicBezTo>
                    <a:pt x="608" y="509"/>
                    <a:pt x="612" y="510"/>
                    <a:pt x="616" y="511"/>
                  </a:cubicBezTo>
                  <a:lnTo>
                    <a:pt x="616" y="511"/>
                  </a:lnTo>
                  <a:cubicBezTo>
                    <a:pt x="624" y="513"/>
                    <a:pt x="632" y="515"/>
                    <a:pt x="641" y="517"/>
                  </a:cubicBezTo>
                  <a:lnTo>
                    <a:pt x="641" y="517"/>
                  </a:lnTo>
                  <a:cubicBezTo>
                    <a:pt x="644" y="518"/>
                    <a:pt x="647" y="518"/>
                    <a:pt x="650" y="519"/>
                  </a:cubicBezTo>
                  <a:lnTo>
                    <a:pt x="650" y="519"/>
                  </a:lnTo>
                  <a:cubicBezTo>
                    <a:pt x="662" y="521"/>
                    <a:pt x="673" y="524"/>
                    <a:pt x="685" y="526"/>
                  </a:cubicBezTo>
                  <a:lnTo>
                    <a:pt x="685" y="526"/>
                  </a:lnTo>
                  <a:cubicBezTo>
                    <a:pt x="692" y="527"/>
                    <a:pt x="699" y="528"/>
                    <a:pt x="706" y="529"/>
                  </a:cubicBezTo>
                  <a:lnTo>
                    <a:pt x="706" y="529"/>
                  </a:lnTo>
                  <a:cubicBezTo>
                    <a:pt x="709" y="530"/>
                    <a:pt x="713" y="531"/>
                    <a:pt x="716" y="531"/>
                  </a:cubicBezTo>
                  <a:lnTo>
                    <a:pt x="716" y="531"/>
                  </a:lnTo>
                  <a:cubicBezTo>
                    <a:pt x="727" y="533"/>
                    <a:pt x="737" y="534"/>
                    <a:pt x="748" y="536"/>
                  </a:cubicBezTo>
                  <a:lnTo>
                    <a:pt x="748" y="629"/>
                  </a:lnTo>
                  <a:lnTo>
                    <a:pt x="1083" y="629"/>
                  </a:lnTo>
                  <a:lnTo>
                    <a:pt x="1084" y="536"/>
                  </a:lnTo>
                  <a:lnTo>
                    <a:pt x="1084" y="536"/>
                  </a:lnTo>
                  <a:cubicBezTo>
                    <a:pt x="1092" y="535"/>
                    <a:pt x="1100" y="534"/>
                    <a:pt x="1108" y="532"/>
                  </a:cubicBezTo>
                  <a:lnTo>
                    <a:pt x="1108" y="532"/>
                  </a:lnTo>
                  <a:cubicBezTo>
                    <a:pt x="1116" y="531"/>
                    <a:pt x="1123" y="530"/>
                    <a:pt x="1132" y="528"/>
                  </a:cubicBezTo>
                  <a:lnTo>
                    <a:pt x="1132" y="528"/>
                  </a:lnTo>
                  <a:cubicBezTo>
                    <a:pt x="1136" y="528"/>
                    <a:pt x="1140" y="527"/>
                    <a:pt x="1144" y="526"/>
                  </a:cubicBezTo>
                  <a:lnTo>
                    <a:pt x="1144" y="526"/>
                  </a:lnTo>
                  <a:cubicBezTo>
                    <a:pt x="1153" y="525"/>
                    <a:pt x="1162" y="523"/>
                    <a:pt x="1171" y="521"/>
                  </a:cubicBezTo>
                  <a:lnTo>
                    <a:pt x="1171" y="521"/>
                  </a:lnTo>
                  <a:cubicBezTo>
                    <a:pt x="1174" y="521"/>
                    <a:pt x="1176" y="520"/>
                    <a:pt x="1179" y="519"/>
                  </a:cubicBezTo>
                  <a:lnTo>
                    <a:pt x="1179" y="519"/>
                  </a:lnTo>
                  <a:cubicBezTo>
                    <a:pt x="1191" y="517"/>
                    <a:pt x="1204" y="514"/>
                    <a:pt x="1216" y="511"/>
                  </a:cubicBezTo>
                  <a:lnTo>
                    <a:pt x="1216" y="511"/>
                  </a:lnTo>
                  <a:cubicBezTo>
                    <a:pt x="1220" y="511"/>
                    <a:pt x="1223" y="509"/>
                    <a:pt x="1226" y="509"/>
                  </a:cubicBezTo>
                  <a:lnTo>
                    <a:pt x="1226" y="509"/>
                  </a:lnTo>
                  <a:cubicBezTo>
                    <a:pt x="1235" y="506"/>
                    <a:pt x="1244" y="504"/>
                    <a:pt x="1253" y="502"/>
                  </a:cubicBezTo>
                  <a:lnTo>
                    <a:pt x="1253" y="502"/>
                  </a:lnTo>
                  <a:cubicBezTo>
                    <a:pt x="1257" y="501"/>
                    <a:pt x="1261" y="499"/>
                    <a:pt x="1265" y="498"/>
                  </a:cubicBezTo>
                  <a:lnTo>
                    <a:pt x="1265" y="498"/>
                  </a:lnTo>
                  <a:cubicBezTo>
                    <a:pt x="1273" y="496"/>
                    <a:pt x="1281" y="494"/>
                    <a:pt x="1289" y="491"/>
                  </a:cubicBezTo>
                  <a:lnTo>
                    <a:pt x="1289" y="491"/>
                  </a:lnTo>
                  <a:cubicBezTo>
                    <a:pt x="1292" y="490"/>
                    <a:pt x="1296" y="489"/>
                    <a:pt x="1300" y="488"/>
                  </a:cubicBezTo>
                  <a:lnTo>
                    <a:pt x="1300" y="488"/>
                  </a:lnTo>
                  <a:cubicBezTo>
                    <a:pt x="1311" y="484"/>
                    <a:pt x="1322" y="480"/>
                    <a:pt x="1334" y="476"/>
                  </a:cubicBezTo>
                  <a:lnTo>
                    <a:pt x="1446" y="542"/>
                  </a:lnTo>
                  <a:lnTo>
                    <a:pt x="1572" y="469"/>
                  </a:lnTo>
                  <a:lnTo>
                    <a:pt x="1571" y="339"/>
                  </a:lnTo>
                  <a:lnTo>
                    <a:pt x="1571" y="339"/>
                  </a:lnTo>
                  <a:cubicBezTo>
                    <a:pt x="1609" y="304"/>
                    <a:pt x="1638" y="269"/>
                    <a:pt x="1658" y="232"/>
                  </a:cubicBezTo>
                  <a:lnTo>
                    <a:pt x="1658" y="232"/>
                  </a:lnTo>
                  <a:cubicBezTo>
                    <a:pt x="1665" y="219"/>
                    <a:pt x="1671" y="207"/>
                    <a:pt x="1676" y="194"/>
                  </a:cubicBezTo>
                  <a:lnTo>
                    <a:pt x="1836" y="194"/>
                  </a:lnTo>
                  <a:lnTo>
                    <a:pt x="1837" y="0"/>
                  </a:lnTo>
                  <a:lnTo>
                    <a:pt x="1838" y="336"/>
                  </a:lnTo>
                  <a:lnTo>
                    <a:pt x="1837" y="531"/>
                  </a:lnTo>
                  <a:lnTo>
                    <a:pt x="1685" y="530"/>
                  </a:lnTo>
                  <a:lnTo>
                    <a:pt x="1685" y="740"/>
                  </a:lnTo>
                  <a:lnTo>
                    <a:pt x="1447" y="878"/>
                  </a:lnTo>
                  <a:lnTo>
                    <a:pt x="1334" y="812"/>
                  </a:lnTo>
                  <a:lnTo>
                    <a:pt x="1334" y="812"/>
                  </a:lnTo>
                  <a:cubicBezTo>
                    <a:pt x="1323" y="816"/>
                    <a:pt x="1312" y="820"/>
                    <a:pt x="1301" y="824"/>
                  </a:cubicBezTo>
                  <a:lnTo>
                    <a:pt x="1301" y="824"/>
                  </a:lnTo>
                  <a:cubicBezTo>
                    <a:pt x="1297" y="825"/>
                    <a:pt x="1294" y="826"/>
                    <a:pt x="1290" y="827"/>
                  </a:cubicBezTo>
                  <a:lnTo>
                    <a:pt x="1290" y="827"/>
                  </a:lnTo>
                  <a:cubicBezTo>
                    <a:pt x="1282" y="830"/>
                    <a:pt x="1274" y="832"/>
                    <a:pt x="1266" y="835"/>
                  </a:cubicBezTo>
                  <a:lnTo>
                    <a:pt x="1266" y="835"/>
                  </a:lnTo>
                  <a:cubicBezTo>
                    <a:pt x="1264" y="835"/>
                    <a:pt x="1262" y="835"/>
                    <a:pt x="1260" y="836"/>
                  </a:cubicBezTo>
                  <a:lnTo>
                    <a:pt x="1260" y="836"/>
                  </a:lnTo>
                  <a:cubicBezTo>
                    <a:pt x="1258" y="837"/>
                    <a:pt x="1256" y="837"/>
                    <a:pt x="1254" y="838"/>
                  </a:cubicBezTo>
                  <a:lnTo>
                    <a:pt x="1254" y="838"/>
                  </a:lnTo>
                  <a:cubicBezTo>
                    <a:pt x="1245" y="841"/>
                    <a:pt x="1236" y="842"/>
                    <a:pt x="1227" y="845"/>
                  </a:cubicBezTo>
                  <a:lnTo>
                    <a:pt x="1227" y="845"/>
                  </a:lnTo>
                  <a:cubicBezTo>
                    <a:pt x="1224" y="846"/>
                    <a:pt x="1220" y="847"/>
                    <a:pt x="1217" y="848"/>
                  </a:cubicBezTo>
                  <a:lnTo>
                    <a:pt x="1217" y="848"/>
                  </a:lnTo>
                  <a:cubicBezTo>
                    <a:pt x="1205" y="851"/>
                    <a:pt x="1193" y="854"/>
                    <a:pt x="1180" y="856"/>
                  </a:cubicBezTo>
                  <a:lnTo>
                    <a:pt x="1180" y="856"/>
                  </a:lnTo>
                  <a:lnTo>
                    <a:pt x="1179" y="856"/>
                  </a:lnTo>
                  <a:lnTo>
                    <a:pt x="1179" y="856"/>
                  </a:lnTo>
                  <a:cubicBezTo>
                    <a:pt x="1177" y="857"/>
                    <a:pt x="1174" y="857"/>
                    <a:pt x="1172" y="857"/>
                  </a:cubicBezTo>
                  <a:lnTo>
                    <a:pt x="1172" y="857"/>
                  </a:lnTo>
                  <a:cubicBezTo>
                    <a:pt x="1163" y="859"/>
                    <a:pt x="1154" y="861"/>
                    <a:pt x="1145" y="862"/>
                  </a:cubicBezTo>
                  <a:lnTo>
                    <a:pt x="1145" y="862"/>
                  </a:lnTo>
                  <a:cubicBezTo>
                    <a:pt x="1141" y="864"/>
                    <a:pt x="1136" y="864"/>
                    <a:pt x="1132" y="865"/>
                  </a:cubicBezTo>
                  <a:lnTo>
                    <a:pt x="1132" y="865"/>
                  </a:lnTo>
                  <a:cubicBezTo>
                    <a:pt x="1124" y="866"/>
                    <a:pt x="1117" y="867"/>
                    <a:pt x="1109" y="868"/>
                  </a:cubicBezTo>
                  <a:lnTo>
                    <a:pt x="1109" y="868"/>
                  </a:lnTo>
                  <a:cubicBezTo>
                    <a:pt x="1107" y="869"/>
                    <a:pt x="1104" y="869"/>
                    <a:pt x="1103" y="869"/>
                  </a:cubicBezTo>
                  <a:lnTo>
                    <a:pt x="1103" y="869"/>
                  </a:lnTo>
                  <a:cubicBezTo>
                    <a:pt x="1097" y="870"/>
                    <a:pt x="1091" y="871"/>
                    <a:pt x="1085" y="872"/>
                  </a:cubicBezTo>
                  <a:lnTo>
                    <a:pt x="1084" y="965"/>
                  </a:lnTo>
                  <a:lnTo>
                    <a:pt x="748" y="965"/>
                  </a:lnTo>
                  <a:lnTo>
                    <a:pt x="748" y="872"/>
                  </a:lnTo>
                  <a:lnTo>
                    <a:pt x="748" y="872"/>
                  </a:lnTo>
                  <a:cubicBezTo>
                    <a:pt x="738" y="870"/>
                    <a:pt x="727" y="869"/>
                    <a:pt x="717" y="867"/>
                  </a:cubicBezTo>
                  <a:lnTo>
                    <a:pt x="717" y="867"/>
                  </a:lnTo>
                  <a:cubicBezTo>
                    <a:pt x="713" y="867"/>
                    <a:pt x="710" y="866"/>
                    <a:pt x="706" y="865"/>
                  </a:cubicBezTo>
                  <a:lnTo>
                    <a:pt x="706" y="865"/>
                  </a:lnTo>
                  <a:cubicBezTo>
                    <a:pt x="700" y="864"/>
                    <a:pt x="693" y="864"/>
                    <a:pt x="686" y="862"/>
                  </a:cubicBezTo>
                  <a:lnTo>
                    <a:pt x="686" y="862"/>
                  </a:lnTo>
                  <a:lnTo>
                    <a:pt x="686" y="862"/>
                  </a:lnTo>
                  <a:lnTo>
                    <a:pt x="686" y="862"/>
                  </a:lnTo>
                  <a:cubicBezTo>
                    <a:pt x="674" y="860"/>
                    <a:pt x="662" y="858"/>
                    <a:pt x="651" y="855"/>
                  </a:cubicBezTo>
                  <a:lnTo>
                    <a:pt x="651" y="855"/>
                  </a:lnTo>
                  <a:cubicBezTo>
                    <a:pt x="647" y="854"/>
                    <a:pt x="645" y="854"/>
                    <a:pt x="642" y="853"/>
                  </a:cubicBezTo>
                  <a:lnTo>
                    <a:pt x="642" y="853"/>
                  </a:lnTo>
                  <a:cubicBezTo>
                    <a:pt x="634" y="851"/>
                    <a:pt x="625" y="850"/>
                    <a:pt x="617" y="848"/>
                  </a:cubicBezTo>
                  <a:lnTo>
                    <a:pt x="617" y="848"/>
                  </a:lnTo>
                  <a:cubicBezTo>
                    <a:pt x="613" y="847"/>
                    <a:pt x="609" y="845"/>
                    <a:pt x="605" y="844"/>
                  </a:cubicBezTo>
                  <a:lnTo>
                    <a:pt x="605" y="844"/>
                  </a:lnTo>
                  <a:cubicBezTo>
                    <a:pt x="597" y="842"/>
                    <a:pt x="590" y="841"/>
                    <a:pt x="583" y="838"/>
                  </a:cubicBezTo>
                  <a:lnTo>
                    <a:pt x="583" y="838"/>
                  </a:lnTo>
                  <a:cubicBezTo>
                    <a:pt x="579" y="837"/>
                    <a:pt x="575" y="836"/>
                    <a:pt x="570" y="835"/>
                  </a:cubicBezTo>
                  <a:lnTo>
                    <a:pt x="570" y="835"/>
                  </a:lnTo>
                  <a:cubicBezTo>
                    <a:pt x="564" y="833"/>
                    <a:pt x="556" y="831"/>
                    <a:pt x="550" y="829"/>
                  </a:cubicBezTo>
                  <a:lnTo>
                    <a:pt x="550" y="829"/>
                  </a:lnTo>
                  <a:cubicBezTo>
                    <a:pt x="548" y="828"/>
                    <a:pt x="545" y="827"/>
                    <a:pt x="543" y="827"/>
                  </a:cubicBezTo>
                  <a:lnTo>
                    <a:pt x="543" y="827"/>
                  </a:lnTo>
                  <a:cubicBezTo>
                    <a:pt x="541" y="826"/>
                    <a:pt x="540" y="825"/>
                    <a:pt x="538" y="825"/>
                  </a:cubicBezTo>
                  <a:lnTo>
                    <a:pt x="538" y="825"/>
                  </a:lnTo>
                  <a:cubicBezTo>
                    <a:pt x="525" y="821"/>
                    <a:pt x="513" y="817"/>
                    <a:pt x="501" y="812"/>
                  </a:cubicBezTo>
                  <a:lnTo>
                    <a:pt x="387" y="878"/>
                  </a:lnTo>
                  <a:lnTo>
                    <a:pt x="150" y="740"/>
                  </a:lnTo>
                  <a:lnTo>
                    <a:pt x="150" y="530"/>
                  </a:lnTo>
                  <a:lnTo>
                    <a:pt x="1" y="531"/>
                  </a:lnTo>
                  <a:lnTo>
                    <a:pt x="0" y="19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80">
              <a:extLst>
                <a:ext uri="{FF2B5EF4-FFF2-40B4-BE49-F238E27FC236}">
                  <a16:creationId xmlns:a16="http://schemas.microsoft.com/office/drawing/2014/main" id="{79C29FBF-3E52-014F-B219-A1DF1E6C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4615" y="8301033"/>
              <a:ext cx="1201085" cy="630787"/>
            </a:xfrm>
            <a:custGeom>
              <a:avLst/>
              <a:gdLst>
                <a:gd name="T0" fmla="*/ 161 w 1839"/>
                <a:gd name="T1" fmla="*/ 195 h 967"/>
                <a:gd name="T2" fmla="*/ 169 w 1839"/>
                <a:gd name="T3" fmla="*/ 215 h 967"/>
                <a:gd name="T4" fmla="*/ 177 w 1839"/>
                <a:gd name="T5" fmla="*/ 231 h 967"/>
                <a:gd name="T6" fmla="*/ 188 w 1839"/>
                <a:gd name="T7" fmla="*/ 250 h 967"/>
                <a:gd name="T8" fmla="*/ 189 w 1839"/>
                <a:gd name="T9" fmla="*/ 251 h 967"/>
                <a:gd name="T10" fmla="*/ 202 w 1839"/>
                <a:gd name="T11" fmla="*/ 270 h 967"/>
                <a:gd name="T12" fmla="*/ 213 w 1839"/>
                <a:gd name="T13" fmla="*/ 286 h 967"/>
                <a:gd name="T14" fmla="*/ 227 w 1839"/>
                <a:gd name="T15" fmla="*/ 302 h 967"/>
                <a:gd name="T16" fmla="*/ 231 w 1839"/>
                <a:gd name="T17" fmla="*/ 307 h 967"/>
                <a:gd name="T18" fmla="*/ 246 w 1839"/>
                <a:gd name="T19" fmla="*/ 323 h 967"/>
                <a:gd name="T20" fmla="*/ 263 w 1839"/>
                <a:gd name="T21" fmla="*/ 471 h 967"/>
                <a:gd name="T22" fmla="*/ 499 w 1839"/>
                <a:gd name="T23" fmla="*/ 477 h 967"/>
                <a:gd name="T24" fmla="*/ 549 w 1839"/>
                <a:gd name="T25" fmla="*/ 494 h 967"/>
                <a:gd name="T26" fmla="*/ 569 w 1839"/>
                <a:gd name="T27" fmla="*/ 499 h 967"/>
                <a:gd name="T28" fmla="*/ 603 w 1839"/>
                <a:gd name="T29" fmla="*/ 509 h 967"/>
                <a:gd name="T30" fmla="*/ 616 w 1839"/>
                <a:gd name="T31" fmla="*/ 512 h 967"/>
                <a:gd name="T32" fmla="*/ 650 w 1839"/>
                <a:gd name="T33" fmla="*/ 520 h 967"/>
                <a:gd name="T34" fmla="*/ 684 w 1839"/>
                <a:gd name="T35" fmla="*/ 527 h 967"/>
                <a:gd name="T36" fmla="*/ 716 w 1839"/>
                <a:gd name="T37" fmla="*/ 532 h 967"/>
                <a:gd name="T38" fmla="*/ 749 w 1839"/>
                <a:gd name="T39" fmla="*/ 629 h 967"/>
                <a:gd name="T40" fmla="*/ 1084 w 1839"/>
                <a:gd name="T41" fmla="*/ 537 h 967"/>
                <a:gd name="T42" fmla="*/ 1131 w 1839"/>
                <a:gd name="T43" fmla="*/ 529 h 967"/>
                <a:gd name="T44" fmla="*/ 1144 w 1839"/>
                <a:gd name="T45" fmla="*/ 527 h 967"/>
                <a:gd name="T46" fmla="*/ 1179 w 1839"/>
                <a:gd name="T47" fmla="*/ 520 h 967"/>
                <a:gd name="T48" fmla="*/ 1216 w 1839"/>
                <a:gd name="T49" fmla="*/ 512 h 967"/>
                <a:gd name="T50" fmla="*/ 1253 w 1839"/>
                <a:gd name="T51" fmla="*/ 502 h 967"/>
                <a:gd name="T52" fmla="*/ 1265 w 1839"/>
                <a:gd name="T53" fmla="*/ 499 h 967"/>
                <a:gd name="T54" fmla="*/ 1299 w 1839"/>
                <a:gd name="T55" fmla="*/ 488 h 967"/>
                <a:gd name="T56" fmla="*/ 1446 w 1839"/>
                <a:gd name="T57" fmla="*/ 542 h 967"/>
                <a:gd name="T58" fmla="*/ 1571 w 1839"/>
                <a:gd name="T59" fmla="*/ 339 h 967"/>
                <a:gd name="T60" fmla="*/ 1675 w 1839"/>
                <a:gd name="T61" fmla="*/ 195 h 967"/>
                <a:gd name="T62" fmla="*/ 1838 w 1839"/>
                <a:gd name="T63" fmla="*/ 337 h 967"/>
                <a:gd name="T64" fmla="*/ 1685 w 1839"/>
                <a:gd name="T65" fmla="*/ 741 h 967"/>
                <a:gd name="T66" fmla="*/ 1334 w 1839"/>
                <a:gd name="T67" fmla="*/ 812 h 967"/>
                <a:gd name="T68" fmla="*/ 1290 w 1839"/>
                <a:gd name="T69" fmla="*/ 828 h 967"/>
                <a:gd name="T70" fmla="*/ 1266 w 1839"/>
                <a:gd name="T71" fmla="*/ 835 h 967"/>
                <a:gd name="T72" fmla="*/ 1254 w 1839"/>
                <a:gd name="T73" fmla="*/ 838 h 967"/>
                <a:gd name="T74" fmla="*/ 1226 w 1839"/>
                <a:gd name="T75" fmla="*/ 846 h 967"/>
                <a:gd name="T76" fmla="*/ 1180 w 1839"/>
                <a:gd name="T77" fmla="*/ 857 h 967"/>
                <a:gd name="T78" fmla="*/ 1179 w 1839"/>
                <a:gd name="T79" fmla="*/ 857 h 967"/>
                <a:gd name="T80" fmla="*/ 1145 w 1839"/>
                <a:gd name="T81" fmla="*/ 864 h 967"/>
                <a:gd name="T82" fmla="*/ 1132 w 1839"/>
                <a:gd name="T83" fmla="*/ 865 h 967"/>
                <a:gd name="T84" fmla="*/ 1103 w 1839"/>
                <a:gd name="T85" fmla="*/ 870 h 967"/>
                <a:gd name="T86" fmla="*/ 1084 w 1839"/>
                <a:gd name="T87" fmla="*/ 966 h 967"/>
                <a:gd name="T88" fmla="*/ 749 w 1839"/>
                <a:gd name="T89" fmla="*/ 872 h 967"/>
                <a:gd name="T90" fmla="*/ 706 w 1839"/>
                <a:gd name="T91" fmla="*/ 866 h 967"/>
                <a:gd name="T92" fmla="*/ 686 w 1839"/>
                <a:gd name="T93" fmla="*/ 863 h 967"/>
                <a:gd name="T94" fmla="*/ 651 w 1839"/>
                <a:gd name="T95" fmla="*/ 856 h 967"/>
                <a:gd name="T96" fmla="*/ 641 w 1839"/>
                <a:gd name="T97" fmla="*/ 854 h 967"/>
                <a:gd name="T98" fmla="*/ 605 w 1839"/>
                <a:gd name="T99" fmla="*/ 845 h 967"/>
                <a:gd name="T100" fmla="*/ 583 w 1839"/>
                <a:gd name="T101" fmla="*/ 840 h 967"/>
                <a:gd name="T102" fmla="*/ 550 w 1839"/>
                <a:gd name="T103" fmla="*/ 830 h 967"/>
                <a:gd name="T104" fmla="*/ 542 w 1839"/>
                <a:gd name="T105" fmla="*/ 827 h 967"/>
                <a:gd name="T106" fmla="*/ 501 w 1839"/>
                <a:gd name="T107" fmla="*/ 812 h 967"/>
                <a:gd name="T108" fmla="*/ 150 w 1839"/>
                <a:gd name="T109" fmla="*/ 531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9" h="967">
                  <a:moveTo>
                    <a:pt x="0" y="195"/>
                  </a:moveTo>
                  <a:lnTo>
                    <a:pt x="161" y="195"/>
                  </a:lnTo>
                  <a:lnTo>
                    <a:pt x="161" y="195"/>
                  </a:lnTo>
                  <a:cubicBezTo>
                    <a:pt x="163" y="201"/>
                    <a:pt x="165" y="206"/>
                    <a:pt x="168" y="212"/>
                  </a:cubicBezTo>
                  <a:lnTo>
                    <a:pt x="168" y="212"/>
                  </a:lnTo>
                  <a:cubicBezTo>
                    <a:pt x="168" y="213"/>
                    <a:pt x="169" y="214"/>
                    <a:pt x="169" y="215"/>
                  </a:cubicBezTo>
                  <a:lnTo>
                    <a:pt x="169" y="215"/>
                  </a:lnTo>
                  <a:cubicBezTo>
                    <a:pt x="172" y="221"/>
                    <a:pt x="174" y="226"/>
                    <a:pt x="177" y="231"/>
                  </a:cubicBezTo>
                  <a:lnTo>
                    <a:pt x="177" y="231"/>
                  </a:lnTo>
                  <a:cubicBezTo>
                    <a:pt x="178" y="232"/>
                    <a:pt x="178" y="233"/>
                    <a:pt x="179" y="234"/>
                  </a:cubicBezTo>
                  <a:lnTo>
                    <a:pt x="179" y="234"/>
                  </a:lnTo>
                  <a:cubicBezTo>
                    <a:pt x="182" y="240"/>
                    <a:pt x="185" y="245"/>
                    <a:pt x="188" y="250"/>
                  </a:cubicBezTo>
                  <a:lnTo>
                    <a:pt x="188" y="250"/>
                  </a:lnTo>
                  <a:cubicBezTo>
                    <a:pt x="188" y="251"/>
                    <a:pt x="189" y="251"/>
                    <a:pt x="189" y="251"/>
                  </a:cubicBezTo>
                  <a:lnTo>
                    <a:pt x="189" y="251"/>
                  </a:lnTo>
                  <a:cubicBezTo>
                    <a:pt x="192" y="257"/>
                    <a:pt x="195" y="262"/>
                    <a:pt x="199" y="267"/>
                  </a:cubicBezTo>
                  <a:lnTo>
                    <a:pt x="199" y="267"/>
                  </a:lnTo>
                  <a:cubicBezTo>
                    <a:pt x="200" y="268"/>
                    <a:pt x="201" y="269"/>
                    <a:pt x="202" y="270"/>
                  </a:cubicBezTo>
                  <a:lnTo>
                    <a:pt x="202" y="270"/>
                  </a:lnTo>
                  <a:cubicBezTo>
                    <a:pt x="205" y="276"/>
                    <a:pt x="209" y="281"/>
                    <a:pt x="213" y="286"/>
                  </a:cubicBezTo>
                  <a:lnTo>
                    <a:pt x="213" y="286"/>
                  </a:lnTo>
                  <a:cubicBezTo>
                    <a:pt x="214" y="287"/>
                    <a:pt x="215" y="289"/>
                    <a:pt x="216" y="290"/>
                  </a:cubicBezTo>
                  <a:lnTo>
                    <a:pt x="216" y="290"/>
                  </a:lnTo>
                  <a:cubicBezTo>
                    <a:pt x="219" y="294"/>
                    <a:pt x="223" y="298"/>
                    <a:pt x="227" y="302"/>
                  </a:cubicBezTo>
                  <a:lnTo>
                    <a:pt x="227" y="302"/>
                  </a:lnTo>
                  <a:cubicBezTo>
                    <a:pt x="228" y="304"/>
                    <a:pt x="230" y="306"/>
                    <a:pt x="231" y="307"/>
                  </a:cubicBezTo>
                  <a:lnTo>
                    <a:pt x="231" y="307"/>
                  </a:lnTo>
                  <a:cubicBezTo>
                    <a:pt x="234" y="312"/>
                    <a:pt x="239" y="316"/>
                    <a:pt x="243" y="320"/>
                  </a:cubicBezTo>
                  <a:lnTo>
                    <a:pt x="243" y="320"/>
                  </a:lnTo>
                  <a:cubicBezTo>
                    <a:pt x="244" y="321"/>
                    <a:pt x="245" y="322"/>
                    <a:pt x="246" y="323"/>
                  </a:cubicBezTo>
                  <a:lnTo>
                    <a:pt x="246" y="323"/>
                  </a:lnTo>
                  <a:cubicBezTo>
                    <a:pt x="252" y="328"/>
                    <a:pt x="257" y="334"/>
                    <a:pt x="263" y="339"/>
                  </a:cubicBezTo>
                  <a:lnTo>
                    <a:pt x="263" y="471"/>
                  </a:lnTo>
                  <a:lnTo>
                    <a:pt x="385" y="542"/>
                  </a:lnTo>
                  <a:lnTo>
                    <a:pt x="499" y="477"/>
                  </a:lnTo>
                  <a:lnTo>
                    <a:pt x="499" y="477"/>
                  </a:lnTo>
                  <a:cubicBezTo>
                    <a:pt x="512" y="481"/>
                    <a:pt x="524" y="485"/>
                    <a:pt x="537" y="489"/>
                  </a:cubicBezTo>
                  <a:lnTo>
                    <a:pt x="537" y="489"/>
                  </a:lnTo>
                  <a:cubicBezTo>
                    <a:pt x="541" y="491"/>
                    <a:pt x="545" y="492"/>
                    <a:pt x="549" y="494"/>
                  </a:cubicBezTo>
                  <a:lnTo>
                    <a:pt x="549" y="494"/>
                  </a:lnTo>
                  <a:cubicBezTo>
                    <a:pt x="555" y="495"/>
                    <a:pt x="562" y="498"/>
                    <a:pt x="569" y="499"/>
                  </a:cubicBezTo>
                  <a:lnTo>
                    <a:pt x="569" y="499"/>
                  </a:lnTo>
                  <a:cubicBezTo>
                    <a:pt x="573" y="500"/>
                    <a:pt x="578" y="502"/>
                    <a:pt x="582" y="503"/>
                  </a:cubicBezTo>
                  <a:lnTo>
                    <a:pt x="582" y="503"/>
                  </a:lnTo>
                  <a:cubicBezTo>
                    <a:pt x="589" y="505"/>
                    <a:pt x="596" y="507"/>
                    <a:pt x="603" y="509"/>
                  </a:cubicBezTo>
                  <a:lnTo>
                    <a:pt x="603" y="509"/>
                  </a:lnTo>
                  <a:cubicBezTo>
                    <a:pt x="608" y="510"/>
                    <a:pt x="612" y="510"/>
                    <a:pt x="616" y="512"/>
                  </a:cubicBezTo>
                  <a:lnTo>
                    <a:pt x="616" y="512"/>
                  </a:lnTo>
                  <a:cubicBezTo>
                    <a:pt x="624" y="514"/>
                    <a:pt x="632" y="516"/>
                    <a:pt x="640" y="518"/>
                  </a:cubicBezTo>
                  <a:lnTo>
                    <a:pt x="640" y="518"/>
                  </a:lnTo>
                  <a:cubicBezTo>
                    <a:pt x="643" y="518"/>
                    <a:pt x="647" y="519"/>
                    <a:pt x="650" y="520"/>
                  </a:cubicBezTo>
                  <a:lnTo>
                    <a:pt x="650" y="520"/>
                  </a:lnTo>
                  <a:cubicBezTo>
                    <a:pt x="661" y="522"/>
                    <a:pt x="673" y="524"/>
                    <a:pt x="684" y="527"/>
                  </a:cubicBezTo>
                  <a:lnTo>
                    <a:pt x="684" y="527"/>
                  </a:lnTo>
                  <a:cubicBezTo>
                    <a:pt x="691" y="528"/>
                    <a:pt x="699" y="529"/>
                    <a:pt x="706" y="530"/>
                  </a:cubicBezTo>
                  <a:lnTo>
                    <a:pt x="706" y="530"/>
                  </a:lnTo>
                  <a:cubicBezTo>
                    <a:pt x="709" y="530"/>
                    <a:pt x="713" y="531"/>
                    <a:pt x="716" y="532"/>
                  </a:cubicBezTo>
                  <a:lnTo>
                    <a:pt x="716" y="532"/>
                  </a:lnTo>
                  <a:cubicBezTo>
                    <a:pt x="727" y="534"/>
                    <a:pt x="737" y="535"/>
                    <a:pt x="748" y="537"/>
                  </a:cubicBezTo>
                  <a:lnTo>
                    <a:pt x="749" y="629"/>
                  </a:lnTo>
                  <a:lnTo>
                    <a:pt x="1083" y="629"/>
                  </a:lnTo>
                  <a:lnTo>
                    <a:pt x="1084" y="537"/>
                  </a:lnTo>
                  <a:lnTo>
                    <a:pt x="1084" y="537"/>
                  </a:lnTo>
                  <a:cubicBezTo>
                    <a:pt x="1092" y="535"/>
                    <a:pt x="1100" y="534"/>
                    <a:pt x="1108" y="533"/>
                  </a:cubicBezTo>
                  <a:lnTo>
                    <a:pt x="1108" y="533"/>
                  </a:lnTo>
                  <a:cubicBezTo>
                    <a:pt x="1115" y="532"/>
                    <a:pt x="1123" y="530"/>
                    <a:pt x="1131" y="529"/>
                  </a:cubicBezTo>
                  <a:lnTo>
                    <a:pt x="1131" y="529"/>
                  </a:lnTo>
                  <a:cubicBezTo>
                    <a:pt x="1135" y="529"/>
                    <a:pt x="1140" y="528"/>
                    <a:pt x="1144" y="527"/>
                  </a:cubicBezTo>
                  <a:lnTo>
                    <a:pt x="1144" y="527"/>
                  </a:lnTo>
                  <a:cubicBezTo>
                    <a:pt x="1153" y="525"/>
                    <a:pt x="1162" y="524"/>
                    <a:pt x="1171" y="522"/>
                  </a:cubicBezTo>
                  <a:lnTo>
                    <a:pt x="1171" y="522"/>
                  </a:lnTo>
                  <a:cubicBezTo>
                    <a:pt x="1174" y="521"/>
                    <a:pt x="1176" y="521"/>
                    <a:pt x="1179" y="520"/>
                  </a:cubicBezTo>
                  <a:lnTo>
                    <a:pt x="1179" y="520"/>
                  </a:lnTo>
                  <a:cubicBezTo>
                    <a:pt x="1191" y="518"/>
                    <a:pt x="1204" y="515"/>
                    <a:pt x="1216" y="512"/>
                  </a:cubicBezTo>
                  <a:lnTo>
                    <a:pt x="1216" y="512"/>
                  </a:lnTo>
                  <a:cubicBezTo>
                    <a:pt x="1219" y="511"/>
                    <a:pt x="1223" y="510"/>
                    <a:pt x="1226" y="509"/>
                  </a:cubicBezTo>
                  <a:lnTo>
                    <a:pt x="1226" y="509"/>
                  </a:lnTo>
                  <a:cubicBezTo>
                    <a:pt x="1235" y="507"/>
                    <a:pt x="1244" y="505"/>
                    <a:pt x="1253" y="502"/>
                  </a:cubicBezTo>
                  <a:lnTo>
                    <a:pt x="1253" y="502"/>
                  </a:lnTo>
                  <a:cubicBezTo>
                    <a:pt x="1257" y="501"/>
                    <a:pt x="1261" y="500"/>
                    <a:pt x="1265" y="499"/>
                  </a:cubicBezTo>
                  <a:lnTo>
                    <a:pt x="1265" y="499"/>
                  </a:lnTo>
                  <a:cubicBezTo>
                    <a:pt x="1273" y="497"/>
                    <a:pt x="1281" y="494"/>
                    <a:pt x="1289" y="492"/>
                  </a:cubicBezTo>
                  <a:lnTo>
                    <a:pt x="1289" y="492"/>
                  </a:lnTo>
                  <a:cubicBezTo>
                    <a:pt x="1292" y="491"/>
                    <a:pt x="1296" y="489"/>
                    <a:pt x="1299" y="488"/>
                  </a:cubicBezTo>
                  <a:lnTo>
                    <a:pt x="1299" y="488"/>
                  </a:lnTo>
                  <a:cubicBezTo>
                    <a:pt x="1311" y="485"/>
                    <a:pt x="1322" y="481"/>
                    <a:pt x="1334" y="477"/>
                  </a:cubicBezTo>
                  <a:lnTo>
                    <a:pt x="1446" y="542"/>
                  </a:lnTo>
                  <a:lnTo>
                    <a:pt x="1572" y="470"/>
                  </a:lnTo>
                  <a:lnTo>
                    <a:pt x="1571" y="339"/>
                  </a:lnTo>
                  <a:lnTo>
                    <a:pt x="1571" y="339"/>
                  </a:lnTo>
                  <a:cubicBezTo>
                    <a:pt x="1609" y="305"/>
                    <a:pt x="1638" y="270"/>
                    <a:pt x="1658" y="232"/>
                  </a:cubicBezTo>
                  <a:lnTo>
                    <a:pt x="1658" y="232"/>
                  </a:lnTo>
                  <a:cubicBezTo>
                    <a:pt x="1665" y="220"/>
                    <a:pt x="1671" y="207"/>
                    <a:pt x="1675" y="195"/>
                  </a:cubicBezTo>
                  <a:lnTo>
                    <a:pt x="1835" y="195"/>
                  </a:lnTo>
                  <a:lnTo>
                    <a:pt x="1837" y="0"/>
                  </a:lnTo>
                  <a:lnTo>
                    <a:pt x="1838" y="337"/>
                  </a:lnTo>
                  <a:lnTo>
                    <a:pt x="1837" y="531"/>
                  </a:lnTo>
                  <a:lnTo>
                    <a:pt x="1685" y="531"/>
                  </a:lnTo>
                  <a:lnTo>
                    <a:pt x="1685" y="741"/>
                  </a:lnTo>
                  <a:lnTo>
                    <a:pt x="1447" y="878"/>
                  </a:lnTo>
                  <a:lnTo>
                    <a:pt x="1334" y="812"/>
                  </a:lnTo>
                  <a:lnTo>
                    <a:pt x="1334" y="812"/>
                  </a:lnTo>
                  <a:cubicBezTo>
                    <a:pt x="1323" y="817"/>
                    <a:pt x="1312" y="821"/>
                    <a:pt x="1300" y="825"/>
                  </a:cubicBezTo>
                  <a:lnTo>
                    <a:pt x="1300" y="825"/>
                  </a:lnTo>
                  <a:cubicBezTo>
                    <a:pt x="1297" y="825"/>
                    <a:pt x="1294" y="827"/>
                    <a:pt x="1290" y="828"/>
                  </a:cubicBezTo>
                  <a:lnTo>
                    <a:pt x="1290" y="828"/>
                  </a:lnTo>
                  <a:cubicBezTo>
                    <a:pt x="1282" y="831"/>
                    <a:pt x="1274" y="833"/>
                    <a:pt x="1266" y="835"/>
                  </a:cubicBezTo>
                  <a:lnTo>
                    <a:pt x="1266" y="835"/>
                  </a:lnTo>
                  <a:cubicBezTo>
                    <a:pt x="1264" y="836"/>
                    <a:pt x="1262" y="837"/>
                    <a:pt x="1260" y="837"/>
                  </a:cubicBezTo>
                  <a:lnTo>
                    <a:pt x="1260" y="837"/>
                  </a:lnTo>
                  <a:cubicBezTo>
                    <a:pt x="1258" y="838"/>
                    <a:pt x="1256" y="838"/>
                    <a:pt x="1254" y="838"/>
                  </a:cubicBezTo>
                  <a:lnTo>
                    <a:pt x="1254" y="838"/>
                  </a:lnTo>
                  <a:cubicBezTo>
                    <a:pt x="1245" y="841"/>
                    <a:pt x="1236" y="844"/>
                    <a:pt x="1226" y="846"/>
                  </a:cubicBezTo>
                  <a:lnTo>
                    <a:pt x="1226" y="846"/>
                  </a:lnTo>
                  <a:cubicBezTo>
                    <a:pt x="1224" y="847"/>
                    <a:pt x="1220" y="848"/>
                    <a:pt x="1217" y="848"/>
                  </a:cubicBezTo>
                  <a:lnTo>
                    <a:pt x="1217" y="848"/>
                  </a:lnTo>
                  <a:cubicBezTo>
                    <a:pt x="1205" y="851"/>
                    <a:pt x="1193" y="854"/>
                    <a:pt x="1180" y="857"/>
                  </a:cubicBezTo>
                  <a:lnTo>
                    <a:pt x="1180" y="857"/>
                  </a:lnTo>
                  <a:lnTo>
                    <a:pt x="1179" y="857"/>
                  </a:lnTo>
                  <a:lnTo>
                    <a:pt x="1179" y="857"/>
                  </a:lnTo>
                  <a:cubicBezTo>
                    <a:pt x="1177" y="857"/>
                    <a:pt x="1174" y="858"/>
                    <a:pt x="1172" y="858"/>
                  </a:cubicBezTo>
                  <a:lnTo>
                    <a:pt x="1172" y="858"/>
                  </a:lnTo>
                  <a:cubicBezTo>
                    <a:pt x="1163" y="860"/>
                    <a:pt x="1154" y="862"/>
                    <a:pt x="1145" y="864"/>
                  </a:cubicBezTo>
                  <a:lnTo>
                    <a:pt x="1145" y="864"/>
                  </a:lnTo>
                  <a:cubicBezTo>
                    <a:pt x="1141" y="864"/>
                    <a:pt x="1136" y="865"/>
                    <a:pt x="1132" y="865"/>
                  </a:cubicBezTo>
                  <a:lnTo>
                    <a:pt x="1132" y="865"/>
                  </a:lnTo>
                  <a:cubicBezTo>
                    <a:pt x="1124" y="866"/>
                    <a:pt x="1117" y="868"/>
                    <a:pt x="1109" y="869"/>
                  </a:cubicBezTo>
                  <a:lnTo>
                    <a:pt x="1109" y="869"/>
                  </a:lnTo>
                  <a:cubicBezTo>
                    <a:pt x="1107" y="870"/>
                    <a:pt x="1104" y="870"/>
                    <a:pt x="1103" y="870"/>
                  </a:cubicBezTo>
                  <a:lnTo>
                    <a:pt x="1103" y="870"/>
                  </a:lnTo>
                  <a:cubicBezTo>
                    <a:pt x="1097" y="871"/>
                    <a:pt x="1091" y="872"/>
                    <a:pt x="1085" y="872"/>
                  </a:cubicBezTo>
                  <a:lnTo>
                    <a:pt x="1084" y="966"/>
                  </a:lnTo>
                  <a:lnTo>
                    <a:pt x="749" y="966"/>
                  </a:lnTo>
                  <a:lnTo>
                    <a:pt x="749" y="872"/>
                  </a:lnTo>
                  <a:lnTo>
                    <a:pt x="749" y="872"/>
                  </a:lnTo>
                  <a:cubicBezTo>
                    <a:pt x="738" y="871"/>
                    <a:pt x="727" y="870"/>
                    <a:pt x="717" y="868"/>
                  </a:cubicBezTo>
                  <a:lnTo>
                    <a:pt x="717" y="868"/>
                  </a:lnTo>
                  <a:cubicBezTo>
                    <a:pt x="713" y="867"/>
                    <a:pt x="710" y="866"/>
                    <a:pt x="706" y="866"/>
                  </a:cubicBezTo>
                  <a:lnTo>
                    <a:pt x="706" y="866"/>
                  </a:lnTo>
                  <a:cubicBezTo>
                    <a:pt x="700" y="865"/>
                    <a:pt x="693" y="864"/>
                    <a:pt x="686" y="863"/>
                  </a:cubicBezTo>
                  <a:lnTo>
                    <a:pt x="686" y="863"/>
                  </a:lnTo>
                  <a:cubicBezTo>
                    <a:pt x="686" y="863"/>
                    <a:pt x="686" y="863"/>
                    <a:pt x="686" y="862"/>
                  </a:cubicBezTo>
                  <a:lnTo>
                    <a:pt x="686" y="862"/>
                  </a:lnTo>
                  <a:cubicBezTo>
                    <a:pt x="674" y="861"/>
                    <a:pt x="662" y="858"/>
                    <a:pt x="651" y="856"/>
                  </a:cubicBezTo>
                  <a:lnTo>
                    <a:pt x="651" y="856"/>
                  </a:lnTo>
                  <a:cubicBezTo>
                    <a:pt x="647" y="855"/>
                    <a:pt x="645" y="854"/>
                    <a:pt x="641" y="854"/>
                  </a:cubicBezTo>
                  <a:lnTo>
                    <a:pt x="641" y="854"/>
                  </a:lnTo>
                  <a:cubicBezTo>
                    <a:pt x="633" y="852"/>
                    <a:pt x="625" y="850"/>
                    <a:pt x="617" y="848"/>
                  </a:cubicBezTo>
                  <a:lnTo>
                    <a:pt x="617" y="848"/>
                  </a:lnTo>
                  <a:cubicBezTo>
                    <a:pt x="613" y="847"/>
                    <a:pt x="609" y="846"/>
                    <a:pt x="605" y="845"/>
                  </a:cubicBezTo>
                  <a:lnTo>
                    <a:pt x="605" y="845"/>
                  </a:lnTo>
                  <a:cubicBezTo>
                    <a:pt x="597" y="843"/>
                    <a:pt x="590" y="841"/>
                    <a:pt x="583" y="840"/>
                  </a:cubicBezTo>
                  <a:lnTo>
                    <a:pt x="583" y="840"/>
                  </a:lnTo>
                  <a:cubicBezTo>
                    <a:pt x="579" y="838"/>
                    <a:pt x="575" y="837"/>
                    <a:pt x="570" y="835"/>
                  </a:cubicBezTo>
                  <a:lnTo>
                    <a:pt x="570" y="835"/>
                  </a:lnTo>
                  <a:cubicBezTo>
                    <a:pt x="564" y="834"/>
                    <a:pt x="556" y="831"/>
                    <a:pt x="550" y="830"/>
                  </a:cubicBezTo>
                  <a:lnTo>
                    <a:pt x="550" y="830"/>
                  </a:lnTo>
                  <a:cubicBezTo>
                    <a:pt x="548" y="829"/>
                    <a:pt x="545" y="828"/>
                    <a:pt x="542" y="827"/>
                  </a:cubicBezTo>
                  <a:lnTo>
                    <a:pt x="542" y="827"/>
                  </a:lnTo>
                  <a:cubicBezTo>
                    <a:pt x="541" y="827"/>
                    <a:pt x="539" y="826"/>
                    <a:pt x="538" y="825"/>
                  </a:cubicBezTo>
                  <a:lnTo>
                    <a:pt x="538" y="825"/>
                  </a:lnTo>
                  <a:cubicBezTo>
                    <a:pt x="525" y="822"/>
                    <a:pt x="513" y="817"/>
                    <a:pt x="501" y="812"/>
                  </a:cubicBezTo>
                  <a:lnTo>
                    <a:pt x="387" y="878"/>
                  </a:lnTo>
                  <a:lnTo>
                    <a:pt x="150" y="741"/>
                  </a:lnTo>
                  <a:lnTo>
                    <a:pt x="150" y="531"/>
                  </a:lnTo>
                  <a:lnTo>
                    <a:pt x="1" y="531"/>
                  </a:lnTo>
                  <a:lnTo>
                    <a:pt x="0" y="19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81">
              <a:extLst>
                <a:ext uri="{FF2B5EF4-FFF2-40B4-BE49-F238E27FC236}">
                  <a16:creationId xmlns:a16="http://schemas.microsoft.com/office/drawing/2014/main" id="{398A6635-02EC-2743-A7C8-85C8FD58D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3554" y="6719747"/>
              <a:ext cx="555899" cy="734476"/>
            </a:xfrm>
            <a:custGeom>
              <a:avLst/>
              <a:gdLst>
                <a:gd name="T0" fmla="*/ 848 w 852"/>
                <a:gd name="T1" fmla="*/ 1096 h 1125"/>
                <a:gd name="T2" fmla="*/ 844 w 852"/>
                <a:gd name="T3" fmla="*/ 1079 h 1125"/>
                <a:gd name="T4" fmla="*/ 837 w 852"/>
                <a:gd name="T5" fmla="*/ 1061 h 1125"/>
                <a:gd name="T6" fmla="*/ 829 w 852"/>
                <a:gd name="T7" fmla="*/ 1043 h 1125"/>
                <a:gd name="T8" fmla="*/ 815 w 852"/>
                <a:gd name="T9" fmla="*/ 1023 h 1125"/>
                <a:gd name="T10" fmla="*/ 799 w 852"/>
                <a:gd name="T11" fmla="*/ 1004 h 1125"/>
                <a:gd name="T12" fmla="*/ 778 w 852"/>
                <a:gd name="T13" fmla="*/ 985 h 1125"/>
                <a:gd name="T14" fmla="*/ 759 w 852"/>
                <a:gd name="T15" fmla="*/ 969 h 1125"/>
                <a:gd name="T16" fmla="*/ 737 w 852"/>
                <a:gd name="T17" fmla="*/ 955 h 1125"/>
                <a:gd name="T18" fmla="*/ 702 w 852"/>
                <a:gd name="T19" fmla="*/ 936 h 1125"/>
                <a:gd name="T20" fmla="*/ 660 w 852"/>
                <a:gd name="T21" fmla="*/ 917 h 1125"/>
                <a:gd name="T22" fmla="*/ 630 w 852"/>
                <a:gd name="T23" fmla="*/ 907 h 1125"/>
                <a:gd name="T24" fmla="*/ 600 w 852"/>
                <a:gd name="T25" fmla="*/ 898 h 1125"/>
                <a:gd name="T26" fmla="*/ 571 w 852"/>
                <a:gd name="T27" fmla="*/ 892 h 1125"/>
                <a:gd name="T28" fmla="*/ 528 w 852"/>
                <a:gd name="T29" fmla="*/ 884 h 1125"/>
                <a:gd name="T30" fmla="*/ 495 w 852"/>
                <a:gd name="T31" fmla="*/ 880 h 1125"/>
                <a:gd name="T32" fmla="*/ 459 w 852"/>
                <a:gd name="T33" fmla="*/ 878 h 1125"/>
                <a:gd name="T34" fmla="*/ 429 w 852"/>
                <a:gd name="T35" fmla="*/ 877 h 1125"/>
                <a:gd name="T36" fmla="*/ 367 w 852"/>
                <a:gd name="T37" fmla="*/ 880 h 1125"/>
                <a:gd name="T38" fmla="*/ 306 w 852"/>
                <a:gd name="T39" fmla="*/ 887 h 1125"/>
                <a:gd name="T40" fmla="*/ 278 w 852"/>
                <a:gd name="T41" fmla="*/ 892 h 1125"/>
                <a:gd name="T42" fmla="*/ 244 w 852"/>
                <a:gd name="T43" fmla="*/ 901 h 1125"/>
                <a:gd name="T44" fmla="*/ 212 w 852"/>
                <a:gd name="T45" fmla="*/ 911 h 1125"/>
                <a:gd name="T46" fmla="*/ 157 w 852"/>
                <a:gd name="T47" fmla="*/ 933 h 1125"/>
                <a:gd name="T48" fmla="*/ 1 w 852"/>
                <a:gd name="T49" fmla="*/ 1124 h 1125"/>
                <a:gd name="T50" fmla="*/ 153 w 852"/>
                <a:gd name="T51" fmla="*/ 499 h 1125"/>
                <a:gd name="T52" fmla="*/ 187 w 852"/>
                <a:gd name="T53" fmla="*/ 484 h 1125"/>
                <a:gd name="T54" fmla="*/ 215 w 852"/>
                <a:gd name="T55" fmla="*/ 474 h 1125"/>
                <a:gd name="T56" fmla="*/ 242 w 852"/>
                <a:gd name="T57" fmla="*/ 465 h 1125"/>
                <a:gd name="T58" fmla="*/ 277 w 852"/>
                <a:gd name="T59" fmla="*/ 457 h 1125"/>
                <a:gd name="T60" fmla="*/ 297 w 852"/>
                <a:gd name="T61" fmla="*/ 453 h 1125"/>
                <a:gd name="T62" fmla="*/ 325 w 852"/>
                <a:gd name="T63" fmla="*/ 448 h 1125"/>
                <a:gd name="T64" fmla="*/ 408 w 852"/>
                <a:gd name="T65" fmla="*/ 442 h 1125"/>
                <a:gd name="T66" fmla="*/ 437 w 852"/>
                <a:gd name="T67" fmla="*/ 442 h 1125"/>
                <a:gd name="T68" fmla="*/ 457 w 852"/>
                <a:gd name="T69" fmla="*/ 442 h 1125"/>
                <a:gd name="T70" fmla="*/ 494 w 852"/>
                <a:gd name="T71" fmla="*/ 444 h 1125"/>
                <a:gd name="T72" fmla="*/ 523 w 852"/>
                <a:gd name="T73" fmla="*/ 448 h 1125"/>
                <a:gd name="T74" fmla="*/ 553 w 852"/>
                <a:gd name="T75" fmla="*/ 453 h 1125"/>
                <a:gd name="T76" fmla="*/ 580 w 852"/>
                <a:gd name="T77" fmla="*/ 458 h 1125"/>
                <a:gd name="T78" fmla="*/ 610 w 852"/>
                <a:gd name="T79" fmla="*/ 465 h 1125"/>
                <a:gd name="T80" fmla="*/ 634 w 852"/>
                <a:gd name="T81" fmla="*/ 473 h 1125"/>
                <a:gd name="T82" fmla="*/ 648 w 852"/>
                <a:gd name="T83" fmla="*/ 434 h 1125"/>
                <a:gd name="T84" fmla="*/ 659 w 852"/>
                <a:gd name="T85" fmla="*/ 481 h 1125"/>
                <a:gd name="T86" fmla="*/ 701 w 852"/>
                <a:gd name="T87" fmla="*/ 500 h 1125"/>
                <a:gd name="T88" fmla="*/ 732 w 852"/>
                <a:gd name="T89" fmla="*/ 516 h 1125"/>
                <a:gd name="T90" fmla="*/ 751 w 852"/>
                <a:gd name="T91" fmla="*/ 529 h 1125"/>
                <a:gd name="T92" fmla="*/ 771 w 852"/>
                <a:gd name="T93" fmla="*/ 544 h 1125"/>
                <a:gd name="T94" fmla="*/ 786 w 852"/>
                <a:gd name="T95" fmla="*/ 556 h 1125"/>
                <a:gd name="T96" fmla="*/ 800 w 852"/>
                <a:gd name="T97" fmla="*/ 571 h 1125"/>
                <a:gd name="T98" fmla="*/ 814 w 852"/>
                <a:gd name="T99" fmla="*/ 588 h 1125"/>
                <a:gd name="T100" fmla="*/ 827 w 852"/>
                <a:gd name="T101" fmla="*/ 608 h 1125"/>
                <a:gd name="T102" fmla="*/ 834 w 852"/>
                <a:gd name="T103" fmla="*/ 619 h 1125"/>
                <a:gd name="T104" fmla="*/ 840 w 852"/>
                <a:gd name="T105" fmla="*/ 634 h 1125"/>
                <a:gd name="T106" fmla="*/ 845 w 852"/>
                <a:gd name="T107" fmla="*/ 649 h 1125"/>
                <a:gd name="T108" fmla="*/ 847 w 852"/>
                <a:gd name="T109" fmla="*/ 660 h 1125"/>
                <a:gd name="T110" fmla="*/ 850 w 852"/>
                <a:gd name="T111" fmla="*/ 679 h 1125"/>
                <a:gd name="T112" fmla="*/ 851 w 852"/>
                <a:gd name="T113" fmla="*/ 1114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2" h="1125">
                  <a:moveTo>
                    <a:pt x="850" y="1108"/>
                  </a:moveTo>
                  <a:lnTo>
                    <a:pt x="850" y="1108"/>
                  </a:lnTo>
                  <a:cubicBezTo>
                    <a:pt x="850" y="1106"/>
                    <a:pt x="850" y="1104"/>
                    <a:pt x="850" y="1103"/>
                  </a:cubicBezTo>
                  <a:lnTo>
                    <a:pt x="850" y="1103"/>
                  </a:lnTo>
                  <a:cubicBezTo>
                    <a:pt x="849" y="1100"/>
                    <a:pt x="849" y="1098"/>
                    <a:pt x="848" y="1096"/>
                  </a:cubicBezTo>
                  <a:lnTo>
                    <a:pt x="848" y="1096"/>
                  </a:lnTo>
                  <a:cubicBezTo>
                    <a:pt x="848" y="1094"/>
                    <a:pt x="848" y="1092"/>
                    <a:pt x="847" y="1090"/>
                  </a:cubicBezTo>
                  <a:lnTo>
                    <a:pt x="847" y="1090"/>
                  </a:lnTo>
                  <a:cubicBezTo>
                    <a:pt x="847" y="1089"/>
                    <a:pt x="847" y="1086"/>
                    <a:pt x="846" y="1084"/>
                  </a:cubicBezTo>
                  <a:lnTo>
                    <a:pt x="846" y="1084"/>
                  </a:lnTo>
                  <a:cubicBezTo>
                    <a:pt x="846" y="1082"/>
                    <a:pt x="845" y="1080"/>
                    <a:pt x="844" y="1079"/>
                  </a:cubicBezTo>
                  <a:lnTo>
                    <a:pt x="844" y="1079"/>
                  </a:lnTo>
                  <a:cubicBezTo>
                    <a:pt x="844" y="1077"/>
                    <a:pt x="843" y="1074"/>
                    <a:pt x="842" y="1073"/>
                  </a:cubicBezTo>
                  <a:lnTo>
                    <a:pt x="842" y="1073"/>
                  </a:lnTo>
                  <a:cubicBezTo>
                    <a:pt x="842" y="1071"/>
                    <a:pt x="841" y="1069"/>
                    <a:pt x="840" y="1067"/>
                  </a:cubicBezTo>
                  <a:lnTo>
                    <a:pt x="840" y="1067"/>
                  </a:lnTo>
                  <a:cubicBezTo>
                    <a:pt x="839" y="1065"/>
                    <a:pt x="838" y="1063"/>
                    <a:pt x="837" y="1061"/>
                  </a:cubicBezTo>
                  <a:lnTo>
                    <a:pt x="837" y="1061"/>
                  </a:lnTo>
                  <a:cubicBezTo>
                    <a:pt x="837" y="1059"/>
                    <a:pt x="836" y="1057"/>
                    <a:pt x="835" y="1055"/>
                  </a:cubicBezTo>
                  <a:lnTo>
                    <a:pt x="835" y="1055"/>
                  </a:lnTo>
                  <a:cubicBezTo>
                    <a:pt x="834" y="1053"/>
                    <a:pt x="833" y="1051"/>
                    <a:pt x="832" y="1049"/>
                  </a:cubicBezTo>
                  <a:lnTo>
                    <a:pt x="832" y="1049"/>
                  </a:lnTo>
                  <a:cubicBezTo>
                    <a:pt x="831" y="1047"/>
                    <a:pt x="830" y="1046"/>
                    <a:pt x="829" y="1043"/>
                  </a:cubicBezTo>
                  <a:lnTo>
                    <a:pt x="829" y="1043"/>
                  </a:lnTo>
                  <a:cubicBezTo>
                    <a:pt x="827" y="1041"/>
                    <a:pt x="826" y="1039"/>
                    <a:pt x="825" y="1036"/>
                  </a:cubicBezTo>
                  <a:lnTo>
                    <a:pt x="825" y="1036"/>
                  </a:lnTo>
                  <a:cubicBezTo>
                    <a:pt x="823" y="1035"/>
                    <a:pt x="822" y="1033"/>
                    <a:pt x="822" y="1032"/>
                  </a:cubicBezTo>
                  <a:lnTo>
                    <a:pt x="822" y="1032"/>
                  </a:lnTo>
                  <a:cubicBezTo>
                    <a:pt x="819" y="1029"/>
                    <a:pt x="817" y="1026"/>
                    <a:pt x="815" y="1023"/>
                  </a:cubicBezTo>
                  <a:lnTo>
                    <a:pt x="815" y="1023"/>
                  </a:lnTo>
                  <a:cubicBezTo>
                    <a:pt x="815" y="1022"/>
                    <a:pt x="813" y="1021"/>
                    <a:pt x="813" y="1020"/>
                  </a:cubicBezTo>
                  <a:lnTo>
                    <a:pt x="813" y="1020"/>
                  </a:lnTo>
                  <a:cubicBezTo>
                    <a:pt x="809" y="1015"/>
                    <a:pt x="806" y="1011"/>
                    <a:pt x="802" y="1007"/>
                  </a:cubicBezTo>
                  <a:lnTo>
                    <a:pt x="802" y="1007"/>
                  </a:lnTo>
                  <a:cubicBezTo>
                    <a:pt x="800" y="1006"/>
                    <a:pt x="799" y="1005"/>
                    <a:pt x="799" y="1004"/>
                  </a:cubicBezTo>
                  <a:lnTo>
                    <a:pt x="799" y="1004"/>
                  </a:lnTo>
                  <a:cubicBezTo>
                    <a:pt x="795" y="1001"/>
                    <a:pt x="792" y="998"/>
                    <a:pt x="789" y="994"/>
                  </a:cubicBezTo>
                  <a:lnTo>
                    <a:pt x="789" y="994"/>
                  </a:lnTo>
                  <a:cubicBezTo>
                    <a:pt x="787" y="993"/>
                    <a:pt x="786" y="991"/>
                    <a:pt x="784" y="990"/>
                  </a:cubicBezTo>
                  <a:lnTo>
                    <a:pt x="784" y="990"/>
                  </a:lnTo>
                  <a:cubicBezTo>
                    <a:pt x="782" y="988"/>
                    <a:pt x="780" y="987"/>
                    <a:pt x="778" y="985"/>
                  </a:cubicBezTo>
                  <a:lnTo>
                    <a:pt x="778" y="985"/>
                  </a:lnTo>
                  <a:cubicBezTo>
                    <a:pt x="776" y="983"/>
                    <a:pt x="774" y="981"/>
                    <a:pt x="772" y="979"/>
                  </a:cubicBezTo>
                  <a:lnTo>
                    <a:pt x="772" y="979"/>
                  </a:lnTo>
                  <a:cubicBezTo>
                    <a:pt x="770" y="978"/>
                    <a:pt x="767" y="976"/>
                    <a:pt x="766" y="975"/>
                  </a:cubicBezTo>
                  <a:lnTo>
                    <a:pt x="766" y="975"/>
                  </a:lnTo>
                  <a:cubicBezTo>
                    <a:pt x="763" y="973"/>
                    <a:pt x="762" y="971"/>
                    <a:pt x="759" y="969"/>
                  </a:cubicBezTo>
                  <a:lnTo>
                    <a:pt x="759" y="969"/>
                  </a:lnTo>
                  <a:cubicBezTo>
                    <a:pt x="757" y="968"/>
                    <a:pt x="755" y="967"/>
                    <a:pt x="752" y="965"/>
                  </a:cubicBezTo>
                  <a:lnTo>
                    <a:pt x="752" y="965"/>
                  </a:lnTo>
                  <a:cubicBezTo>
                    <a:pt x="750" y="963"/>
                    <a:pt x="747" y="962"/>
                    <a:pt x="745" y="960"/>
                  </a:cubicBezTo>
                  <a:lnTo>
                    <a:pt x="745" y="960"/>
                  </a:lnTo>
                  <a:cubicBezTo>
                    <a:pt x="743" y="958"/>
                    <a:pt x="740" y="957"/>
                    <a:pt x="737" y="955"/>
                  </a:cubicBezTo>
                  <a:lnTo>
                    <a:pt x="737" y="955"/>
                  </a:lnTo>
                  <a:cubicBezTo>
                    <a:pt x="734" y="953"/>
                    <a:pt x="731" y="951"/>
                    <a:pt x="727" y="949"/>
                  </a:cubicBezTo>
                  <a:lnTo>
                    <a:pt x="727" y="949"/>
                  </a:lnTo>
                  <a:cubicBezTo>
                    <a:pt x="721" y="945"/>
                    <a:pt x="715" y="942"/>
                    <a:pt x="708" y="938"/>
                  </a:cubicBezTo>
                  <a:lnTo>
                    <a:pt x="708" y="938"/>
                  </a:lnTo>
                  <a:cubicBezTo>
                    <a:pt x="706" y="938"/>
                    <a:pt x="704" y="937"/>
                    <a:pt x="702" y="936"/>
                  </a:cubicBezTo>
                  <a:lnTo>
                    <a:pt x="702" y="936"/>
                  </a:lnTo>
                  <a:cubicBezTo>
                    <a:pt x="697" y="933"/>
                    <a:pt x="692" y="931"/>
                    <a:pt x="686" y="928"/>
                  </a:cubicBezTo>
                  <a:lnTo>
                    <a:pt x="686" y="928"/>
                  </a:lnTo>
                  <a:cubicBezTo>
                    <a:pt x="685" y="927"/>
                    <a:pt x="683" y="927"/>
                    <a:pt x="681" y="926"/>
                  </a:cubicBezTo>
                  <a:lnTo>
                    <a:pt x="681" y="926"/>
                  </a:lnTo>
                  <a:cubicBezTo>
                    <a:pt x="674" y="923"/>
                    <a:pt x="667" y="920"/>
                    <a:pt x="660" y="917"/>
                  </a:cubicBezTo>
                  <a:lnTo>
                    <a:pt x="660" y="917"/>
                  </a:lnTo>
                  <a:cubicBezTo>
                    <a:pt x="659" y="917"/>
                    <a:pt x="658" y="917"/>
                    <a:pt x="656" y="916"/>
                  </a:cubicBezTo>
                  <a:lnTo>
                    <a:pt x="656" y="916"/>
                  </a:lnTo>
                  <a:cubicBezTo>
                    <a:pt x="650" y="914"/>
                    <a:pt x="644" y="911"/>
                    <a:pt x="638" y="910"/>
                  </a:cubicBezTo>
                  <a:lnTo>
                    <a:pt x="638" y="910"/>
                  </a:lnTo>
                  <a:cubicBezTo>
                    <a:pt x="635" y="908"/>
                    <a:pt x="632" y="908"/>
                    <a:pt x="630" y="907"/>
                  </a:cubicBezTo>
                  <a:lnTo>
                    <a:pt x="630" y="907"/>
                  </a:lnTo>
                  <a:cubicBezTo>
                    <a:pt x="626" y="906"/>
                    <a:pt x="623" y="905"/>
                    <a:pt x="620" y="904"/>
                  </a:cubicBezTo>
                  <a:lnTo>
                    <a:pt x="620" y="904"/>
                  </a:lnTo>
                  <a:cubicBezTo>
                    <a:pt x="616" y="903"/>
                    <a:pt x="614" y="902"/>
                    <a:pt x="611" y="901"/>
                  </a:cubicBezTo>
                  <a:lnTo>
                    <a:pt x="611" y="901"/>
                  </a:lnTo>
                  <a:cubicBezTo>
                    <a:pt x="607" y="900"/>
                    <a:pt x="604" y="899"/>
                    <a:pt x="600" y="898"/>
                  </a:cubicBezTo>
                  <a:lnTo>
                    <a:pt x="600" y="898"/>
                  </a:lnTo>
                  <a:cubicBezTo>
                    <a:pt x="597" y="898"/>
                    <a:pt x="594" y="897"/>
                    <a:pt x="591" y="896"/>
                  </a:cubicBezTo>
                  <a:lnTo>
                    <a:pt x="591" y="896"/>
                  </a:lnTo>
                  <a:cubicBezTo>
                    <a:pt x="588" y="895"/>
                    <a:pt x="584" y="894"/>
                    <a:pt x="581" y="894"/>
                  </a:cubicBezTo>
                  <a:lnTo>
                    <a:pt x="581" y="894"/>
                  </a:lnTo>
                  <a:cubicBezTo>
                    <a:pt x="578" y="893"/>
                    <a:pt x="575" y="892"/>
                    <a:pt x="571" y="892"/>
                  </a:cubicBezTo>
                  <a:lnTo>
                    <a:pt x="571" y="892"/>
                  </a:lnTo>
                  <a:cubicBezTo>
                    <a:pt x="568" y="891"/>
                    <a:pt x="564" y="890"/>
                    <a:pt x="560" y="890"/>
                  </a:cubicBezTo>
                  <a:lnTo>
                    <a:pt x="560" y="890"/>
                  </a:lnTo>
                  <a:cubicBezTo>
                    <a:pt x="558" y="889"/>
                    <a:pt x="555" y="888"/>
                    <a:pt x="552" y="888"/>
                  </a:cubicBezTo>
                  <a:lnTo>
                    <a:pt x="552" y="888"/>
                  </a:lnTo>
                  <a:cubicBezTo>
                    <a:pt x="544" y="887"/>
                    <a:pt x="536" y="886"/>
                    <a:pt x="528" y="884"/>
                  </a:cubicBezTo>
                  <a:lnTo>
                    <a:pt x="528" y="884"/>
                  </a:lnTo>
                  <a:cubicBezTo>
                    <a:pt x="527" y="884"/>
                    <a:pt x="525" y="884"/>
                    <a:pt x="524" y="884"/>
                  </a:cubicBezTo>
                  <a:lnTo>
                    <a:pt x="524" y="884"/>
                  </a:lnTo>
                  <a:cubicBezTo>
                    <a:pt x="517" y="882"/>
                    <a:pt x="510" y="882"/>
                    <a:pt x="503" y="881"/>
                  </a:cubicBezTo>
                  <a:lnTo>
                    <a:pt x="503" y="881"/>
                  </a:lnTo>
                  <a:cubicBezTo>
                    <a:pt x="500" y="881"/>
                    <a:pt x="498" y="881"/>
                    <a:pt x="495" y="880"/>
                  </a:cubicBezTo>
                  <a:lnTo>
                    <a:pt x="495" y="880"/>
                  </a:lnTo>
                  <a:cubicBezTo>
                    <a:pt x="490" y="880"/>
                    <a:pt x="486" y="880"/>
                    <a:pt x="481" y="879"/>
                  </a:cubicBezTo>
                  <a:lnTo>
                    <a:pt x="481" y="879"/>
                  </a:lnTo>
                  <a:cubicBezTo>
                    <a:pt x="479" y="879"/>
                    <a:pt x="476" y="879"/>
                    <a:pt x="473" y="878"/>
                  </a:cubicBezTo>
                  <a:lnTo>
                    <a:pt x="473" y="878"/>
                  </a:lnTo>
                  <a:cubicBezTo>
                    <a:pt x="468" y="878"/>
                    <a:pt x="463" y="878"/>
                    <a:pt x="459" y="878"/>
                  </a:cubicBezTo>
                  <a:lnTo>
                    <a:pt x="459" y="878"/>
                  </a:lnTo>
                  <a:cubicBezTo>
                    <a:pt x="456" y="878"/>
                    <a:pt x="453" y="878"/>
                    <a:pt x="450" y="877"/>
                  </a:cubicBezTo>
                  <a:lnTo>
                    <a:pt x="450" y="877"/>
                  </a:lnTo>
                  <a:cubicBezTo>
                    <a:pt x="446" y="877"/>
                    <a:pt x="442" y="877"/>
                    <a:pt x="438" y="877"/>
                  </a:cubicBezTo>
                  <a:lnTo>
                    <a:pt x="438" y="877"/>
                  </a:lnTo>
                  <a:cubicBezTo>
                    <a:pt x="435" y="877"/>
                    <a:pt x="432" y="877"/>
                    <a:pt x="429" y="877"/>
                  </a:cubicBezTo>
                  <a:lnTo>
                    <a:pt x="429" y="877"/>
                  </a:lnTo>
                  <a:cubicBezTo>
                    <a:pt x="425" y="877"/>
                    <a:pt x="420" y="877"/>
                    <a:pt x="416" y="877"/>
                  </a:cubicBezTo>
                  <a:lnTo>
                    <a:pt x="409" y="877"/>
                  </a:lnTo>
                  <a:lnTo>
                    <a:pt x="409" y="877"/>
                  </a:lnTo>
                  <a:cubicBezTo>
                    <a:pt x="395" y="878"/>
                    <a:pt x="382" y="878"/>
                    <a:pt x="368" y="880"/>
                  </a:cubicBezTo>
                  <a:lnTo>
                    <a:pt x="368" y="880"/>
                  </a:lnTo>
                  <a:cubicBezTo>
                    <a:pt x="368" y="880"/>
                    <a:pt x="368" y="880"/>
                    <a:pt x="367" y="880"/>
                  </a:cubicBezTo>
                  <a:lnTo>
                    <a:pt x="367" y="880"/>
                  </a:lnTo>
                  <a:cubicBezTo>
                    <a:pt x="353" y="881"/>
                    <a:pt x="340" y="882"/>
                    <a:pt x="327" y="884"/>
                  </a:cubicBezTo>
                  <a:lnTo>
                    <a:pt x="327" y="884"/>
                  </a:lnTo>
                  <a:cubicBezTo>
                    <a:pt x="325" y="884"/>
                    <a:pt x="324" y="884"/>
                    <a:pt x="323" y="885"/>
                  </a:cubicBezTo>
                  <a:lnTo>
                    <a:pt x="323" y="885"/>
                  </a:lnTo>
                  <a:cubicBezTo>
                    <a:pt x="317" y="886"/>
                    <a:pt x="311" y="887"/>
                    <a:pt x="306" y="887"/>
                  </a:cubicBezTo>
                  <a:lnTo>
                    <a:pt x="306" y="887"/>
                  </a:lnTo>
                  <a:cubicBezTo>
                    <a:pt x="303" y="888"/>
                    <a:pt x="301" y="888"/>
                    <a:pt x="298" y="888"/>
                  </a:cubicBezTo>
                  <a:lnTo>
                    <a:pt x="298" y="888"/>
                  </a:lnTo>
                  <a:cubicBezTo>
                    <a:pt x="294" y="890"/>
                    <a:pt x="289" y="890"/>
                    <a:pt x="285" y="891"/>
                  </a:cubicBezTo>
                  <a:lnTo>
                    <a:pt x="285" y="891"/>
                  </a:lnTo>
                  <a:cubicBezTo>
                    <a:pt x="283" y="892"/>
                    <a:pt x="281" y="892"/>
                    <a:pt x="278" y="892"/>
                  </a:cubicBezTo>
                  <a:lnTo>
                    <a:pt x="278" y="892"/>
                  </a:lnTo>
                  <a:cubicBezTo>
                    <a:pt x="274" y="894"/>
                    <a:pt x="269" y="895"/>
                    <a:pt x="264" y="896"/>
                  </a:cubicBezTo>
                  <a:lnTo>
                    <a:pt x="264" y="896"/>
                  </a:lnTo>
                  <a:cubicBezTo>
                    <a:pt x="262" y="897"/>
                    <a:pt x="259" y="897"/>
                    <a:pt x="257" y="898"/>
                  </a:cubicBezTo>
                  <a:lnTo>
                    <a:pt x="257" y="898"/>
                  </a:lnTo>
                  <a:cubicBezTo>
                    <a:pt x="252" y="899"/>
                    <a:pt x="248" y="900"/>
                    <a:pt x="244" y="901"/>
                  </a:cubicBezTo>
                  <a:lnTo>
                    <a:pt x="244" y="901"/>
                  </a:lnTo>
                  <a:cubicBezTo>
                    <a:pt x="241" y="902"/>
                    <a:pt x="239" y="902"/>
                    <a:pt x="236" y="904"/>
                  </a:cubicBezTo>
                  <a:lnTo>
                    <a:pt x="236" y="904"/>
                  </a:lnTo>
                  <a:cubicBezTo>
                    <a:pt x="229" y="905"/>
                    <a:pt x="222" y="908"/>
                    <a:pt x="216" y="910"/>
                  </a:cubicBezTo>
                  <a:lnTo>
                    <a:pt x="216" y="910"/>
                  </a:lnTo>
                  <a:cubicBezTo>
                    <a:pt x="215" y="910"/>
                    <a:pt x="214" y="911"/>
                    <a:pt x="212" y="911"/>
                  </a:cubicBezTo>
                  <a:lnTo>
                    <a:pt x="212" y="911"/>
                  </a:lnTo>
                  <a:cubicBezTo>
                    <a:pt x="205" y="914"/>
                    <a:pt x="197" y="916"/>
                    <a:pt x="190" y="919"/>
                  </a:cubicBezTo>
                  <a:lnTo>
                    <a:pt x="190" y="919"/>
                  </a:lnTo>
                  <a:cubicBezTo>
                    <a:pt x="188" y="920"/>
                    <a:pt x="187" y="920"/>
                    <a:pt x="186" y="921"/>
                  </a:cubicBezTo>
                  <a:lnTo>
                    <a:pt x="186" y="921"/>
                  </a:lnTo>
                  <a:cubicBezTo>
                    <a:pt x="176" y="925"/>
                    <a:pt x="167" y="929"/>
                    <a:pt x="157" y="933"/>
                  </a:cubicBezTo>
                  <a:lnTo>
                    <a:pt x="157" y="933"/>
                  </a:lnTo>
                  <a:cubicBezTo>
                    <a:pt x="157" y="934"/>
                    <a:pt x="156" y="934"/>
                    <a:pt x="154" y="934"/>
                  </a:cubicBezTo>
                  <a:lnTo>
                    <a:pt x="154" y="934"/>
                  </a:lnTo>
                  <a:cubicBezTo>
                    <a:pt x="145" y="939"/>
                    <a:pt x="136" y="944"/>
                    <a:pt x="127" y="949"/>
                  </a:cubicBezTo>
                  <a:lnTo>
                    <a:pt x="127" y="949"/>
                  </a:lnTo>
                  <a:cubicBezTo>
                    <a:pt x="43" y="998"/>
                    <a:pt x="1" y="1061"/>
                    <a:pt x="1" y="1124"/>
                  </a:cubicBezTo>
                  <a:lnTo>
                    <a:pt x="0" y="689"/>
                  </a:lnTo>
                  <a:lnTo>
                    <a:pt x="0" y="689"/>
                  </a:lnTo>
                  <a:cubicBezTo>
                    <a:pt x="0" y="625"/>
                    <a:pt x="42" y="562"/>
                    <a:pt x="126" y="513"/>
                  </a:cubicBezTo>
                  <a:lnTo>
                    <a:pt x="126" y="513"/>
                  </a:lnTo>
                  <a:cubicBezTo>
                    <a:pt x="135" y="508"/>
                    <a:pt x="144" y="504"/>
                    <a:pt x="153" y="499"/>
                  </a:cubicBezTo>
                  <a:lnTo>
                    <a:pt x="153" y="499"/>
                  </a:lnTo>
                  <a:cubicBezTo>
                    <a:pt x="154" y="498"/>
                    <a:pt x="155" y="498"/>
                    <a:pt x="156" y="497"/>
                  </a:cubicBezTo>
                  <a:lnTo>
                    <a:pt x="156" y="497"/>
                  </a:lnTo>
                  <a:cubicBezTo>
                    <a:pt x="166" y="493"/>
                    <a:pt x="175" y="489"/>
                    <a:pt x="184" y="485"/>
                  </a:cubicBezTo>
                  <a:lnTo>
                    <a:pt x="184" y="485"/>
                  </a:lnTo>
                  <a:cubicBezTo>
                    <a:pt x="185" y="485"/>
                    <a:pt x="186" y="484"/>
                    <a:pt x="187" y="484"/>
                  </a:cubicBezTo>
                  <a:lnTo>
                    <a:pt x="187" y="484"/>
                  </a:lnTo>
                  <a:cubicBezTo>
                    <a:pt x="187" y="484"/>
                    <a:pt x="188" y="484"/>
                    <a:pt x="189" y="483"/>
                  </a:cubicBezTo>
                  <a:lnTo>
                    <a:pt x="189" y="483"/>
                  </a:lnTo>
                  <a:cubicBezTo>
                    <a:pt x="196" y="480"/>
                    <a:pt x="204" y="478"/>
                    <a:pt x="211" y="475"/>
                  </a:cubicBezTo>
                  <a:lnTo>
                    <a:pt x="211" y="475"/>
                  </a:lnTo>
                  <a:cubicBezTo>
                    <a:pt x="212" y="474"/>
                    <a:pt x="214" y="474"/>
                    <a:pt x="215" y="474"/>
                  </a:cubicBezTo>
                  <a:lnTo>
                    <a:pt x="215" y="474"/>
                  </a:lnTo>
                  <a:cubicBezTo>
                    <a:pt x="221" y="471"/>
                    <a:pt x="228" y="470"/>
                    <a:pt x="235" y="468"/>
                  </a:cubicBezTo>
                  <a:lnTo>
                    <a:pt x="235" y="468"/>
                  </a:lnTo>
                  <a:cubicBezTo>
                    <a:pt x="236" y="467"/>
                    <a:pt x="237" y="467"/>
                    <a:pt x="238" y="467"/>
                  </a:cubicBezTo>
                  <a:lnTo>
                    <a:pt x="238" y="467"/>
                  </a:lnTo>
                  <a:cubicBezTo>
                    <a:pt x="239" y="466"/>
                    <a:pt x="241" y="466"/>
                    <a:pt x="242" y="465"/>
                  </a:cubicBezTo>
                  <a:lnTo>
                    <a:pt x="242" y="465"/>
                  </a:lnTo>
                  <a:cubicBezTo>
                    <a:pt x="247" y="464"/>
                    <a:pt x="251" y="463"/>
                    <a:pt x="255" y="462"/>
                  </a:cubicBezTo>
                  <a:lnTo>
                    <a:pt x="255" y="462"/>
                  </a:lnTo>
                  <a:cubicBezTo>
                    <a:pt x="258" y="462"/>
                    <a:pt x="261" y="461"/>
                    <a:pt x="263" y="460"/>
                  </a:cubicBezTo>
                  <a:lnTo>
                    <a:pt x="263" y="460"/>
                  </a:lnTo>
                  <a:cubicBezTo>
                    <a:pt x="268" y="459"/>
                    <a:pt x="272" y="458"/>
                    <a:pt x="277" y="457"/>
                  </a:cubicBezTo>
                  <a:lnTo>
                    <a:pt x="277" y="457"/>
                  </a:lnTo>
                  <a:cubicBezTo>
                    <a:pt x="279" y="457"/>
                    <a:pt x="281" y="456"/>
                    <a:pt x="282" y="455"/>
                  </a:cubicBezTo>
                  <a:lnTo>
                    <a:pt x="282" y="455"/>
                  </a:lnTo>
                  <a:cubicBezTo>
                    <a:pt x="283" y="455"/>
                    <a:pt x="284" y="455"/>
                    <a:pt x="284" y="455"/>
                  </a:cubicBezTo>
                  <a:lnTo>
                    <a:pt x="284" y="455"/>
                  </a:lnTo>
                  <a:cubicBezTo>
                    <a:pt x="288" y="454"/>
                    <a:pt x="293" y="454"/>
                    <a:pt x="297" y="453"/>
                  </a:cubicBezTo>
                  <a:lnTo>
                    <a:pt x="297" y="453"/>
                  </a:lnTo>
                  <a:cubicBezTo>
                    <a:pt x="299" y="453"/>
                    <a:pt x="302" y="452"/>
                    <a:pt x="305" y="452"/>
                  </a:cubicBezTo>
                  <a:lnTo>
                    <a:pt x="305" y="452"/>
                  </a:lnTo>
                  <a:cubicBezTo>
                    <a:pt x="310" y="451"/>
                    <a:pt x="316" y="450"/>
                    <a:pt x="322" y="449"/>
                  </a:cubicBezTo>
                  <a:lnTo>
                    <a:pt x="322" y="449"/>
                  </a:lnTo>
                  <a:cubicBezTo>
                    <a:pt x="323" y="449"/>
                    <a:pt x="323" y="448"/>
                    <a:pt x="325" y="448"/>
                  </a:cubicBezTo>
                  <a:lnTo>
                    <a:pt x="325" y="448"/>
                  </a:lnTo>
                  <a:lnTo>
                    <a:pt x="325" y="448"/>
                  </a:lnTo>
                  <a:cubicBezTo>
                    <a:pt x="338" y="446"/>
                    <a:pt x="352" y="445"/>
                    <a:pt x="366" y="444"/>
                  </a:cubicBezTo>
                  <a:lnTo>
                    <a:pt x="366" y="444"/>
                  </a:lnTo>
                  <a:lnTo>
                    <a:pt x="367" y="444"/>
                  </a:lnTo>
                  <a:lnTo>
                    <a:pt x="367" y="444"/>
                  </a:lnTo>
                  <a:cubicBezTo>
                    <a:pt x="380" y="443"/>
                    <a:pt x="394" y="442"/>
                    <a:pt x="408" y="442"/>
                  </a:cubicBezTo>
                  <a:lnTo>
                    <a:pt x="408" y="442"/>
                  </a:lnTo>
                  <a:lnTo>
                    <a:pt x="408" y="442"/>
                  </a:lnTo>
                  <a:lnTo>
                    <a:pt x="408" y="442"/>
                  </a:lnTo>
                  <a:cubicBezTo>
                    <a:pt x="410" y="442"/>
                    <a:pt x="413" y="442"/>
                    <a:pt x="414" y="442"/>
                  </a:cubicBezTo>
                  <a:lnTo>
                    <a:pt x="428" y="442"/>
                  </a:lnTo>
                  <a:lnTo>
                    <a:pt x="437" y="442"/>
                  </a:lnTo>
                  <a:lnTo>
                    <a:pt x="437" y="442"/>
                  </a:lnTo>
                  <a:cubicBezTo>
                    <a:pt x="441" y="442"/>
                    <a:pt x="445" y="442"/>
                    <a:pt x="449" y="442"/>
                  </a:cubicBezTo>
                  <a:lnTo>
                    <a:pt x="451" y="442"/>
                  </a:lnTo>
                  <a:lnTo>
                    <a:pt x="451" y="442"/>
                  </a:lnTo>
                  <a:cubicBezTo>
                    <a:pt x="453" y="442"/>
                    <a:pt x="456" y="442"/>
                    <a:pt x="457" y="442"/>
                  </a:cubicBezTo>
                  <a:lnTo>
                    <a:pt x="457" y="442"/>
                  </a:lnTo>
                  <a:cubicBezTo>
                    <a:pt x="462" y="442"/>
                    <a:pt x="467" y="443"/>
                    <a:pt x="471" y="443"/>
                  </a:cubicBezTo>
                  <a:lnTo>
                    <a:pt x="471" y="443"/>
                  </a:lnTo>
                  <a:cubicBezTo>
                    <a:pt x="474" y="443"/>
                    <a:pt x="477" y="443"/>
                    <a:pt x="480" y="443"/>
                  </a:cubicBezTo>
                  <a:lnTo>
                    <a:pt x="480" y="443"/>
                  </a:lnTo>
                  <a:cubicBezTo>
                    <a:pt x="485" y="444"/>
                    <a:pt x="489" y="444"/>
                    <a:pt x="494" y="444"/>
                  </a:cubicBezTo>
                  <a:lnTo>
                    <a:pt x="494" y="444"/>
                  </a:lnTo>
                  <a:cubicBezTo>
                    <a:pt x="496" y="444"/>
                    <a:pt x="497" y="445"/>
                    <a:pt x="499" y="445"/>
                  </a:cubicBezTo>
                  <a:lnTo>
                    <a:pt x="499" y="445"/>
                  </a:lnTo>
                  <a:cubicBezTo>
                    <a:pt x="500" y="445"/>
                    <a:pt x="501" y="445"/>
                    <a:pt x="502" y="445"/>
                  </a:cubicBezTo>
                  <a:lnTo>
                    <a:pt x="502" y="445"/>
                  </a:lnTo>
                  <a:cubicBezTo>
                    <a:pt x="509" y="446"/>
                    <a:pt x="516" y="447"/>
                    <a:pt x="523" y="448"/>
                  </a:cubicBezTo>
                  <a:lnTo>
                    <a:pt x="523" y="448"/>
                  </a:lnTo>
                  <a:cubicBezTo>
                    <a:pt x="524" y="448"/>
                    <a:pt x="525" y="448"/>
                    <a:pt x="527" y="448"/>
                  </a:cubicBezTo>
                  <a:lnTo>
                    <a:pt x="527" y="448"/>
                  </a:lnTo>
                  <a:cubicBezTo>
                    <a:pt x="535" y="449"/>
                    <a:pt x="543" y="451"/>
                    <a:pt x="551" y="452"/>
                  </a:cubicBezTo>
                  <a:lnTo>
                    <a:pt x="551" y="452"/>
                  </a:lnTo>
                  <a:cubicBezTo>
                    <a:pt x="551" y="452"/>
                    <a:pt x="552" y="452"/>
                    <a:pt x="553" y="453"/>
                  </a:cubicBezTo>
                  <a:lnTo>
                    <a:pt x="553" y="453"/>
                  </a:lnTo>
                  <a:cubicBezTo>
                    <a:pt x="555" y="453"/>
                    <a:pt x="557" y="453"/>
                    <a:pt x="559" y="454"/>
                  </a:cubicBezTo>
                  <a:lnTo>
                    <a:pt x="559" y="454"/>
                  </a:lnTo>
                  <a:cubicBezTo>
                    <a:pt x="563" y="454"/>
                    <a:pt x="567" y="455"/>
                    <a:pt x="570" y="455"/>
                  </a:cubicBezTo>
                  <a:lnTo>
                    <a:pt x="570" y="455"/>
                  </a:lnTo>
                  <a:cubicBezTo>
                    <a:pt x="573" y="457"/>
                    <a:pt x="577" y="457"/>
                    <a:pt x="580" y="458"/>
                  </a:cubicBezTo>
                  <a:lnTo>
                    <a:pt x="580" y="458"/>
                  </a:lnTo>
                  <a:cubicBezTo>
                    <a:pt x="583" y="458"/>
                    <a:pt x="587" y="460"/>
                    <a:pt x="590" y="460"/>
                  </a:cubicBezTo>
                  <a:lnTo>
                    <a:pt x="590" y="460"/>
                  </a:lnTo>
                  <a:cubicBezTo>
                    <a:pt x="593" y="461"/>
                    <a:pt x="596" y="462"/>
                    <a:pt x="599" y="463"/>
                  </a:cubicBezTo>
                  <a:lnTo>
                    <a:pt x="599" y="463"/>
                  </a:lnTo>
                  <a:cubicBezTo>
                    <a:pt x="602" y="464"/>
                    <a:pt x="606" y="464"/>
                    <a:pt x="610" y="465"/>
                  </a:cubicBezTo>
                  <a:lnTo>
                    <a:pt x="610" y="465"/>
                  </a:lnTo>
                  <a:cubicBezTo>
                    <a:pt x="612" y="466"/>
                    <a:pt x="615" y="467"/>
                    <a:pt x="618" y="468"/>
                  </a:cubicBezTo>
                  <a:lnTo>
                    <a:pt x="618" y="468"/>
                  </a:lnTo>
                  <a:cubicBezTo>
                    <a:pt x="622" y="469"/>
                    <a:pt x="625" y="470"/>
                    <a:pt x="629" y="471"/>
                  </a:cubicBezTo>
                  <a:lnTo>
                    <a:pt x="629" y="471"/>
                  </a:lnTo>
                  <a:cubicBezTo>
                    <a:pt x="630" y="471"/>
                    <a:pt x="632" y="472"/>
                    <a:pt x="634" y="473"/>
                  </a:cubicBezTo>
                  <a:lnTo>
                    <a:pt x="634" y="473"/>
                  </a:lnTo>
                  <a:cubicBezTo>
                    <a:pt x="634" y="473"/>
                    <a:pt x="635" y="473"/>
                    <a:pt x="636" y="474"/>
                  </a:cubicBezTo>
                  <a:lnTo>
                    <a:pt x="636" y="474"/>
                  </a:lnTo>
                  <a:cubicBezTo>
                    <a:pt x="640" y="474"/>
                    <a:pt x="644" y="476"/>
                    <a:pt x="646" y="477"/>
                  </a:cubicBezTo>
                  <a:lnTo>
                    <a:pt x="646" y="120"/>
                  </a:lnTo>
                  <a:lnTo>
                    <a:pt x="646" y="0"/>
                  </a:lnTo>
                  <a:lnTo>
                    <a:pt x="648" y="434"/>
                  </a:lnTo>
                  <a:lnTo>
                    <a:pt x="648" y="477"/>
                  </a:lnTo>
                  <a:lnTo>
                    <a:pt x="648" y="477"/>
                  </a:lnTo>
                  <a:cubicBezTo>
                    <a:pt x="650" y="478"/>
                    <a:pt x="652" y="479"/>
                    <a:pt x="655" y="480"/>
                  </a:cubicBezTo>
                  <a:lnTo>
                    <a:pt x="655" y="480"/>
                  </a:lnTo>
                  <a:cubicBezTo>
                    <a:pt x="656" y="481"/>
                    <a:pt x="658" y="481"/>
                    <a:pt x="659" y="481"/>
                  </a:cubicBezTo>
                  <a:lnTo>
                    <a:pt x="659" y="481"/>
                  </a:lnTo>
                  <a:cubicBezTo>
                    <a:pt x="666" y="484"/>
                    <a:pt x="673" y="487"/>
                    <a:pt x="680" y="490"/>
                  </a:cubicBezTo>
                  <a:lnTo>
                    <a:pt x="680" y="490"/>
                  </a:lnTo>
                  <a:cubicBezTo>
                    <a:pt x="682" y="491"/>
                    <a:pt x="684" y="492"/>
                    <a:pt x="685" y="493"/>
                  </a:cubicBezTo>
                  <a:lnTo>
                    <a:pt x="685" y="493"/>
                  </a:lnTo>
                  <a:cubicBezTo>
                    <a:pt x="691" y="495"/>
                    <a:pt x="696" y="497"/>
                    <a:pt x="701" y="500"/>
                  </a:cubicBezTo>
                  <a:lnTo>
                    <a:pt x="701" y="500"/>
                  </a:lnTo>
                  <a:cubicBezTo>
                    <a:pt x="703" y="501"/>
                    <a:pt x="705" y="502"/>
                    <a:pt x="707" y="503"/>
                  </a:cubicBezTo>
                  <a:lnTo>
                    <a:pt x="707" y="503"/>
                  </a:lnTo>
                  <a:cubicBezTo>
                    <a:pt x="713" y="506"/>
                    <a:pt x="720" y="510"/>
                    <a:pt x="726" y="513"/>
                  </a:cubicBezTo>
                  <a:lnTo>
                    <a:pt x="726" y="513"/>
                  </a:lnTo>
                  <a:cubicBezTo>
                    <a:pt x="728" y="514"/>
                    <a:pt x="730" y="515"/>
                    <a:pt x="732" y="516"/>
                  </a:cubicBezTo>
                  <a:lnTo>
                    <a:pt x="732" y="516"/>
                  </a:lnTo>
                  <a:cubicBezTo>
                    <a:pt x="733" y="517"/>
                    <a:pt x="735" y="518"/>
                    <a:pt x="736" y="520"/>
                  </a:cubicBezTo>
                  <a:lnTo>
                    <a:pt x="736" y="520"/>
                  </a:lnTo>
                  <a:cubicBezTo>
                    <a:pt x="739" y="521"/>
                    <a:pt x="742" y="523"/>
                    <a:pt x="744" y="524"/>
                  </a:cubicBezTo>
                  <a:lnTo>
                    <a:pt x="744" y="524"/>
                  </a:lnTo>
                  <a:cubicBezTo>
                    <a:pt x="746" y="526"/>
                    <a:pt x="749" y="527"/>
                    <a:pt x="751" y="529"/>
                  </a:cubicBezTo>
                  <a:lnTo>
                    <a:pt x="751" y="529"/>
                  </a:lnTo>
                  <a:cubicBezTo>
                    <a:pt x="753" y="531"/>
                    <a:pt x="756" y="533"/>
                    <a:pt x="758" y="534"/>
                  </a:cubicBezTo>
                  <a:lnTo>
                    <a:pt x="758" y="534"/>
                  </a:lnTo>
                  <a:cubicBezTo>
                    <a:pt x="760" y="535"/>
                    <a:pt x="762" y="537"/>
                    <a:pt x="765" y="539"/>
                  </a:cubicBezTo>
                  <a:lnTo>
                    <a:pt x="765" y="539"/>
                  </a:lnTo>
                  <a:cubicBezTo>
                    <a:pt x="766" y="541"/>
                    <a:pt x="769" y="542"/>
                    <a:pt x="771" y="544"/>
                  </a:cubicBezTo>
                  <a:lnTo>
                    <a:pt x="771" y="544"/>
                  </a:lnTo>
                  <a:cubicBezTo>
                    <a:pt x="773" y="545"/>
                    <a:pt x="775" y="547"/>
                    <a:pt x="777" y="549"/>
                  </a:cubicBezTo>
                  <a:lnTo>
                    <a:pt x="777" y="549"/>
                  </a:lnTo>
                  <a:cubicBezTo>
                    <a:pt x="779" y="551"/>
                    <a:pt x="781" y="553"/>
                    <a:pt x="783" y="554"/>
                  </a:cubicBezTo>
                  <a:lnTo>
                    <a:pt x="783" y="554"/>
                  </a:lnTo>
                  <a:cubicBezTo>
                    <a:pt x="784" y="555"/>
                    <a:pt x="785" y="555"/>
                    <a:pt x="786" y="556"/>
                  </a:cubicBezTo>
                  <a:lnTo>
                    <a:pt x="786" y="556"/>
                  </a:lnTo>
                  <a:cubicBezTo>
                    <a:pt x="786" y="557"/>
                    <a:pt x="787" y="558"/>
                    <a:pt x="787" y="558"/>
                  </a:cubicBezTo>
                  <a:lnTo>
                    <a:pt x="787" y="558"/>
                  </a:lnTo>
                  <a:cubicBezTo>
                    <a:pt x="791" y="561"/>
                    <a:pt x="794" y="565"/>
                    <a:pt x="797" y="568"/>
                  </a:cubicBezTo>
                  <a:lnTo>
                    <a:pt x="797" y="568"/>
                  </a:lnTo>
                  <a:cubicBezTo>
                    <a:pt x="798" y="569"/>
                    <a:pt x="799" y="570"/>
                    <a:pt x="800" y="571"/>
                  </a:cubicBezTo>
                  <a:lnTo>
                    <a:pt x="800" y="571"/>
                  </a:lnTo>
                  <a:cubicBezTo>
                    <a:pt x="805" y="575"/>
                    <a:pt x="808" y="580"/>
                    <a:pt x="812" y="584"/>
                  </a:cubicBezTo>
                  <a:lnTo>
                    <a:pt x="812" y="584"/>
                  </a:lnTo>
                  <a:cubicBezTo>
                    <a:pt x="812" y="584"/>
                    <a:pt x="812" y="584"/>
                    <a:pt x="812" y="585"/>
                  </a:cubicBezTo>
                  <a:lnTo>
                    <a:pt x="812" y="585"/>
                  </a:lnTo>
                  <a:cubicBezTo>
                    <a:pt x="813" y="586"/>
                    <a:pt x="813" y="586"/>
                    <a:pt x="814" y="588"/>
                  </a:cubicBezTo>
                  <a:lnTo>
                    <a:pt x="814" y="588"/>
                  </a:lnTo>
                  <a:cubicBezTo>
                    <a:pt x="816" y="591"/>
                    <a:pt x="818" y="593"/>
                    <a:pt x="820" y="596"/>
                  </a:cubicBezTo>
                  <a:lnTo>
                    <a:pt x="820" y="596"/>
                  </a:lnTo>
                  <a:cubicBezTo>
                    <a:pt x="821" y="598"/>
                    <a:pt x="822" y="599"/>
                    <a:pt x="823" y="601"/>
                  </a:cubicBezTo>
                  <a:lnTo>
                    <a:pt x="823" y="601"/>
                  </a:lnTo>
                  <a:cubicBezTo>
                    <a:pt x="825" y="603"/>
                    <a:pt x="826" y="605"/>
                    <a:pt x="827" y="608"/>
                  </a:cubicBezTo>
                  <a:lnTo>
                    <a:pt x="827" y="608"/>
                  </a:lnTo>
                  <a:cubicBezTo>
                    <a:pt x="828" y="609"/>
                    <a:pt x="828" y="609"/>
                    <a:pt x="829" y="610"/>
                  </a:cubicBezTo>
                  <a:lnTo>
                    <a:pt x="829" y="610"/>
                  </a:lnTo>
                  <a:cubicBezTo>
                    <a:pt x="830" y="611"/>
                    <a:pt x="830" y="612"/>
                    <a:pt x="830" y="613"/>
                  </a:cubicBezTo>
                  <a:lnTo>
                    <a:pt x="830" y="613"/>
                  </a:lnTo>
                  <a:cubicBezTo>
                    <a:pt x="832" y="615"/>
                    <a:pt x="833" y="618"/>
                    <a:pt x="834" y="619"/>
                  </a:cubicBezTo>
                  <a:lnTo>
                    <a:pt x="834" y="619"/>
                  </a:lnTo>
                  <a:cubicBezTo>
                    <a:pt x="835" y="621"/>
                    <a:pt x="836" y="623"/>
                    <a:pt x="836" y="625"/>
                  </a:cubicBezTo>
                  <a:lnTo>
                    <a:pt x="836" y="625"/>
                  </a:lnTo>
                  <a:cubicBezTo>
                    <a:pt x="837" y="627"/>
                    <a:pt x="838" y="629"/>
                    <a:pt x="839" y="631"/>
                  </a:cubicBezTo>
                  <a:lnTo>
                    <a:pt x="839" y="631"/>
                  </a:lnTo>
                  <a:cubicBezTo>
                    <a:pt x="839" y="632"/>
                    <a:pt x="840" y="634"/>
                    <a:pt x="840" y="634"/>
                  </a:cubicBezTo>
                  <a:lnTo>
                    <a:pt x="840" y="634"/>
                  </a:lnTo>
                  <a:cubicBezTo>
                    <a:pt x="840" y="635"/>
                    <a:pt x="841" y="636"/>
                    <a:pt x="841" y="637"/>
                  </a:cubicBezTo>
                  <a:lnTo>
                    <a:pt x="841" y="637"/>
                  </a:lnTo>
                  <a:cubicBezTo>
                    <a:pt x="842" y="639"/>
                    <a:pt x="843" y="641"/>
                    <a:pt x="843" y="643"/>
                  </a:cubicBezTo>
                  <a:lnTo>
                    <a:pt x="843" y="643"/>
                  </a:lnTo>
                  <a:cubicBezTo>
                    <a:pt x="844" y="645"/>
                    <a:pt x="844" y="647"/>
                    <a:pt x="845" y="649"/>
                  </a:cubicBezTo>
                  <a:lnTo>
                    <a:pt x="845" y="649"/>
                  </a:lnTo>
                  <a:cubicBezTo>
                    <a:pt x="846" y="650"/>
                    <a:pt x="846" y="653"/>
                    <a:pt x="846" y="655"/>
                  </a:cubicBezTo>
                  <a:lnTo>
                    <a:pt x="846" y="655"/>
                  </a:lnTo>
                  <a:cubicBezTo>
                    <a:pt x="847" y="656"/>
                    <a:pt x="847" y="657"/>
                    <a:pt x="847" y="658"/>
                  </a:cubicBezTo>
                  <a:lnTo>
                    <a:pt x="847" y="658"/>
                  </a:lnTo>
                  <a:cubicBezTo>
                    <a:pt x="847" y="659"/>
                    <a:pt x="847" y="660"/>
                    <a:pt x="847" y="660"/>
                  </a:cubicBezTo>
                  <a:lnTo>
                    <a:pt x="847" y="660"/>
                  </a:lnTo>
                  <a:cubicBezTo>
                    <a:pt x="848" y="662"/>
                    <a:pt x="848" y="665"/>
                    <a:pt x="848" y="667"/>
                  </a:cubicBezTo>
                  <a:lnTo>
                    <a:pt x="848" y="667"/>
                  </a:lnTo>
                  <a:cubicBezTo>
                    <a:pt x="848" y="669"/>
                    <a:pt x="849" y="670"/>
                    <a:pt x="849" y="672"/>
                  </a:cubicBezTo>
                  <a:lnTo>
                    <a:pt x="849" y="672"/>
                  </a:lnTo>
                  <a:cubicBezTo>
                    <a:pt x="849" y="675"/>
                    <a:pt x="850" y="677"/>
                    <a:pt x="850" y="679"/>
                  </a:cubicBezTo>
                  <a:lnTo>
                    <a:pt x="850" y="679"/>
                  </a:lnTo>
                  <a:cubicBezTo>
                    <a:pt x="850" y="680"/>
                    <a:pt x="850" y="681"/>
                    <a:pt x="850" y="683"/>
                  </a:cubicBezTo>
                  <a:lnTo>
                    <a:pt x="850" y="683"/>
                  </a:lnTo>
                  <a:cubicBezTo>
                    <a:pt x="850" y="684"/>
                    <a:pt x="850" y="685"/>
                    <a:pt x="850" y="686"/>
                  </a:cubicBezTo>
                  <a:lnTo>
                    <a:pt x="851" y="1122"/>
                  </a:lnTo>
                  <a:lnTo>
                    <a:pt x="851" y="1122"/>
                  </a:lnTo>
                  <a:cubicBezTo>
                    <a:pt x="851" y="1119"/>
                    <a:pt x="851" y="1117"/>
                    <a:pt x="851" y="1114"/>
                  </a:cubicBezTo>
                  <a:lnTo>
                    <a:pt x="851" y="1114"/>
                  </a:lnTo>
                  <a:cubicBezTo>
                    <a:pt x="851" y="1112"/>
                    <a:pt x="851" y="1110"/>
                    <a:pt x="850" y="1108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82">
              <a:extLst>
                <a:ext uri="{FF2B5EF4-FFF2-40B4-BE49-F238E27FC236}">
                  <a16:creationId xmlns:a16="http://schemas.microsoft.com/office/drawing/2014/main" id="{D5944907-301F-3A4D-8E96-ECF568D09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2382" y="7088426"/>
              <a:ext cx="1555363" cy="818006"/>
            </a:xfrm>
            <a:custGeom>
              <a:avLst/>
              <a:gdLst>
                <a:gd name="T0" fmla="*/ 207 w 2382"/>
                <a:gd name="T1" fmla="*/ 253 h 1252"/>
                <a:gd name="T2" fmla="*/ 219 w 2382"/>
                <a:gd name="T3" fmla="*/ 279 h 1252"/>
                <a:gd name="T4" fmla="*/ 229 w 2382"/>
                <a:gd name="T5" fmla="*/ 299 h 1252"/>
                <a:gd name="T6" fmla="*/ 243 w 2382"/>
                <a:gd name="T7" fmla="*/ 325 h 1252"/>
                <a:gd name="T8" fmla="*/ 244 w 2382"/>
                <a:gd name="T9" fmla="*/ 326 h 1252"/>
                <a:gd name="T10" fmla="*/ 261 w 2382"/>
                <a:gd name="T11" fmla="*/ 350 h 1252"/>
                <a:gd name="T12" fmla="*/ 276 w 2382"/>
                <a:gd name="T13" fmla="*/ 371 h 1252"/>
                <a:gd name="T14" fmla="*/ 293 w 2382"/>
                <a:gd name="T15" fmla="*/ 391 h 1252"/>
                <a:gd name="T16" fmla="*/ 299 w 2382"/>
                <a:gd name="T17" fmla="*/ 398 h 1252"/>
                <a:gd name="T18" fmla="*/ 318 w 2382"/>
                <a:gd name="T19" fmla="*/ 418 h 1252"/>
                <a:gd name="T20" fmla="*/ 341 w 2382"/>
                <a:gd name="T21" fmla="*/ 611 h 1252"/>
                <a:gd name="T22" fmla="*/ 647 w 2382"/>
                <a:gd name="T23" fmla="*/ 618 h 1252"/>
                <a:gd name="T24" fmla="*/ 711 w 2382"/>
                <a:gd name="T25" fmla="*/ 639 h 1252"/>
                <a:gd name="T26" fmla="*/ 737 w 2382"/>
                <a:gd name="T27" fmla="*/ 648 h 1252"/>
                <a:gd name="T28" fmla="*/ 781 w 2382"/>
                <a:gd name="T29" fmla="*/ 659 h 1252"/>
                <a:gd name="T30" fmla="*/ 798 w 2382"/>
                <a:gd name="T31" fmla="*/ 663 h 1252"/>
                <a:gd name="T32" fmla="*/ 842 w 2382"/>
                <a:gd name="T33" fmla="*/ 673 h 1252"/>
                <a:gd name="T34" fmla="*/ 886 w 2382"/>
                <a:gd name="T35" fmla="*/ 682 h 1252"/>
                <a:gd name="T36" fmla="*/ 928 w 2382"/>
                <a:gd name="T37" fmla="*/ 689 h 1252"/>
                <a:gd name="T38" fmla="*/ 969 w 2382"/>
                <a:gd name="T39" fmla="*/ 815 h 1252"/>
                <a:gd name="T40" fmla="*/ 1405 w 2382"/>
                <a:gd name="T41" fmla="*/ 695 h 1252"/>
                <a:gd name="T42" fmla="*/ 1466 w 2382"/>
                <a:gd name="T43" fmla="*/ 686 h 1252"/>
                <a:gd name="T44" fmla="*/ 1482 w 2382"/>
                <a:gd name="T45" fmla="*/ 683 h 1252"/>
                <a:gd name="T46" fmla="*/ 1528 w 2382"/>
                <a:gd name="T47" fmla="*/ 674 h 1252"/>
                <a:gd name="T48" fmla="*/ 1575 w 2382"/>
                <a:gd name="T49" fmla="*/ 664 h 1252"/>
                <a:gd name="T50" fmla="*/ 1623 w 2382"/>
                <a:gd name="T51" fmla="*/ 651 h 1252"/>
                <a:gd name="T52" fmla="*/ 1639 w 2382"/>
                <a:gd name="T53" fmla="*/ 647 h 1252"/>
                <a:gd name="T54" fmla="*/ 1684 w 2382"/>
                <a:gd name="T55" fmla="*/ 633 h 1252"/>
                <a:gd name="T56" fmla="*/ 1874 w 2382"/>
                <a:gd name="T57" fmla="*/ 703 h 1252"/>
                <a:gd name="T58" fmla="*/ 2036 w 2382"/>
                <a:gd name="T59" fmla="*/ 440 h 1252"/>
                <a:gd name="T60" fmla="*/ 2171 w 2382"/>
                <a:gd name="T61" fmla="*/ 253 h 1252"/>
                <a:gd name="T62" fmla="*/ 2380 w 2382"/>
                <a:gd name="T63" fmla="*/ 0 h 1252"/>
                <a:gd name="T64" fmla="*/ 2183 w 2382"/>
                <a:gd name="T65" fmla="*/ 688 h 1252"/>
                <a:gd name="T66" fmla="*/ 1729 w 2382"/>
                <a:gd name="T67" fmla="*/ 1053 h 1252"/>
                <a:gd name="T68" fmla="*/ 1685 w 2382"/>
                <a:gd name="T69" fmla="*/ 1069 h 1252"/>
                <a:gd name="T70" fmla="*/ 1640 w 2382"/>
                <a:gd name="T71" fmla="*/ 1082 h 1252"/>
                <a:gd name="T72" fmla="*/ 1632 w 2382"/>
                <a:gd name="T73" fmla="*/ 1085 h 1252"/>
                <a:gd name="T74" fmla="*/ 1590 w 2382"/>
                <a:gd name="T75" fmla="*/ 1096 h 1252"/>
                <a:gd name="T76" fmla="*/ 1577 w 2382"/>
                <a:gd name="T77" fmla="*/ 1099 h 1252"/>
                <a:gd name="T78" fmla="*/ 1527 w 2382"/>
                <a:gd name="T79" fmla="*/ 1110 h 1252"/>
                <a:gd name="T80" fmla="*/ 1518 w 2382"/>
                <a:gd name="T81" fmla="*/ 1112 h 1252"/>
                <a:gd name="T82" fmla="*/ 1467 w 2382"/>
                <a:gd name="T83" fmla="*/ 1121 h 1252"/>
                <a:gd name="T84" fmla="*/ 1437 w 2382"/>
                <a:gd name="T85" fmla="*/ 1126 h 1252"/>
                <a:gd name="T86" fmla="*/ 1406 w 2382"/>
                <a:gd name="T87" fmla="*/ 1131 h 1252"/>
                <a:gd name="T88" fmla="*/ 969 w 2382"/>
                <a:gd name="T89" fmla="*/ 1130 h 1252"/>
                <a:gd name="T90" fmla="*/ 929 w 2382"/>
                <a:gd name="T91" fmla="*/ 1125 h 1252"/>
                <a:gd name="T92" fmla="*/ 889 w 2382"/>
                <a:gd name="T93" fmla="*/ 1118 h 1252"/>
                <a:gd name="T94" fmla="*/ 888 w 2382"/>
                <a:gd name="T95" fmla="*/ 1118 h 1252"/>
                <a:gd name="T96" fmla="*/ 831 w 2382"/>
                <a:gd name="T97" fmla="*/ 1107 h 1252"/>
                <a:gd name="T98" fmla="*/ 799 w 2382"/>
                <a:gd name="T99" fmla="*/ 1099 h 1252"/>
                <a:gd name="T100" fmla="*/ 755 w 2382"/>
                <a:gd name="T101" fmla="*/ 1088 h 1252"/>
                <a:gd name="T102" fmla="*/ 739 w 2382"/>
                <a:gd name="T103" fmla="*/ 1083 h 1252"/>
                <a:gd name="T104" fmla="*/ 702 w 2382"/>
                <a:gd name="T105" fmla="*/ 1072 h 1252"/>
                <a:gd name="T106" fmla="*/ 697 w 2382"/>
                <a:gd name="T107" fmla="*/ 1070 h 1252"/>
                <a:gd name="T108" fmla="*/ 194 w 2382"/>
                <a:gd name="T109" fmla="*/ 961 h 1252"/>
                <a:gd name="T110" fmla="*/ 0 w 2382"/>
                <a:gd name="T111" fmla="*/ 25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82" h="1252">
                  <a:moveTo>
                    <a:pt x="0" y="253"/>
                  </a:moveTo>
                  <a:lnTo>
                    <a:pt x="207" y="253"/>
                  </a:lnTo>
                  <a:lnTo>
                    <a:pt x="207" y="253"/>
                  </a:lnTo>
                  <a:cubicBezTo>
                    <a:pt x="211" y="260"/>
                    <a:pt x="213" y="267"/>
                    <a:pt x="217" y="275"/>
                  </a:cubicBezTo>
                  <a:lnTo>
                    <a:pt x="217" y="275"/>
                  </a:lnTo>
                  <a:cubicBezTo>
                    <a:pt x="217" y="276"/>
                    <a:pt x="218" y="277"/>
                    <a:pt x="219" y="279"/>
                  </a:cubicBezTo>
                  <a:lnTo>
                    <a:pt x="219" y="279"/>
                  </a:lnTo>
                  <a:cubicBezTo>
                    <a:pt x="222" y="286"/>
                    <a:pt x="225" y="292"/>
                    <a:pt x="229" y="299"/>
                  </a:cubicBezTo>
                  <a:lnTo>
                    <a:pt x="229" y="299"/>
                  </a:lnTo>
                  <a:cubicBezTo>
                    <a:pt x="230" y="301"/>
                    <a:pt x="231" y="302"/>
                    <a:pt x="231" y="303"/>
                  </a:cubicBezTo>
                  <a:lnTo>
                    <a:pt x="231" y="303"/>
                  </a:lnTo>
                  <a:cubicBezTo>
                    <a:pt x="235" y="310"/>
                    <a:pt x="239" y="318"/>
                    <a:pt x="243" y="325"/>
                  </a:cubicBezTo>
                  <a:lnTo>
                    <a:pt x="243" y="325"/>
                  </a:lnTo>
                  <a:cubicBezTo>
                    <a:pt x="244" y="325"/>
                    <a:pt x="244" y="326"/>
                    <a:pt x="244" y="326"/>
                  </a:cubicBezTo>
                  <a:lnTo>
                    <a:pt x="244" y="326"/>
                  </a:lnTo>
                  <a:cubicBezTo>
                    <a:pt x="248" y="333"/>
                    <a:pt x="253" y="339"/>
                    <a:pt x="257" y="346"/>
                  </a:cubicBezTo>
                  <a:lnTo>
                    <a:pt x="257" y="346"/>
                  </a:lnTo>
                  <a:cubicBezTo>
                    <a:pt x="259" y="347"/>
                    <a:pt x="260" y="349"/>
                    <a:pt x="261" y="350"/>
                  </a:cubicBezTo>
                  <a:lnTo>
                    <a:pt x="261" y="350"/>
                  </a:lnTo>
                  <a:cubicBezTo>
                    <a:pt x="266" y="357"/>
                    <a:pt x="270" y="364"/>
                    <a:pt x="276" y="371"/>
                  </a:cubicBezTo>
                  <a:lnTo>
                    <a:pt x="276" y="371"/>
                  </a:lnTo>
                  <a:cubicBezTo>
                    <a:pt x="277" y="372"/>
                    <a:pt x="279" y="374"/>
                    <a:pt x="280" y="376"/>
                  </a:cubicBezTo>
                  <a:lnTo>
                    <a:pt x="280" y="376"/>
                  </a:lnTo>
                  <a:cubicBezTo>
                    <a:pt x="284" y="381"/>
                    <a:pt x="288" y="386"/>
                    <a:pt x="293" y="391"/>
                  </a:cubicBezTo>
                  <a:lnTo>
                    <a:pt x="293" y="391"/>
                  </a:lnTo>
                  <a:cubicBezTo>
                    <a:pt x="295" y="394"/>
                    <a:pt x="297" y="396"/>
                    <a:pt x="299" y="398"/>
                  </a:cubicBezTo>
                  <a:lnTo>
                    <a:pt x="299" y="398"/>
                  </a:lnTo>
                  <a:cubicBezTo>
                    <a:pt x="304" y="403"/>
                    <a:pt x="309" y="408"/>
                    <a:pt x="314" y="414"/>
                  </a:cubicBezTo>
                  <a:lnTo>
                    <a:pt x="314" y="414"/>
                  </a:lnTo>
                  <a:cubicBezTo>
                    <a:pt x="316" y="416"/>
                    <a:pt x="317" y="417"/>
                    <a:pt x="318" y="418"/>
                  </a:cubicBezTo>
                  <a:lnTo>
                    <a:pt x="318" y="418"/>
                  </a:lnTo>
                  <a:cubicBezTo>
                    <a:pt x="326" y="426"/>
                    <a:pt x="333" y="432"/>
                    <a:pt x="340" y="440"/>
                  </a:cubicBezTo>
                  <a:lnTo>
                    <a:pt x="341" y="611"/>
                  </a:lnTo>
                  <a:lnTo>
                    <a:pt x="499" y="703"/>
                  </a:lnTo>
                  <a:lnTo>
                    <a:pt x="647" y="618"/>
                  </a:lnTo>
                  <a:lnTo>
                    <a:pt x="647" y="618"/>
                  </a:lnTo>
                  <a:cubicBezTo>
                    <a:pt x="663" y="623"/>
                    <a:pt x="679" y="629"/>
                    <a:pt x="696" y="634"/>
                  </a:cubicBezTo>
                  <a:lnTo>
                    <a:pt x="696" y="634"/>
                  </a:lnTo>
                  <a:cubicBezTo>
                    <a:pt x="700" y="636"/>
                    <a:pt x="706" y="638"/>
                    <a:pt x="711" y="639"/>
                  </a:cubicBezTo>
                  <a:lnTo>
                    <a:pt x="711" y="639"/>
                  </a:lnTo>
                  <a:cubicBezTo>
                    <a:pt x="720" y="642"/>
                    <a:pt x="729" y="644"/>
                    <a:pt x="737" y="648"/>
                  </a:cubicBezTo>
                  <a:lnTo>
                    <a:pt x="737" y="648"/>
                  </a:lnTo>
                  <a:cubicBezTo>
                    <a:pt x="742" y="649"/>
                    <a:pt x="749" y="651"/>
                    <a:pt x="754" y="652"/>
                  </a:cubicBezTo>
                  <a:lnTo>
                    <a:pt x="754" y="652"/>
                  </a:lnTo>
                  <a:cubicBezTo>
                    <a:pt x="763" y="654"/>
                    <a:pt x="772" y="657"/>
                    <a:pt x="781" y="659"/>
                  </a:cubicBezTo>
                  <a:lnTo>
                    <a:pt x="781" y="659"/>
                  </a:lnTo>
                  <a:cubicBezTo>
                    <a:pt x="787" y="661"/>
                    <a:pt x="792" y="662"/>
                    <a:pt x="798" y="663"/>
                  </a:cubicBezTo>
                  <a:lnTo>
                    <a:pt x="798" y="663"/>
                  </a:lnTo>
                  <a:cubicBezTo>
                    <a:pt x="808" y="666"/>
                    <a:pt x="819" y="668"/>
                    <a:pt x="830" y="671"/>
                  </a:cubicBezTo>
                  <a:lnTo>
                    <a:pt x="830" y="671"/>
                  </a:lnTo>
                  <a:cubicBezTo>
                    <a:pt x="833" y="672"/>
                    <a:pt x="838" y="673"/>
                    <a:pt x="842" y="673"/>
                  </a:cubicBezTo>
                  <a:lnTo>
                    <a:pt x="842" y="673"/>
                  </a:lnTo>
                  <a:cubicBezTo>
                    <a:pt x="856" y="677"/>
                    <a:pt x="872" y="680"/>
                    <a:pt x="886" y="682"/>
                  </a:cubicBezTo>
                  <a:lnTo>
                    <a:pt x="886" y="682"/>
                  </a:lnTo>
                  <a:cubicBezTo>
                    <a:pt x="896" y="684"/>
                    <a:pt x="905" y="685"/>
                    <a:pt x="914" y="687"/>
                  </a:cubicBezTo>
                  <a:lnTo>
                    <a:pt x="914" y="687"/>
                  </a:lnTo>
                  <a:cubicBezTo>
                    <a:pt x="919" y="687"/>
                    <a:pt x="923" y="689"/>
                    <a:pt x="928" y="689"/>
                  </a:cubicBezTo>
                  <a:lnTo>
                    <a:pt x="928" y="689"/>
                  </a:lnTo>
                  <a:cubicBezTo>
                    <a:pt x="942" y="691"/>
                    <a:pt x="955" y="693"/>
                    <a:pt x="969" y="695"/>
                  </a:cubicBezTo>
                  <a:lnTo>
                    <a:pt x="969" y="815"/>
                  </a:lnTo>
                  <a:lnTo>
                    <a:pt x="1404" y="815"/>
                  </a:lnTo>
                  <a:lnTo>
                    <a:pt x="1405" y="695"/>
                  </a:lnTo>
                  <a:lnTo>
                    <a:pt x="1405" y="695"/>
                  </a:lnTo>
                  <a:cubicBezTo>
                    <a:pt x="1415" y="693"/>
                    <a:pt x="1425" y="692"/>
                    <a:pt x="1436" y="690"/>
                  </a:cubicBezTo>
                  <a:lnTo>
                    <a:pt x="1436" y="690"/>
                  </a:lnTo>
                  <a:cubicBezTo>
                    <a:pt x="1446" y="689"/>
                    <a:pt x="1456" y="687"/>
                    <a:pt x="1466" y="686"/>
                  </a:cubicBezTo>
                  <a:lnTo>
                    <a:pt x="1466" y="686"/>
                  </a:lnTo>
                  <a:cubicBezTo>
                    <a:pt x="1471" y="685"/>
                    <a:pt x="1477" y="684"/>
                    <a:pt x="1482" y="683"/>
                  </a:cubicBezTo>
                  <a:lnTo>
                    <a:pt x="1482" y="683"/>
                  </a:lnTo>
                  <a:cubicBezTo>
                    <a:pt x="1494" y="681"/>
                    <a:pt x="1506" y="679"/>
                    <a:pt x="1517" y="676"/>
                  </a:cubicBezTo>
                  <a:lnTo>
                    <a:pt x="1517" y="676"/>
                  </a:lnTo>
                  <a:cubicBezTo>
                    <a:pt x="1520" y="676"/>
                    <a:pt x="1524" y="675"/>
                    <a:pt x="1528" y="674"/>
                  </a:cubicBezTo>
                  <a:lnTo>
                    <a:pt x="1528" y="674"/>
                  </a:lnTo>
                  <a:cubicBezTo>
                    <a:pt x="1544" y="671"/>
                    <a:pt x="1560" y="667"/>
                    <a:pt x="1575" y="664"/>
                  </a:cubicBezTo>
                  <a:lnTo>
                    <a:pt x="1575" y="664"/>
                  </a:lnTo>
                  <a:cubicBezTo>
                    <a:pt x="1580" y="663"/>
                    <a:pt x="1584" y="662"/>
                    <a:pt x="1588" y="660"/>
                  </a:cubicBezTo>
                  <a:lnTo>
                    <a:pt x="1588" y="660"/>
                  </a:lnTo>
                  <a:cubicBezTo>
                    <a:pt x="1600" y="657"/>
                    <a:pt x="1612" y="654"/>
                    <a:pt x="1623" y="651"/>
                  </a:cubicBezTo>
                  <a:lnTo>
                    <a:pt x="1623" y="651"/>
                  </a:lnTo>
                  <a:cubicBezTo>
                    <a:pt x="1628" y="650"/>
                    <a:pt x="1633" y="648"/>
                    <a:pt x="1639" y="647"/>
                  </a:cubicBezTo>
                  <a:lnTo>
                    <a:pt x="1639" y="647"/>
                  </a:lnTo>
                  <a:cubicBezTo>
                    <a:pt x="1649" y="643"/>
                    <a:pt x="1659" y="641"/>
                    <a:pt x="1670" y="637"/>
                  </a:cubicBezTo>
                  <a:lnTo>
                    <a:pt x="1670" y="637"/>
                  </a:lnTo>
                  <a:cubicBezTo>
                    <a:pt x="1675" y="636"/>
                    <a:pt x="1679" y="634"/>
                    <a:pt x="1684" y="633"/>
                  </a:cubicBezTo>
                  <a:lnTo>
                    <a:pt x="1684" y="633"/>
                  </a:lnTo>
                  <a:cubicBezTo>
                    <a:pt x="1699" y="628"/>
                    <a:pt x="1713" y="623"/>
                    <a:pt x="1728" y="618"/>
                  </a:cubicBezTo>
                  <a:lnTo>
                    <a:pt x="1874" y="703"/>
                  </a:lnTo>
                  <a:lnTo>
                    <a:pt x="2036" y="609"/>
                  </a:lnTo>
                  <a:lnTo>
                    <a:pt x="2036" y="440"/>
                  </a:lnTo>
                  <a:lnTo>
                    <a:pt x="2036" y="440"/>
                  </a:lnTo>
                  <a:cubicBezTo>
                    <a:pt x="2085" y="396"/>
                    <a:pt x="2122" y="349"/>
                    <a:pt x="2148" y="301"/>
                  </a:cubicBezTo>
                  <a:lnTo>
                    <a:pt x="2148" y="301"/>
                  </a:lnTo>
                  <a:cubicBezTo>
                    <a:pt x="2157" y="285"/>
                    <a:pt x="2165" y="269"/>
                    <a:pt x="2171" y="253"/>
                  </a:cubicBezTo>
                  <a:lnTo>
                    <a:pt x="2171" y="253"/>
                  </a:lnTo>
                  <a:lnTo>
                    <a:pt x="2379" y="253"/>
                  </a:lnTo>
                  <a:lnTo>
                    <a:pt x="2380" y="0"/>
                  </a:lnTo>
                  <a:lnTo>
                    <a:pt x="2381" y="436"/>
                  </a:lnTo>
                  <a:lnTo>
                    <a:pt x="2380" y="688"/>
                  </a:lnTo>
                  <a:lnTo>
                    <a:pt x="2183" y="688"/>
                  </a:lnTo>
                  <a:lnTo>
                    <a:pt x="2184" y="961"/>
                  </a:lnTo>
                  <a:lnTo>
                    <a:pt x="1875" y="1138"/>
                  </a:lnTo>
                  <a:lnTo>
                    <a:pt x="1729" y="1053"/>
                  </a:lnTo>
                  <a:lnTo>
                    <a:pt x="1729" y="1053"/>
                  </a:lnTo>
                  <a:cubicBezTo>
                    <a:pt x="1714" y="1059"/>
                    <a:pt x="1700" y="1064"/>
                    <a:pt x="1685" y="1069"/>
                  </a:cubicBezTo>
                  <a:lnTo>
                    <a:pt x="1685" y="1069"/>
                  </a:lnTo>
                  <a:cubicBezTo>
                    <a:pt x="1681" y="1070"/>
                    <a:pt x="1676" y="1071"/>
                    <a:pt x="1671" y="1073"/>
                  </a:cubicBezTo>
                  <a:lnTo>
                    <a:pt x="1671" y="1073"/>
                  </a:lnTo>
                  <a:cubicBezTo>
                    <a:pt x="1661" y="1076"/>
                    <a:pt x="1651" y="1079"/>
                    <a:pt x="1640" y="1082"/>
                  </a:cubicBezTo>
                  <a:lnTo>
                    <a:pt x="1640" y="1082"/>
                  </a:lnTo>
                  <a:cubicBezTo>
                    <a:pt x="1638" y="1083"/>
                    <a:pt x="1635" y="1084"/>
                    <a:pt x="1632" y="1085"/>
                  </a:cubicBezTo>
                  <a:lnTo>
                    <a:pt x="1632" y="1085"/>
                  </a:lnTo>
                  <a:cubicBezTo>
                    <a:pt x="1630" y="1086"/>
                    <a:pt x="1627" y="1086"/>
                    <a:pt x="1625" y="1087"/>
                  </a:cubicBezTo>
                  <a:lnTo>
                    <a:pt x="1625" y="1087"/>
                  </a:lnTo>
                  <a:cubicBezTo>
                    <a:pt x="1613" y="1090"/>
                    <a:pt x="1601" y="1093"/>
                    <a:pt x="1590" y="1096"/>
                  </a:cubicBezTo>
                  <a:lnTo>
                    <a:pt x="1590" y="1096"/>
                  </a:lnTo>
                  <a:cubicBezTo>
                    <a:pt x="1585" y="1097"/>
                    <a:pt x="1581" y="1098"/>
                    <a:pt x="1577" y="1099"/>
                  </a:cubicBezTo>
                  <a:lnTo>
                    <a:pt x="1577" y="1099"/>
                  </a:lnTo>
                  <a:cubicBezTo>
                    <a:pt x="1561" y="1103"/>
                    <a:pt x="1545" y="1107"/>
                    <a:pt x="1529" y="1110"/>
                  </a:cubicBezTo>
                  <a:lnTo>
                    <a:pt x="1529" y="1110"/>
                  </a:lnTo>
                  <a:cubicBezTo>
                    <a:pt x="1528" y="1110"/>
                    <a:pt x="1528" y="1110"/>
                    <a:pt x="1527" y="1110"/>
                  </a:cubicBezTo>
                  <a:lnTo>
                    <a:pt x="1527" y="1110"/>
                  </a:lnTo>
                  <a:cubicBezTo>
                    <a:pt x="1524" y="1111"/>
                    <a:pt x="1521" y="1111"/>
                    <a:pt x="1518" y="1112"/>
                  </a:cubicBezTo>
                  <a:lnTo>
                    <a:pt x="1518" y="1112"/>
                  </a:lnTo>
                  <a:cubicBezTo>
                    <a:pt x="1507" y="1115"/>
                    <a:pt x="1495" y="1117"/>
                    <a:pt x="1483" y="1119"/>
                  </a:cubicBezTo>
                  <a:lnTo>
                    <a:pt x="1483" y="1119"/>
                  </a:lnTo>
                  <a:cubicBezTo>
                    <a:pt x="1478" y="1120"/>
                    <a:pt x="1472" y="1121"/>
                    <a:pt x="1467" y="1121"/>
                  </a:cubicBezTo>
                  <a:lnTo>
                    <a:pt x="1467" y="1121"/>
                  </a:lnTo>
                  <a:cubicBezTo>
                    <a:pt x="1457" y="1123"/>
                    <a:pt x="1447" y="1125"/>
                    <a:pt x="1437" y="1126"/>
                  </a:cubicBezTo>
                  <a:lnTo>
                    <a:pt x="1437" y="1126"/>
                  </a:lnTo>
                  <a:cubicBezTo>
                    <a:pt x="1434" y="1127"/>
                    <a:pt x="1431" y="1127"/>
                    <a:pt x="1429" y="1128"/>
                  </a:cubicBezTo>
                  <a:lnTo>
                    <a:pt x="1429" y="1128"/>
                  </a:lnTo>
                  <a:cubicBezTo>
                    <a:pt x="1421" y="1128"/>
                    <a:pt x="1413" y="1130"/>
                    <a:pt x="1406" y="1131"/>
                  </a:cubicBezTo>
                  <a:lnTo>
                    <a:pt x="1405" y="1251"/>
                  </a:lnTo>
                  <a:lnTo>
                    <a:pt x="970" y="1251"/>
                  </a:lnTo>
                  <a:lnTo>
                    <a:pt x="969" y="1130"/>
                  </a:lnTo>
                  <a:lnTo>
                    <a:pt x="969" y="1130"/>
                  </a:lnTo>
                  <a:cubicBezTo>
                    <a:pt x="956" y="1129"/>
                    <a:pt x="942" y="1127"/>
                    <a:pt x="929" y="1125"/>
                  </a:cubicBezTo>
                  <a:lnTo>
                    <a:pt x="929" y="1125"/>
                  </a:lnTo>
                  <a:cubicBezTo>
                    <a:pt x="924" y="1124"/>
                    <a:pt x="920" y="1123"/>
                    <a:pt x="915" y="1123"/>
                  </a:cubicBezTo>
                  <a:lnTo>
                    <a:pt x="915" y="1123"/>
                  </a:lnTo>
                  <a:cubicBezTo>
                    <a:pt x="906" y="1121"/>
                    <a:pt x="898" y="1120"/>
                    <a:pt x="889" y="1118"/>
                  </a:cubicBezTo>
                  <a:lnTo>
                    <a:pt x="889" y="1118"/>
                  </a:lnTo>
                  <a:cubicBezTo>
                    <a:pt x="888" y="1118"/>
                    <a:pt x="888" y="1118"/>
                    <a:pt x="888" y="1118"/>
                  </a:cubicBezTo>
                  <a:lnTo>
                    <a:pt x="888" y="1118"/>
                  </a:lnTo>
                  <a:cubicBezTo>
                    <a:pt x="873" y="1116"/>
                    <a:pt x="858" y="1113"/>
                    <a:pt x="843" y="1109"/>
                  </a:cubicBezTo>
                  <a:lnTo>
                    <a:pt x="843" y="1109"/>
                  </a:lnTo>
                  <a:cubicBezTo>
                    <a:pt x="839" y="1109"/>
                    <a:pt x="835" y="1107"/>
                    <a:pt x="831" y="1107"/>
                  </a:cubicBezTo>
                  <a:lnTo>
                    <a:pt x="831" y="1107"/>
                  </a:lnTo>
                  <a:cubicBezTo>
                    <a:pt x="820" y="1104"/>
                    <a:pt x="810" y="1101"/>
                    <a:pt x="799" y="1099"/>
                  </a:cubicBezTo>
                  <a:lnTo>
                    <a:pt x="799" y="1099"/>
                  </a:lnTo>
                  <a:cubicBezTo>
                    <a:pt x="794" y="1098"/>
                    <a:pt x="788" y="1096"/>
                    <a:pt x="782" y="1095"/>
                  </a:cubicBezTo>
                  <a:lnTo>
                    <a:pt x="782" y="1095"/>
                  </a:lnTo>
                  <a:cubicBezTo>
                    <a:pt x="774" y="1093"/>
                    <a:pt x="764" y="1090"/>
                    <a:pt x="755" y="1088"/>
                  </a:cubicBezTo>
                  <a:lnTo>
                    <a:pt x="755" y="1088"/>
                  </a:lnTo>
                  <a:cubicBezTo>
                    <a:pt x="750" y="1086"/>
                    <a:pt x="744" y="1085"/>
                    <a:pt x="739" y="1083"/>
                  </a:cubicBezTo>
                  <a:lnTo>
                    <a:pt x="739" y="1083"/>
                  </a:lnTo>
                  <a:cubicBezTo>
                    <a:pt x="730" y="1080"/>
                    <a:pt x="721" y="1078"/>
                    <a:pt x="712" y="1075"/>
                  </a:cubicBezTo>
                  <a:lnTo>
                    <a:pt x="712" y="1075"/>
                  </a:lnTo>
                  <a:cubicBezTo>
                    <a:pt x="709" y="1074"/>
                    <a:pt x="706" y="1073"/>
                    <a:pt x="702" y="1072"/>
                  </a:cubicBezTo>
                  <a:lnTo>
                    <a:pt x="702" y="1072"/>
                  </a:lnTo>
                  <a:cubicBezTo>
                    <a:pt x="700" y="1071"/>
                    <a:pt x="699" y="1071"/>
                    <a:pt x="697" y="1070"/>
                  </a:cubicBezTo>
                  <a:lnTo>
                    <a:pt x="697" y="1070"/>
                  </a:lnTo>
                  <a:cubicBezTo>
                    <a:pt x="680" y="1065"/>
                    <a:pt x="664" y="1059"/>
                    <a:pt x="648" y="1053"/>
                  </a:cubicBezTo>
                  <a:lnTo>
                    <a:pt x="500" y="1138"/>
                  </a:lnTo>
                  <a:lnTo>
                    <a:pt x="194" y="961"/>
                  </a:lnTo>
                  <a:lnTo>
                    <a:pt x="193" y="688"/>
                  </a:lnTo>
                  <a:lnTo>
                    <a:pt x="1" y="688"/>
                  </a:lnTo>
                  <a:lnTo>
                    <a:pt x="0" y="253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83">
              <a:extLst>
                <a:ext uri="{FF2B5EF4-FFF2-40B4-BE49-F238E27FC236}">
                  <a16:creationId xmlns:a16="http://schemas.microsoft.com/office/drawing/2014/main" id="{12A3E607-7F12-2544-B21E-F37359CA5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2382" y="6719747"/>
              <a:ext cx="1555363" cy="898654"/>
            </a:xfrm>
            <a:custGeom>
              <a:avLst/>
              <a:gdLst>
                <a:gd name="T0" fmla="*/ 888 w 2381"/>
                <a:gd name="T1" fmla="*/ 861 h 1377"/>
                <a:gd name="T2" fmla="*/ 888 w 2381"/>
                <a:gd name="T3" fmla="*/ 861 h 1377"/>
                <a:gd name="T4" fmla="*/ 1490 w 2381"/>
                <a:gd name="T5" fmla="*/ 861 h 1377"/>
                <a:gd name="T6" fmla="*/ 1490 w 2381"/>
                <a:gd name="T7" fmla="*/ 861 h 1377"/>
                <a:gd name="T8" fmla="*/ 1491 w 2381"/>
                <a:gd name="T9" fmla="*/ 513 h 1377"/>
                <a:gd name="T10" fmla="*/ 1491 w 2381"/>
                <a:gd name="T11" fmla="*/ 513 h 1377"/>
                <a:gd name="T12" fmla="*/ 891 w 2381"/>
                <a:gd name="T13" fmla="*/ 513 h 1377"/>
                <a:gd name="T14" fmla="*/ 891 w 2381"/>
                <a:gd name="T15" fmla="*/ 513 h 1377"/>
                <a:gd name="T16" fmla="*/ 888 w 2381"/>
                <a:gd name="T17" fmla="*/ 861 h 1377"/>
                <a:gd name="T18" fmla="*/ 207 w 2381"/>
                <a:gd name="T19" fmla="*/ 814 h 1377"/>
                <a:gd name="T20" fmla="*/ 0 w 2381"/>
                <a:gd name="T21" fmla="*/ 814 h 1377"/>
                <a:gd name="T22" fmla="*/ 1 w 2381"/>
                <a:gd name="T23" fmla="*/ 561 h 1377"/>
                <a:gd name="T24" fmla="*/ 209 w 2381"/>
                <a:gd name="T25" fmla="*/ 561 h 1377"/>
                <a:gd name="T26" fmla="*/ 209 w 2381"/>
                <a:gd name="T27" fmla="*/ 561 h 1377"/>
                <a:gd name="T28" fmla="*/ 344 w 2381"/>
                <a:gd name="T29" fmla="*/ 375 h 1377"/>
                <a:gd name="T30" fmla="*/ 197 w 2381"/>
                <a:gd name="T31" fmla="*/ 290 h 1377"/>
                <a:gd name="T32" fmla="*/ 506 w 2381"/>
                <a:gd name="T33" fmla="*/ 112 h 1377"/>
                <a:gd name="T34" fmla="*/ 653 w 2381"/>
                <a:gd name="T35" fmla="*/ 198 h 1377"/>
                <a:gd name="T36" fmla="*/ 653 w 2381"/>
                <a:gd name="T37" fmla="*/ 198 h 1377"/>
                <a:gd name="T38" fmla="*/ 976 w 2381"/>
                <a:gd name="T39" fmla="*/ 120 h 1377"/>
                <a:gd name="T40" fmla="*/ 976 w 2381"/>
                <a:gd name="T41" fmla="*/ 0 h 1377"/>
                <a:gd name="T42" fmla="*/ 1411 w 2381"/>
                <a:gd name="T43" fmla="*/ 0 h 1377"/>
                <a:gd name="T44" fmla="*/ 1411 w 2381"/>
                <a:gd name="T45" fmla="*/ 120 h 1377"/>
                <a:gd name="T46" fmla="*/ 1411 w 2381"/>
                <a:gd name="T47" fmla="*/ 120 h 1377"/>
                <a:gd name="T48" fmla="*/ 1733 w 2381"/>
                <a:gd name="T49" fmla="*/ 198 h 1377"/>
                <a:gd name="T50" fmla="*/ 1880 w 2381"/>
                <a:gd name="T51" fmla="*/ 112 h 1377"/>
                <a:gd name="T52" fmla="*/ 2187 w 2381"/>
                <a:gd name="T53" fmla="*/ 290 h 1377"/>
                <a:gd name="T54" fmla="*/ 2040 w 2381"/>
                <a:gd name="T55" fmla="*/ 375 h 1377"/>
                <a:gd name="T56" fmla="*/ 2040 w 2381"/>
                <a:gd name="T57" fmla="*/ 375 h 1377"/>
                <a:gd name="T58" fmla="*/ 2172 w 2381"/>
                <a:gd name="T59" fmla="*/ 561 h 1377"/>
                <a:gd name="T60" fmla="*/ 2380 w 2381"/>
                <a:gd name="T61" fmla="*/ 561 h 1377"/>
                <a:gd name="T62" fmla="*/ 2379 w 2381"/>
                <a:gd name="T63" fmla="*/ 814 h 1377"/>
                <a:gd name="T64" fmla="*/ 2171 w 2381"/>
                <a:gd name="T65" fmla="*/ 814 h 1377"/>
                <a:gd name="T66" fmla="*/ 2171 w 2381"/>
                <a:gd name="T67" fmla="*/ 814 h 1377"/>
                <a:gd name="T68" fmla="*/ 2036 w 2381"/>
                <a:gd name="T69" fmla="*/ 1001 h 1377"/>
                <a:gd name="T70" fmla="*/ 2183 w 2381"/>
                <a:gd name="T71" fmla="*/ 1086 h 1377"/>
                <a:gd name="T72" fmla="*/ 1874 w 2381"/>
                <a:gd name="T73" fmla="*/ 1264 h 1377"/>
                <a:gd name="T74" fmla="*/ 1728 w 2381"/>
                <a:gd name="T75" fmla="*/ 1179 h 1377"/>
                <a:gd name="T76" fmla="*/ 1728 w 2381"/>
                <a:gd name="T77" fmla="*/ 1179 h 1377"/>
                <a:gd name="T78" fmla="*/ 1405 w 2381"/>
                <a:gd name="T79" fmla="*/ 1256 h 1377"/>
                <a:gd name="T80" fmla="*/ 1404 w 2381"/>
                <a:gd name="T81" fmla="*/ 1376 h 1377"/>
                <a:gd name="T82" fmla="*/ 969 w 2381"/>
                <a:gd name="T83" fmla="*/ 1376 h 1377"/>
                <a:gd name="T84" fmla="*/ 969 w 2381"/>
                <a:gd name="T85" fmla="*/ 1256 h 1377"/>
                <a:gd name="T86" fmla="*/ 969 w 2381"/>
                <a:gd name="T87" fmla="*/ 1256 h 1377"/>
                <a:gd name="T88" fmla="*/ 647 w 2381"/>
                <a:gd name="T89" fmla="*/ 1179 h 1377"/>
                <a:gd name="T90" fmla="*/ 499 w 2381"/>
                <a:gd name="T91" fmla="*/ 1264 h 1377"/>
                <a:gd name="T92" fmla="*/ 193 w 2381"/>
                <a:gd name="T93" fmla="*/ 1086 h 1377"/>
                <a:gd name="T94" fmla="*/ 340 w 2381"/>
                <a:gd name="T95" fmla="*/ 1001 h 1377"/>
                <a:gd name="T96" fmla="*/ 340 w 2381"/>
                <a:gd name="T97" fmla="*/ 1001 h 1377"/>
                <a:gd name="T98" fmla="*/ 207 w 2381"/>
                <a:gd name="T99" fmla="*/ 814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81" h="1377">
                  <a:moveTo>
                    <a:pt x="888" y="861"/>
                  </a:moveTo>
                  <a:lnTo>
                    <a:pt x="888" y="861"/>
                  </a:lnTo>
                  <a:cubicBezTo>
                    <a:pt x="1054" y="958"/>
                    <a:pt x="1323" y="958"/>
                    <a:pt x="1490" y="861"/>
                  </a:cubicBezTo>
                  <a:lnTo>
                    <a:pt x="1490" y="861"/>
                  </a:lnTo>
                  <a:cubicBezTo>
                    <a:pt x="1656" y="766"/>
                    <a:pt x="1657" y="609"/>
                    <a:pt x="1491" y="513"/>
                  </a:cubicBezTo>
                  <a:lnTo>
                    <a:pt x="1491" y="513"/>
                  </a:lnTo>
                  <a:cubicBezTo>
                    <a:pt x="1326" y="417"/>
                    <a:pt x="1057" y="417"/>
                    <a:pt x="891" y="513"/>
                  </a:cubicBezTo>
                  <a:lnTo>
                    <a:pt x="891" y="513"/>
                  </a:lnTo>
                  <a:cubicBezTo>
                    <a:pt x="724" y="609"/>
                    <a:pt x="723" y="766"/>
                    <a:pt x="888" y="861"/>
                  </a:cubicBezTo>
                  <a:close/>
                  <a:moveTo>
                    <a:pt x="207" y="814"/>
                  </a:moveTo>
                  <a:lnTo>
                    <a:pt x="0" y="814"/>
                  </a:lnTo>
                  <a:lnTo>
                    <a:pt x="1" y="561"/>
                  </a:lnTo>
                  <a:lnTo>
                    <a:pt x="209" y="561"/>
                  </a:lnTo>
                  <a:lnTo>
                    <a:pt x="209" y="561"/>
                  </a:lnTo>
                  <a:cubicBezTo>
                    <a:pt x="235" y="496"/>
                    <a:pt x="279" y="433"/>
                    <a:pt x="344" y="375"/>
                  </a:cubicBezTo>
                  <a:lnTo>
                    <a:pt x="197" y="290"/>
                  </a:lnTo>
                  <a:lnTo>
                    <a:pt x="506" y="112"/>
                  </a:lnTo>
                  <a:lnTo>
                    <a:pt x="653" y="198"/>
                  </a:lnTo>
                  <a:lnTo>
                    <a:pt x="653" y="198"/>
                  </a:lnTo>
                  <a:cubicBezTo>
                    <a:pt x="753" y="160"/>
                    <a:pt x="863" y="135"/>
                    <a:pt x="976" y="120"/>
                  </a:cubicBezTo>
                  <a:lnTo>
                    <a:pt x="976" y="0"/>
                  </a:lnTo>
                  <a:lnTo>
                    <a:pt x="1411" y="0"/>
                  </a:lnTo>
                  <a:lnTo>
                    <a:pt x="1411" y="120"/>
                  </a:lnTo>
                  <a:lnTo>
                    <a:pt x="1411" y="120"/>
                  </a:lnTo>
                  <a:cubicBezTo>
                    <a:pt x="1524" y="135"/>
                    <a:pt x="1633" y="161"/>
                    <a:pt x="1733" y="198"/>
                  </a:cubicBezTo>
                  <a:lnTo>
                    <a:pt x="1880" y="112"/>
                  </a:lnTo>
                  <a:lnTo>
                    <a:pt x="2187" y="290"/>
                  </a:lnTo>
                  <a:lnTo>
                    <a:pt x="2040" y="375"/>
                  </a:lnTo>
                  <a:lnTo>
                    <a:pt x="2040" y="375"/>
                  </a:lnTo>
                  <a:cubicBezTo>
                    <a:pt x="2103" y="433"/>
                    <a:pt x="2147" y="496"/>
                    <a:pt x="2172" y="561"/>
                  </a:cubicBezTo>
                  <a:lnTo>
                    <a:pt x="2380" y="561"/>
                  </a:lnTo>
                  <a:lnTo>
                    <a:pt x="2379" y="814"/>
                  </a:lnTo>
                  <a:lnTo>
                    <a:pt x="2171" y="814"/>
                  </a:lnTo>
                  <a:lnTo>
                    <a:pt x="2171" y="814"/>
                  </a:lnTo>
                  <a:cubicBezTo>
                    <a:pt x="2146" y="879"/>
                    <a:pt x="2100" y="942"/>
                    <a:pt x="2036" y="1001"/>
                  </a:cubicBezTo>
                  <a:lnTo>
                    <a:pt x="2183" y="1086"/>
                  </a:lnTo>
                  <a:lnTo>
                    <a:pt x="1874" y="1264"/>
                  </a:lnTo>
                  <a:lnTo>
                    <a:pt x="1728" y="1179"/>
                  </a:lnTo>
                  <a:lnTo>
                    <a:pt x="1728" y="1179"/>
                  </a:lnTo>
                  <a:cubicBezTo>
                    <a:pt x="1627" y="1216"/>
                    <a:pt x="1517" y="1241"/>
                    <a:pt x="1405" y="1256"/>
                  </a:cubicBezTo>
                  <a:lnTo>
                    <a:pt x="1404" y="1376"/>
                  </a:lnTo>
                  <a:lnTo>
                    <a:pt x="969" y="1376"/>
                  </a:lnTo>
                  <a:lnTo>
                    <a:pt x="969" y="1256"/>
                  </a:lnTo>
                  <a:lnTo>
                    <a:pt x="969" y="1256"/>
                  </a:lnTo>
                  <a:cubicBezTo>
                    <a:pt x="856" y="1241"/>
                    <a:pt x="747" y="1216"/>
                    <a:pt x="647" y="1179"/>
                  </a:cubicBezTo>
                  <a:lnTo>
                    <a:pt x="499" y="1264"/>
                  </a:lnTo>
                  <a:lnTo>
                    <a:pt x="193" y="1086"/>
                  </a:lnTo>
                  <a:lnTo>
                    <a:pt x="340" y="1001"/>
                  </a:lnTo>
                  <a:lnTo>
                    <a:pt x="340" y="1001"/>
                  </a:lnTo>
                  <a:cubicBezTo>
                    <a:pt x="276" y="942"/>
                    <a:pt x="232" y="879"/>
                    <a:pt x="207" y="8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84">
              <a:extLst>
                <a:ext uri="{FF2B5EF4-FFF2-40B4-BE49-F238E27FC236}">
                  <a16:creationId xmlns:a16="http://schemas.microsoft.com/office/drawing/2014/main" id="{037AF322-221D-BD46-93C2-24FE37AEB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988" y="7638564"/>
              <a:ext cx="74888" cy="262108"/>
            </a:xfrm>
            <a:custGeom>
              <a:avLst/>
              <a:gdLst>
                <a:gd name="T0" fmla="*/ 0 w 115"/>
                <a:gd name="T1" fmla="*/ 0 h 403"/>
                <a:gd name="T2" fmla="*/ 113 w 115"/>
                <a:gd name="T3" fmla="*/ 66 h 403"/>
                <a:gd name="T4" fmla="*/ 114 w 115"/>
                <a:gd name="T5" fmla="*/ 402 h 403"/>
                <a:gd name="T6" fmla="*/ 1 w 115"/>
                <a:gd name="T7" fmla="*/ 337 h 403"/>
                <a:gd name="T8" fmla="*/ 0 w 115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3">
                  <a:moveTo>
                    <a:pt x="0" y="0"/>
                  </a:moveTo>
                  <a:lnTo>
                    <a:pt x="113" y="66"/>
                  </a:lnTo>
                  <a:lnTo>
                    <a:pt x="114" y="402"/>
                  </a:lnTo>
                  <a:lnTo>
                    <a:pt x="1" y="337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5" name="Freeform 85">
              <a:extLst>
                <a:ext uri="{FF2B5EF4-FFF2-40B4-BE49-F238E27FC236}">
                  <a16:creationId xmlns:a16="http://schemas.microsoft.com/office/drawing/2014/main" id="{C3F55429-3283-5041-AD38-723EE83C3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2445" y="7638564"/>
              <a:ext cx="74888" cy="262108"/>
            </a:xfrm>
            <a:custGeom>
              <a:avLst/>
              <a:gdLst>
                <a:gd name="T0" fmla="*/ 0 w 115"/>
                <a:gd name="T1" fmla="*/ 66 h 403"/>
                <a:gd name="T2" fmla="*/ 113 w 115"/>
                <a:gd name="T3" fmla="*/ 0 h 403"/>
                <a:gd name="T4" fmla="*/ 114 w 115"/>
                <a:gd name="T5" fmla="*/ 337 h 403"/>
                <a:gd name="T6" fmla="*/ 1 w 115"/>
                <a:gd name="T7" fmla="*/ 402 h 403"/>
                <a:gd name="T8" fmla="*/ 0 w 115"/>
                <a:gd name="T9" fmla="*/ 66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3">
                  <a:moveTo>
                    <a:pt x="0" y="66"/>
                  </a:moveTo>
                  <a:lnTo>
                    <a:pt x="113" y="0"/>
                  </a:lnTo>
                  <a:lnTo>
                    <a:pt x="114" y="337"/>
                  </a:lnTo>
                  <a:lnTo>
                    <a:pt x="1" y="402"/>
                  </a:lnTo>
                  <a:lnTo>
                    <a:pt x="0" y="66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6" name="Freeform 86">
              <a:extLst>
                <a:ext uri="{FF2B5EF4-FFF2-40B4-BE49-F238E27FC236}">
                  <a16:creationId xmlns:a16="http://schemas.microsoft.com/office/drawing/2014/main" id="{532883A4-47F2-ED4B-964B-8459910F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0136" y="7491669"/>
              <a:ext cx="429166" cy="567419"/>
            </a:xfrm>
            <a:custGeom>
              <a:avLst/>
              <a:gdLst>
                <a:gd name="T0" fmla="*/ 655 w 658"/>
                <a:gd name="T1" fmla="*/ 847 h 870"/>
                <a:gd name="T2" fmla="*/ 652 w 658"/>
                <a:gd name="T3" fmla="*/ 833 h 870"/>
                <a:gd name="T4" fmla="*/ 647 w 658"/>
                <a:gd name="T5" fmla="*/ 819 h 870"/>
                <a:gd name="T6" fmla="*/ 640 w 658"/>
                <a:gd name="T7" fmla="*/ 806 h 870"/>
                <a:gd name="T8" fmla="*/ 629 w 658"/>
                <a:gd name="T9" fmla="*/ 791 h 870"/>
                <a:gd name="T10" fmla="*/ 616 w 658"/>
                <a:gd name="T11" fmla="*/ 776 h 870"/>
                <a:gd name="T12" fmla="*/ 601 w 658"/>
                <a:gd name="T13" fmla="*/ 761 h 870"/>
                <a:gd name="T14" fmla="*/ 586 w 658"/>
                <a:gd name="T15" fmla="*/ 749 h 870"/>
                <a:gd name="T16" fmla="*/ 569 w 658"/>
                <a:gd name="T17" fmla="*/ 738 h 870"/>
                <a:gd name="T18" fmla="*/ 542 w 658"/>
                <a:gd name="T19" fmla="*/ 723 h 870"/>
                <a:gd name="T20" fmla="*/ 510 w 658"/>
                <a:gd name="T21" fmla="*/ 709 h 870"/>
                <a:gd name="T22" fmla="*/ 486 w 658"/>
                <a:gd name="T23" fmla="*/ 701 h 870"/>
                <a:gd name="T24" fmla="*/ 463 w 658"/>
                <a:gd name="T25" fmla="*/ 694 h 870"/>
                <a:gd name="T26" fmla="*/ 441 w 658"/>
                <a:gd name="T27" fmla="*/ 689 h 870"/>
                <a:gd name="T28" fmla="*/ 407 w 658"/>
                <a:gd name="T29" fmla="*/ 683 h 870"/>
                <a:gd name="T30" fmla="*/ 382 w 658"/>
                <a:gd name="T31" fmla="*/ 680 h 870"/>
                <a:gd name="T32" fmla="*/ 354 w 658"/>
                <a:gd name="T33" fmla="*/ 678 h 870"/>
                <a:gd name="T34" fmla="*/ 321 w 658"/>
                <a:gd name="T35" fmla="*/ 678 h 870"/>
                <a:gd name="T36" fmla="*/ 252 w 658"/>
                <a:gd name="T37" fmla="*/ 683 h 870"/>
                <a:gd name="T38" fmla="*/ 231 w 658"/>
                <a:gd name="T39" fmla="*/ 687 h 870"/>
                <a:gd name="T40" fmla="*/ 204 w 658"/>
                <a:gd name="T41" fmla="*/ 692 h 870"/>
                <a:gd name="T42" fmla="*/ 183 w 658"/>
                <a:gd name="T43" fmla="*/ 698 h 870"/>
                <a:gd name="T44" fmla="*/ 147 w 658"/>
                <a:gd name="T45" fmla="*/ 710 h 870"/>
                <a:gd name="T46" fmla="*/ 120 w 658"/>
                <a:gd name="T47" fmla="*/ 722 h 870"/>
                <a:gd name="T48" fmla="*/ 0 w 658"/>
                <a:gd name="T49" fmla="*/ 532 h 870"/>
                <a:gd name="T50" fmla="*/ 120 w 658"/>
                <a:gd name="T51" fmla="*/ 385 h 870"/>
                <a:gd name="T52" fmla="*/ 146 w 658"/>
                <a:gd name="T53" fmla="*/ 374 h 870"/>
                <a:gd name="T54" fmla="*/ 182 w 658"/>
                <a:gd name="T55" fmla="*/ 362 h 870"/>
                <a:gd name="T56" fmla="*/ 197 w 658"/>
                <a:gd name="T57" fmla="*/ 358 h 870"/>
                <a:gd name="T58" fmla="*/ 218 w 658"/>
                <a:gd name="T59" fmla="*/ 352 h 870"/>
                <a:gd name="T60" fmla="*/ 235 w 658"/>
                <a:gd name="T61" fmla="*/ 349 h 870"/>
                <a:gd name="T62" fmla="*/ 283 w 658"/>
                <a:gd name="T63" fmla="*/ 344 h 870"/>
                <a:gd name="T64" fmla="*/ 315 w 658"/>
                <a:gd name="T65" fmla="*/ 342 h 870"/>
                <a:gd name="T66" fmla="*/ 337 w 658"/>
                <a:gd name="T67" fmla="*/ 342 h 870"/>
                <a:gd name="T68" fmla="*/ 353 w 658"/>
                <a:gd name="T69" fmla="*/ 342 h 870"/>
                <a:gd name="T70" fmla="*/ 381 w 658"/>
                <a:gd name="T71" fmla="*/ 344 h 870"/>
                <a:gd name="T72" fmla="*/ 404 w 658"/>
                <a:gd name="T73" fmla="*/ 346 h 870"/>
                <a:gd name="T74" fmla="*/ 427 w 658"/>
                <a:gd name="T75" fmla="*/ 350 h 870"/>
                <a:gd name="T76" fmla="*/ 447 w 658"/>
                <a:gd name="T77" fmla="*/ 354 h 870"/>
                <a:gd name="T78" fmla="*/ 470 w 658"/>
                <a:gd name="T79" fmla="*/ 360 h 870"/>
                <a:gd name="T80" fmla="*/ 489 w 658"/>
                <a:gd name="T81" fmla="*/ 365 h 870"/>
                <a:gd name="T82" fmla="*/ 500 w 658"/>
                <a:gd name="T83" fmla="*/ 336 h 870"/>
                <a:gd name="T84" fmla="*/ 509 w 658"/>
                <a:gd name="T85" fmla="*/ 372 h 870"/>
                <a:gd name="T86" fmla="*/ 541 w 658"/>
                <a:gd name="T87" fmla="*/ 387 h 870"/>
                <a:gd name="T88" fmla="*/ 565 w 658"/>
                <a:gd name="T89" fmla="*/ 399 h 870"/>
                <a:gd name="T90" fmla="*/ 580 w 658"/>
                <a:gd name="T91" fmla="*/ 409 h 870"/>
                <a:gd name="T92" fmla="*/ 595 w 658"/>
                <a:gd name="T93" fmla="*/ 420 h 870"/>
                <a:gd name="T94" fmla="*/ 606 w 658"/>
                <a:gd name="T95" fmla="*/ 430 h 870"/>
                <a:gd name="T96" fmla="*/ 618 w 658"/>
                <a:gd name="T97" fmla="*/ 442 h 870"/>
                <a:gd name="T98" fmla="*/ 628 w 658"/>
                <a:gd name="T99" fmla="*/ 455 h 870"/>
                <a:gd name="T100" fmla="*/ 639 w 658"/>
                <a:gd name="T101" fmla="*/ 470 h 870"/>
                <a:gd name="T102" fmla="*/ 644 w 658"/>
                <a:gd name="T103" fmla="*/ 479 h 870"/>
                <a:gd name="T104" fmla="*/ 648 w 658"/>
                <a:gd name="T105" fmla="*/ 490 h 870"/>
                <a:gd name="T106" fmla="*/ 652 w 658"/>
                <a:gd name="T107" fmla="*/ 501 h 870"/>
                <a:gd name="T108" fmla="*/ 654 w 658"/>
                <a:gd name="T109" fmla="*/ 510 h 870"/>
                <a:gd name="T110" fmla="*/ 656 w 658"/>
                <a:gd name="T111" fmla="*/ 525 h 870"/>
                <a:gd name="T112" fmla="*/ 657 w 658"/>
                <a:gd name="T113" fmla="*/ 861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8" h="870">
                  <a:moveTo>
                    <a:pt x="657" y="856"/>
                  </a:moveTo>
                  <a:lnTo>
                    <a:pt x="657" y="856"/>
                  </a:lnTo>
                  <a:cubicBezTo>
                    <a:pt x="656" y="854"/>
                    <a:pt x="656" y="853"/>
                    <a:pt x="656" y="852"/>
                  </a:cubicBezTo>
                  <a:lnTo>
                    <a:pt x="656" y="852"/>
                  </a:lnTo>
                  <a:cubicBezTo>
                    <a:pt x="655" y="850"/>
                    <a:pt x="655" y="849"/>
                    <a:pt x="655" y="847"/>
                  </a:cubicBezTo>
                  <a:lnTo>
                    <a:pt x="655" y="847"/>
                  </a:lnTo>
                  <a:cubicBezTo>
                    <a:pt x="655" y="845"/>
                    <a:pt x="654" y="844"/>
                    <a:pt x="654" y="842"/>
                  </a:cubicBezTo>
                  <a:lnTo>
                    <a:pt x="654" y="842"/>
                  </a:lnTo>
                  <a:cubicBezTo>
                    <a:pt x="654" y="841"/>
                    <a:pt x="654" y="839"/>
                    <a:pt x="653" y="837"/>
                  </a:cubicBezTo>
                  <a:lnTo>
                    <a:pt x="653" y="837"/>
                  </a:lnTo>
                  <a:cubicBezTo>
                    <a:pt x="652" y="836"/>
                    <a:pt x="652" y="834"/>
                    <a:pt x="652" y="833"/>
                  </a:cubicBezTo>
                  <a:lnTo>
                    <a:pt x="652" y="833"/>
                  </a:lnTo>
                  <a:cubicBezTo>
                    <a:pt x="651" y="832"/>
                    <a:pt x="651" y="830"/>
                    <a:pt x="650" y="829"/>
                  </a:cubicBezTo>
                  <a:lnTo>
                    <a:pt x="650" y="829"/>
                  </a:lnTo>
                  <a:cubicBezTo>
                    <a:pt x="650" y="827"/>
                    <a:pt x="649" y="826"/>
                    <a:pt x="648" y="824"/>
                  </a:cubicBezTo>
                  <a:lnTo>
                    <a:pt x="648" y="824"/>
                  </a:lnTo>
                  <a:cubicBezTo>
                    <a:pt x="648" y="823"/>
                    <a:pt x="647" y="821"/>
                    <a:pt x="647" y="819"/>
                  </a:cubicBezTo>
                  <a:lnTo>
                    <a:pt x="647" y="819"/>
                  </a:lnTo>
                  <a:cubicBezTo>
                    <a:pt x="646" y="818"/>
                    <a:pt x="645" y="816"/>
                    <a:pt x="644" y="815"/>
                  </a:cubicBezTo>
                  <a:lnTo>
                    <a:pt x="644" y="815"/>
                  </a:lnTo>
                  <a:cubicBezTo>
                    <a:pt x="644" y="813"/>
                    <a:pt x="643" y="812"/>
                    <a:pt x="642" y="810"/>
                  </a:cubicBezTo>
                  <a:lnTo>
                    <a:pt x="642" y="810"/>
                  </a:lnTo>
                  <a:cubicBezTo>
                    <a:pt x="641" y="809"/>
                    <a:pt x="641" y="807"/>
                    <a:pt x="640" y="806"/>
                  </a:cubicBezTo>
                  <a:lnTo>
                    <a:pt x="640" y="806"/>
                  </a:lnTo>
                  <a:cubicBezTo>
                    <a:pt x="638" y="804"/>
                    <a:pt x="637" y="802"/>
                    <a:pt x="636" y="800"/>
                  </a:cubicBezTo>
                  <a:lnTo>
                    <a:pt x="636" y="800"/>
                  </a:lnTo>
                  <a:cubicBezTo>
                    <a:pt x="635" y="799"/>
                    <a:pt x="635" y="798"/>
                    <a:pt x="634" y="797"/>
                  </a:cubicBezTo>
                  <a:lnTo>
                    <a:pt x="634" y="797"/>
                  </a:lnTo>
                  <a:cubicBezTo>
                    <a:pt x="632" y="795"/>
                    <a:pt x="631" y="793"/>
                    <a:pt x="629" y="791"/>
                  </a:cubicBezTo>
                  <a:lnTo>
                    <a:pt x="629" y="791"/>
                  </a:lnTo>
                  <a:cubicBezTo>
                    <a:pt x="628" y="790"/>
                    <a:pt x="628" y="789"/>
                    <a:pt x="627" y="788"/>
                  </a:cubicBezTo>
                  <a:lnTo>
                    <a:pt x="627" y="788"/>
                  </a:lnTo>
                  <a:cubicBezTo>
                    <a:pt x="624" y="784"/>
                    <a:pt x="622" y="781"/>
                    <a:pt x="618" y="778"/>
                  </a:cubicBezTo>
                  <a:lnTo>
                    <a:pt x="618" y="778"/>
                  </a:lnTo>
                  <a:cubicBezTo>
                    <a:pt x="618" y="777"/>
                    <a:pt x="617" y="776"/>
                    <a:pt x="616" y="776"/>
                  </a:cubicBezTo>
                  <a:lnTo>
                    <a:pt x="616" y="776"/>
                  </a:lnTo>
                  <a:cubicBezTo>
                    <a:pt x="614" y="773"/>
                    <a:pt x="611" y="771"/>
                    <a:pt x="609" y="768"/>
                  </a:cubicBezTo>
                  <a:lnTo>
                    <a:pt x="609" y="768"/>
                  </a:lnTo>
                  <a:cubicBezTo>
                    <a:pt x="608" y="767"/>
                    <a:pt x="607" y="766"/>
                    <a:pt x="606" y="764"/>
                  </a:cubicBezTo>
                  <a:lnTo>
                    <a:pt x="606" y="764"/>
                  </a:lnTo>
                  <a:cubicBezTo>
                    <a:pt x="604" y="763"/>
                    <a:pt x="602" y="762"/>
                    <a:pt x="601" y="761"/>
                  </a:cubicBezTo>
                  <a:lnTo>
                    <a:pt x="601" y="761"/>
                  </a:lnTo>
                  <a:cubicBezTo>
                    <a:pt x="599" y="759"/>
                    <a:pt x="598" y="758"/>
                    <a:pt x="596" y="757"/>
                  </a:cubicBezTo>
                  <a:lnTo>
                    <a:pt x="596" y="757"/>
                  </a:lnTo>
                  <a:cubicBezTo>
                    <a:pt x="594" y="755"/>
                    <a:pt x="592" y="754"/>
                    <a:pt x="591" y="753"/>
                  </a:cubicBezTo>
                  <a:lnTo>
                    <a:pt x="591" y="753"/>
                  </a:lnTo>
                  <a:cubicBezTo>
                    <a:pt x="589" y="752"/>
                    <a:pt x="588" y="751"/>
                    <a:pt x="586" y="749"/>
                  </a:cubicBezTo>
                  <a:lnTo>
                    <a:pt x="586" y="749"/>
                  </a:lnTo>
                  <a:cubicBezTo>
                    <a:pt x="584" y="748"/>
                    <a:pt x="582" y="746"/>
                    <a:pt x="580" y="745"/>
                  </a:cubicBezTo>
                  <a:lnTo>
                    <a:pt x="580" y="745"/>
                  </a:lnTo>
                  <a:cubicBezTo>
                    <a:pt x="578" y="744"/>
                    <a:pt x="577" y="743"/>
                    <a:pt x="576" y="742"/>
                  </a:cubicBezTo>
                  <a:lnTo>
                    <a:pt x="576" y="742"/>
                  </a:lnTo>
                  <a:cubicBezTo>
                    <a:pt x="573" y="741"/>
                    <a:pt x="571" y="739"/>
                    <a:pt x="569" y="738"/>
                  </a:cubicBezTo>
                  <a:lnTo>
                    <a:pt x="569" y="738"/>
                  </a:lnTo>
                  <a:cubicBezTo>
                    <a:pt x="567" y="736"/>
                    <a:pt x="564" y="735"/>
                    <a:pt x="561" y="733"/>
                  </a:cubicBezTo>
                  <a:lnTo>
                    <a:pt x="561" y="733"/>
                  </a:lnTo>
                  <a:cubicBezTo>
                    <a:pt x="557" y="731"/>
                    <a:pt x="551" y="728"/>
                    <a:pt x="547" y="725"/>
                  </a:cubicBezTo>
                  <a:lnTo>
                    <a:pt x="547" y="725"/>
                  </a:lnTo>
                  <a:cubicBezTo>
                    <a:pt x="545" y="725"/>
                    <a:pt x="544" y="723"/>
                    <a:pt x="542" y="723"/>
                  </a:cubicBezTo>
                  <a:lnTo>
                    <a:pt x="542" y="723"/>
                  </a:lnTo>
                  <a:cubicBezTo>
                    <a:pt x="538" y="721"/>
                    <a:pt x="534" y="719"/>
                    <a:pt x="530" y="717"/>
                  </a:cubicBezTo>
                  <a:lnTo>
                    <a:pt x="530" y="717"/>
                  </a:lnTo>
                  <a:cubicBezTo>
                    <a:pt x="528" y="716"/>
                    <a:pt x="527" y="716"/>
                    <a:pt x="526" y="715"/>
                  </a:cubicBezTo>
                  <a:lnTo>
                    <a:pt x="526" y="715"/>
                  </a:lnTo>
                  <a:cubicBezTo>
                    <a:pt x="520" y="713"/>
                    <a:pt x="515" y="711"/>
                    <a:pt x="510" y="709"/>
                  </a:cubicBezTo>
                  <a:lnTo>
                    <a:pt x="510" y="709"/>
                  </a:lnTo>
                  <a:cubicBezTo>
                    <a:pt x="509" y="708"/>
                    <a:pt x="507" y="708"/>
                    <a:pt x="507" y="708"/>
                  </a:cubicBezTo>
                  <a:lnTo>
                    <a:pt x="507" y="708"/>
                  </a:lnTo>
                  <a:cubicBezTo>
                    <a:pt x="502" y="706"/>
                    <a:pt x="497" y="704"/>
                    <a:pt x="492" y="702"/>
                  </a:cubicBezTo>
                  <a:lnTo>
                    <a:pt x="492" y="702"/>
                  </a:lnTo>
                  <a:cubicBezTo>
                    <a:pt x="490" y="702"/>
                    <a:pt x="489" y="701"/>
                    <a:pt x="486" y="701"/>
                  </a:cubicBezTo>
                  <a:lnTo>
                    <a:pt x="486" y="701"/>
                  </a:lnTo>
                  <a:cubicBezTo>
                    <a:pt x="484" y="700"/>
                    <a:pt x="481" y="699"/>
                    <a:pt x="479" y="698"/>
                  </a:cubicBezTo>
                  <a:lnTo>
                    <a:pt x="479" y="698"/>
                  </a:lnTo>
                  <a:cubicBezTo>
                    <a:pt x="476" y="698"/>
                    <a:pt x="474" y="697"/>
                    <a:pt x="471" y="697"/>
                  </a:cubicBezTo>
                  <a:lnTo>
                    <a:pt x="471" y="697"/>
                  </a:lnTo>
                  <a:cubicBezTo>
                    <a:pt x="469" y="695"/>
                    <a:pt x="466" y="695"/>
                    <a:pt x="463" y="694"/>
                  </a:cubicBezTo>
                  <a:lnTo>
                    <a:pt x="463" y="694"/>
                  </a:lnTo>
                  <a:cubicBezTo>
                    <a:pt x="461" y="693"/>
                    <a:pt x="459" y="693"/>
                    <a:pt x="456" y="692"/>
                  </a:cubicBezTo>
                  <a:lnTo>
                    <a:pt x="456" y="692"/>
                  </a:lnTo>
                  <a:cubicBezTo>
                    <a:pt x="454" y="692"/>
                    <a:pt x="451" y="691"/>
                    <a:pt x="448" y="691"/>
                  </a:cubicBezTo>
                  <a:lnTo>
                    <a:pt x="448" y="691"/>
                  </a:lnTo>
                  <a:cubicBezTo>
                    <a:pt x="446" y="690"/>
                    <a:pt x="443" y="689"/>
                    <a:pt x="441" y="689"/>
                  </a:cubicBezTo>
                  <a:lnTo>
                    <a:pt x="441" y="689"/>
                  </a:lnTo>
                  <a:cubicBezTo>
                    <a:pt x="438" y="688"/>
                    <a:pt x="436" y="688"/>
                    <a:pt x="433" y="687"/>
                  </a:cubicBezTo>
                  <a:lnTo>
                    <a:pt x="433" y="687"/>
                  </a:lnTo>
                  <a:cubicBezTo>
                    <a:pt x="430" y="687"/>
                    <a:pt x="428" y="687"/>
                    <a:pt x="426" y="686"/>
                  </a:cubicBezTo>
                  <a:lnTo>
                    <a:pt x="426" y="686"/>
                  </a:lnTo>
                  <a:cubicBezTo>
                    <a:pt x="420" y="685"/>
                    <a:pt x="413" y="683"/>
                    <a:pt x="407" y="683"/>
                  </a:cubicBezTo>
                  <a:lnTo>
                    <a:pt x="407" y="683"/>
                  </a:lnTo>
                  <a:cubicBezTo>
                    <a:pt x="406" y="683"/>
                    <a:pt x="406" y="683"/>
                    <a:pt x="405" y="683"/>
                  </a:cubicBezTo>
                  <a:lnTo>
                    <a:pt x="405" y="683"/>
                  </a:lnTo>
                  <a:cubicBezTo>
                    <a:pt x="399" y="682"/>
                    <a:pt x="394" y="681"/>
                    <a:pt x="389" y="681"/>
                  </a:cubicBezTo>
                  <a:lnTo>
                    <a:pt x="389" y="681"/>
                  </a:lnTo>
                  <a:cubicBezTo>
                    <a:pt x="386" y="681"/>
                    <a:pt x="384" y="680"/>
                    <a:pt x="382" y="680"/>
                  </a:cubicBezTo>
                  <a:lnTo>
                    <a:pt x="382" y="680"/>
                  </a:lnTo>
                  <a:cubicBezTo>
                    <a:pt x="379" y="679"/>
                    <a:pt x="375" y="679"/>
                    <a:pt x="372" y="679"/>
                  </a:cubicBezTo>
                  <a:lnTo>
                    <a:pt x="372" y="679"/>
                  </a:lnTo>
                  <a:cubicBezTo>
                    <a:pt x="369" y="679"/>
                    <a:pt x="367" y="679"/>
                    <a:pt x="365" y="679"/>
                  </a:cubicBezTo>
                  <a:lnTo>
                    <a:pt x="365" y="679"/>
                  </a:lnTo>
                  <a:cubicBezTo>
                    <a:pt x="361" y="679"/>
                    <a:pt x="358" y="678"/>
                    <a:pt x="354" y="678"/>
                  </a:cubicBezTo>
                  <a:lnTo>
                    <a:pt x="354" y="678"/>
                  </a:lnTo>
                  <a:cubicBezTo>
                    <a:pt x="352" y="678"/>
                    <a:pt x="350" y="678"/>
                    <a:pt x="348" y="678"/>
                  </a:cubicBezTo>
                  <a:lnTo>
                    <a:pt x="348" y="678"/>
                  </a:lnTo>
                  <a:cubicBezTo>
                    <a:pt x="345" y="678"/>
                    <a:pt x="341" y="678"/>
                    <a:pt x="338" y="678"/>
                  </a:cubicBezTo>
                  <a:lnTo>
                    <a:pt x="331" y="678"/>
                  </a:lnTo>
                  <a:lnTo>
                    <a:pt x="321" y="678"/>
                  </a:lnTo>
                  <a:lnTo>
                    <a:pt x="321" y="678"/>
                  </a:lnTo>
                  <a:cubicBezTo>
                    <a:pt x="319" y="678"/>
                    <a:pt x="318" y="678"/>
                    <a:pt x="315" y="678"/>
                  </a:cubicBezTo>
                  <a:lnTo>
                    <a:pt x="315" y="678"/>
                  </a:lnTo>
                  <a:cubicBezTo>
                    <a:pt x="305" y="678"/>
                    <a:pt x="295" y="679"/>
                    <a:pt x="284" y="679"/>
                  </a:cubicBezTo>
                  <a:lnTo>
                    <a:pt x="284" y="679"/>
                  </a:lnTo>
                  <a:lnTo>
                    <a:pt x="284" y="679"/>
                  </a:lnTo>
                  <a:cubicBezTo>
                    <a:pt x="273" y="681"/>
                    <a:pt x="263" y="682"/>
                    <a:pt x="252" y="683"/>
                  </a:cubicBezTo>
                  <a:lnTo>
                    <a:pt x="252" y="683"/>
                  </a:lnTo>
                  <a:cubicBezTo>
                    <a:pt x="251" y="683"/>
                    <a:pt x="250" y="683"/>
                    <a:pt x="249" y="683"/>
                  </a:cubicBezTo>
                  <a:lnTo>
                    <a:pt x="249" y="683"/>
                  </a:lnTo>
                  <a:cubicBezTo>
                    <a:pt x="245" y="684"/>
                    <a:pt x="240" y="685"/>
                    <a:pt x="236" y="686"/>
                  </a:cubicBezTo>
                  <a:lnTo>
                    <a:pt x="236" y="686"/>
                  </a:lnTo>
                  <a:cubicBezTo>
                    <a:pt x="234" y="686"/>
                    <a:pt x="233" y="687"/>
                    <a:pt x="231" y="687"/>
                  </a:cubicBezTo>
                  <a:lnTo>
                    <a:pt x="231" y="687"/>
                  </a:lnTo>
                  <a:cubicBezTo>
                    <a:pt x="227" y="687"/>
                    <a:pt x="224" y="688"/>
                    <a:pt x="220" y="689"/>
                  </a:cubicBezTo>
                  <a:lnTo>
                    <a:pt x="220" y="689"/>
                  </a:lnTo>
                  <a:cubicBezTo>
                    <a:pt x="218" y="689"/>
                    <a:pt x="217" y="689"/>
                    <a:pt x="215" y="689"/>
                  </a:cubicBezTo>
                  <a:lnTo>
                    <a:pt x="215" y="689"/>
                  </a:lnTo>
                  <a:cubicBezTo>
                    <a:pt x="211" y="691"/>
                    <a:pt x="208" y="691"/>
                    <a:pt x="204" y="692"/>
                  </a:cubicBezTo>
                  <a:lnTo>
                    <a:pt x="204" y="692"/>
                  </a:lnTo>
                  <a:cubicBezTo>
                    <a:pt x="202" y="692"/>
                    <a:pt x="200" y="693"/>
                    <a:pt x="198" y="693"/>
                  </a:cubicBezTo>
                  <a:lnTo>
                    <a:pt x="198" y="693"/>
                  </a:lnTo>
                  <a:cubicBezTo>
                    <a:pt x="195" y="695"/>
                    <a:pt x="192" y="695"/>
                    <a:pt x="188" y="697"/>
                  </a:cubicBezTo>
                  <a:lnTo>
                    <a:pt x="188" y="697"/>
                  </a:lnTo>
                  <a:cubicBezTo>
                    <a:pt x="186" y="697"/>
                    <a:pt x="184" y="698"/>
                    <a:pt x="183" y="698"/>
                  </a:cubicBezTo>
                  <a:lnTo>
                    <a:pt x="183" y="698"/>
                  </a:lnTo>
                  <a:cubicBezTo>
                    <a:pt x="177" y="699"/>
                    <a:pt x="172" y="701"/>
                    <a:pt x="167" y="703"/>
                  </a:cubicBezTo>
                  <a:lnTo>
                    <a:pt x="167" y="703"/>
                  </a:lnTo>
                  <a:cubicBezTo>
                    <a:pt x="166" y="703"/>
                    <a:pt x="165" y="703"/>
                    <a:pt x="164" y="703"/>
                  </a:cubicBezTo>
                  <a:lnTo>
                    <a:pt x="164" y="703"/>
                  </a:lnTo>
                  <a:cubicBezTo>
                    <a:pt x="158" y="705"/>
                    <a:pt x="153" y="708"/>
                    <a:pt x="147" y="710"/>
                  </a:cubicBezTo>
                  <a:lnTo>
                    <a:pt x="147" y="710"/>
                  </a:lnTo>
                  <a:cubicBezTo>
                    <a:pt x="145" y="711"/>
                    <a:pt x="144" y="711"/>
                    <a:pt x="143" y="712"/>
                  </a:cubicBezTo>
                  <a:lnTo>
                    <a:pt x="143" y="712"/>
                  </a:lnTo>
                  <a:cubicBezTo>
                    <a:pt x="136" y="715"/>
                    <a:pt x="129" y="718"/>
                    <a:pt x="122" y="721"/>
                  </a:cubicBezTo>
                  <a:lnTo>
                    <a:pt x="122" y="721"/>
                  </a:lnTo>
                  <a:cubicBezTo>
                    <a:pt x="121" y="721"/>
                    <a:pt x="120" y="722"/>
                    <a:pt x="120" y="722"/>
                  </a:cubicBezTo>
                  <a:lnTo>
                    <a:pt x="120" y="722"/>
                  </a:lnTo>
                  <a:cubicBezTo>
                    <a:pt x="112" y="725"/>
                    <a:pt x="105" y="729"/>
                    <a:pt x="98" y="733"/>
                  </a:cubicBezTo>
                  <a:lnTo>
                    <a:pt x="98" y="733"/>
                  </a:lnTo>
                  <a:cubicBezTo>
                    <a:pt x="33" y="771"/>
                    <a:pt x="1" y="820"/>
                    <a:pt x="1" y="869"/>
                  </a:cubicBezTo>
                  <a:lnTo>
                    <a:pt x="0" y="532"/>
                  </a:lnTo>
                  <a:lnTo>
                    <a:pt x="0" y="532"/>
                  </a:lnTo>
                  <a:cubicBezTo>
                    <a:pt x="0" y="483"/>
                    <a:pt x="32" y="435"/>
                    <a:pt x="97" y="397"/>
                  </a:cubicBezTo>
                  <a:lnTo>
                    <a:pt x="97" y="397"/>
                  </a:lnTo>
                  <a:cubicBezTo>
                    <a:pt x="104" y="393"/>
                    <a:pt x="111" y="389"/>
                    <a:pt x="119" y="386"/>
                  </a:cubicBezTo>
                  <a:lnTo>
                    <a:pt x="119" y="386"/>
                  </a:lnTo>
                  <a:cubicBezTo>
                    <a:pt x="119" y="385"/>
                    <a:pt x="120" y="385"/>
                    <a:pt x="120" y="385"/>
                  </a:cubicBezTo>
                  <a:lnTo>
                    <a:pt x="120" y="385"/>
                  </a:lnTo>
                  <a:cubicBezTo>
                    <a:pt x="128" y="382"/>
                    <a:pt x="135" y="378"/>
                    <a:pt x="143" y="375"/>
                  </a:cubicBezTo>
                  <a:lnTo>
                    <a:pt x="143" y="375"/>
                  </a:lnTo>
                  <a:lnTo>
                    <a:pt x="144" y="375"/>
                  </a:lnTo>
                  <a:lnTo>
                    <a:pt x="144" y="375"/>
                  </a:lnTo>
                  <a:cubicBezTo>
                    <a:pt x="145" y="374"/>
                    <a:pt x="145" y="374"/>
                    <a:pt x="146" y="374"/>
                  </a:cubicBezTo>
                  <a:lnTo>
                    <a:pt x="146" y="374"/>
                  </a:lnTo>
                  <a:cubicBezTo>
                    <a:pt x="152" y="372"/>
                    <a:pt x="157" y="369"/>
                    <a:pt x="163" y="367"/>
                  </a:cubicBezTo>
                  <a:lnTo>
                    <a:pt x="163" y="367"/>
                  </a:lnTo>
                  <a:cubicBezTo>
                    <a:pt x="164" y="367"/>
                    <a:pt x="165" y="367"/>
                    <a:pt x="166" y="366"/>
                  </a:cubicBezTo>
                  <a:lnTo>
                    <a:pt x="166" y="366"/>
                  </a:lnTo>
                  <a:cubicBezTo>
                    <a:pt x="171" y="365"/>
                    <a:pt x="176" y="364"/>
                    <a:pt x="182" y="362"/>
                  </a:cubicBezTo>
                  <a:lnTo>
                    <a:pt x="182" y="362"/>
                  </a:lnTo>
                  <a:cubicBezTo>
                    <a:pt x="183" y="362"/>
                    <a:pt x="183" y="361"/>
                    <a:pt x="184" y="361"/>
                  </a:cubicBezTo>
                  <a:lnTo>
                    <a:pt x="184" y="361"/>
                  </a:lnTo>
                  <a:cubicBezTo>
                    <a:pt x="185" y="360"/>
                    <a:pt x="186" y="360"/>
                    <a:pt x="187" y="360"/>
                  </a:cubicBezTo>
                  <a:lnTo>
                    <a:pt x="187" y="360"/>
                  </a:lnTo>
                  <a:cubicBezTo>
                    <a:pt x="190" y="359"/>
                    <a:pt x="194" y="358"/>
                    <a:pt x="197" y="358"/>
                  </a:cubicBezTo>
                  <a:lnTo>
                    <a:pt x="197" y="358"/>
                  </a:lnTo>
                  <a:cubicBezTo>
                    <a:pt x="199" y="357"/>
                    <a:pt x="201" y="356"/>
                    <a:pt x="203" y="356"/>
                  </a:cubicBezTo>
                  <a:lnTo>
                    <a:pt x="203" y="356"/>
                  </a:lnTo>
                  <a:cubicBezTo>
                    <a:pt x="207" y="355"/>
                    <a:pt x="210" y="354"/>
                    <a:pt x="214" y="354"/>
                  </a:cubicBezTo>
                  <a:lnTo>
                    <a:pt x="214" y="354"/>
                  </a:lnTo>
                  <a:cubicBezTo>
                    <a:pt x="215" y="353"/>
                    <a:pt x="217" y="353"/>
                    <a:pt x="218" y="352"/>
                  </a:cubicBezTo>
                  <a:lnTo>
                    <a:pt x="218" y="352"/>
                  </a:lnTo>
                  <a:cubicBezTo>
                    <a:pt x="218" y="352"/>
                    <a:pt x="219" y="352"/>
                    <a:pt x="220" y="352"/>
                  </a:cubicBezTo>
                  <a:lnTo>
                    <a:pt x="220" y="352"/>
                  </a:lnTo>
                  <a:cubicBezTo>
                    <a:pt x="223" y="352"/>
                    <a:pt x="226" y="351"/>
                    <a:pt x="230" y="350"/>
                  </a:cubicBezTo>
                  <a:lnTo>
                    <a:pt x="230" y="350"/>
                  </a:lnTo>
                  <a:cubicBezTo>
                    <a:pt x="231" y="350"/>
                    <a:pt x="233" y="350"/>
                    <a:pt x="235" y="349"/>
                  </a:cubicBezTo>
                  <a:lnTo>
                    <a:pt x="235" y="349"/>
                  </a:lnTo>
                  <a:cubicBezTo>
                    <a:pt x="240" y="349"/>
                    <a:pt x="244" y="348"/>
                    <a:pt x="248" y="347"/>
                  </a:cubicBezTo>
                  <a:lnTo>
                    <a:pt x="248" y="347"/>
                  </a:lnTo>
                  <a:cubicBezTo>
                    <a:pt x="249" y="347"/>
                    <a:pt x="250" y="347"/>
                    <a:pt x="251" y="347"/>
                  </a:cubicBezTo>
                  <a:lnTo>
                    <a:pt x="251" y="347"/>
                  </a:lnTo>
                  <a:lnTo>
                    <a:pt x="251" y="347"/>
                  </a:lnTo>
                  <a:cubicBezTo>
                    <a:pt x="261" y="345"/>
                    <a:pt x="272" y="344"/>
                    <a:pt x="283" y="344"/>
                  </a:cubicBezTo>
                  <a:lnTo>
                    <a:pt x="283" y="344"/>
                  </a:lnTo>
                  <a:lnTo>
                    <a:pt x="283" y="344"/>
                  </a:lnTo>
                  <a:lnTo>
                    <a:pt x="283" y="344"/>
                  </a:lnTo>
                  <a:lnTo>
                    <a:pt x="283" y="344"/>
                  </a:lnTo>
                  <a:lnTo>
                    <a:pt x="283" y="344"/>
                  </a:lnTo>
                  <a:cubicBezTo>
                    <a:pt x="294" y="342"/>
                    <a:pt x="304" y="342"/>
                    <a:pt x="315" y="342"/>
                  </a:cubicBezTo>
                  <a:lnTo>
                    <a:pt x="315" y="342"/>
                  </a:lnTo>
                  <a:lnTo>
                    <a:pt x="315" y="342"/>
                  </a:lnTo>
                  <a:cubicBezTo>
                    <a:pt x="316" y="342"/>
                    <a:pt x="318" y="342"/>
                    <a:pt x="320" y="342"/>
                  </a:cubicBezTo>
                  <a:lnTo>
                    <a:pt x="331" y="342"/>
                  </a:lnTo>
                  <a:lnTo>
                    <a:pt x="337" y="342"/>
                  </a:lnTo>
                  <a:lnTo>
                    <a:pt x="337" y="342"/>
                  </a:lnTo>
                  <a:cubicBezTo>
                    <a:pt x="341" y="342"/>
                    <a:pt x="344" y="342"/>
                    <a:pt x="347" y="342"/>
                  </a:cubicBezTo>
                  <a:lnTo>
                    <a:pt x="347" y="342"/>
                  </a:lnTo>
                  <a:cubicBezTo>
                    <a:pt x="348" y="342"/>
                    <a:pt x="348" y="342"/>
                    <a:pt x="349" y="342"/>
                  </a:cubicBezTo>
                  <a:lnTo>
                    <a:pt x="349" y="342"/>
                  </a:lnTo>
                  <a:cubicBezTo>
                    <a:pt x="350" y="342"/>
                    <a:pt x="352" y="342"/>
                    <a:pt x="353" y="342"/>
                  </a:cubicBezTo>
                  <a:lnTo>
                    <a:pt x="353" y="342"/>
                  </a:lnTo>
                  <a:cubicBezTo>
                    <a:pt x="356" y="342"/>
                    <a:pt x="360" y="342"/>
                    <a:pt x="364" y="343"/>
                  </a:cubicBezTo>
                  <a:lnTo>
                    <a:pt x="364" y="343"/>
                  </a:lnTo>
                  <a:cubicBezTo>
                    <a:pt x="366" y="343"/>
                    <a:pt x="369" y="343"/>
                    <a:pt x="370" y="343"/>
                  </a:cubicBezTo>
                  <a:lnTo>
                    <a:pt x="370" y="343"/>
                  </a:lnTo>
                  <a:cubicBezTo>
                    <a:pt x="374" y="344"/>
                    <a:pt x="378" y="344"/>
                    <a:pt x="381" y="344"/>
                  </a:cubicBezTo>
                  <a:lnTo>
                    <a:pt x="381" y="344"/>
                  </a:lnTo>
                  <a:cubicBezTo>
                    <a:pt x="382" y="344"/>
                    <a:pt x="384" y="344"/>
                    <a:pt x="385" y="344"/>
                  </a:cubicBezTo>
                  <a:lnTo>
                    <a:pt x="385" y="344"/>
                  </a:lnTo>
                  <a:cubicBezTo>
                    <a:pt x="386" y="344"/>
                    <a:pt x="386" y="345"/>
                    <a:pt x="388" y="345"/>
                  </a:cubicBezTo>
                  <a:lnTo>
                    <a:pt x="388" y="345"/>
                  </a:lnTo>
                  <a:cubicBezTo>
                    <a:pt x="393" y="345"/>
                    <a:pt x="399" y="346"/>
                    <a:pt x="404" y="346"/>
                  </a:cubicBezTo>
                  <a:lnTo>
                    <a:pt x="404" y="346"/>
                  </a:lnTo>
                  <a:cubicBezTo>
                    <a:pt x="405" y="346"/>
                    <a:pt x="406" y="346"/>
                    <a:pt x="406" y="347"/>
                  </a:cubicBezTo>
                  <a:lnTo>
                    <a:pt x="406" y="347"/>
                  </a:lnTo>
                  <a:cubicBezTo>
                    <a:pt x="413" y="348"/>
                    <a:pt x="419" y="349"/>
                    <a:pt x="425" y="350"/>
                  </a:cubicBezTo>
                  <a:lnTo>
                    <a:pt x="425" y="350"/>
                  </a:lnTo>
                  <a:cubicBezTo>
                    <a:pt x="426" y="350"/>
                    <a:pt x="426" y="350"/>
                    <a:pt x="427" y="350"/>
                  </a:cubicBezTo>
                  <a:lnTo>
                    <a:pt x="427" y="350"/>
                  </a:lnTo>
                  <a:cubicBezTo>
                    <a:pt x="429" y="350"/>
                    <a:pt x="430" y="350"/>
                    <a:pt x="432" y="351"/>
                  </a:cubicBezTo>
                  <a:lnTo>
                    <a:pt x="432" y="351"/>
                  </a:lnTo>
                  <a:cubicBezTo>
                    <a:pt x="435" y="352"/>
                    <a:pt x="437" y="352"/>
                    <a:pt x="440" y="353"/>
                  </a:cubicBezTo>
                  <a:lnTo>
                    <a:pt x="440" y="353"/>
                  </a:lnTo>
                  <a:cubicBezTo>
                    <a:pt x="443" y="353"/>
                    <a:pt x="445" y="354"/>
                    <a:pt x="447" y="354"/>
                  </a:cubicBezTo>
                  <a:lnTo>
                    <a:pt x="447" y="354"/>
                  </a:lnTo>
                  <a:cubicBezTo>
                    <a:pt x="450" y="355"/>
                    <a:pt x="453" y="356"/>
                    <a:pt x="456" y="356"/>
                  </a:cubicBezTo>
                  <a:lnTo>
                    <a:pt x="456" y="356"/>
                  </a:lnTo>
                  <a:cubicBezTo>
                    <a:pt x="458" y="356"/>
                    <a:pt x="460" y="357"/>
                    <a:pt x="462" y="358"/>
                  </a:cubicBezTo>
                  <a:lnTo>
                    <a:pt x="462" y="358"/>
                  </a:lnTo>
                  <a:cubicBezTo>
                    <a:pt x="465" y="359"/>
                    <a:pt x="468" y="359"/>
                    <a:pt x="470" y="360"/>
                  </a:cubicBezTo>
                  <a:lnTo>
                    <a:pt x="470" y="360"/>
                  </a:lnTo>
                  <a:cubicBezTo>
                    <a:pt x="473" y="360"/>
                    <a:pt x="475" y="361"/>
                    <a:pt x="477" y="362"/>
                  </a:cubicBezTo>
                  <a:lnTo>
                    <a:pt x="477" y="362"/>
                  </a:lnTo>
                  <a:cubicBezTo>
                    <a:pt x="480" y="363"/>
                    <a:pt x="483" y="364"/>
                    <a:pt x="486" y="365"/>
                  </a:cubicBezTo>
                  <a:lnTo>
                    <a:pt x="486" y="365"/>
                  </a:lnTo>
                  <a:cubicBezTo>
                    <a:pt x="487" y="365"/>
                    <a:pt x="488" y="365"/>
                    <a:pt x="489" y="365"/>
                  </a:cubicBezTo>
                  <a:lnTo>
                    <a:pt x="489" y="365"/>
                  </a:lnTo>
                  <a:cubicBezTo>
                    <a:pt x="490" y="366"/>
                    <a:pt x="490" y="366"/>
                    <a:pt x="491" y="366"/>
                  </a:cubicBezTo>
                  <a:lnTo>
                    <a:pt x="491" y="366"/>
                  </a:lnTo>
                  <a:cubicBezTo>
                    <a:pt x="494" y="367"/>
                    <a:pt x="497" y="368"/>
                    <a:pt x="499" y="369"/>
                  </a:cubicBezTo>
                  <a:lnTo>
                    <a:pt x="499" y="93"/>
                  </a:lnTo>
                  <a:lnTo>
                    <a:pt x="499" y="0"/>
                  </a:lnTo>
                  <a:lnTo>
                    <a:pt x="500" y="336"/>
                  </a:lnTo>
                  <a:lnTo>
                    <a:pt x="500" y="369"/>
                  </a:lnTo>
                  <a:lnTo>
                    <a:pt x="500" y="369"/>
                  </a:lnTo>
                  <a:cubicBezTo>
                    <a:pt x="501" y="370"/>
                    <a:pt x="504" y="370"/>
                    <a:pt x="506" y="372"/>
                  </a:cubicBezTo>
                  <a:lnTo>
                    <a:pt x="506" y="372"/>
                  </a:lnTo>
                  <a:cubicBezTo>
                    <a:pt x="507" y="372"/>
                    <a:pt x="507" y="372"/>
                    <a:pt x="509" y="372"/>
                  </a:cubicBezTo>
                  <a:lnTo>
                    <a:pt x="509" y="372"/>
                  </a:lnTo>
                  <a:cubicBezTo>
                    <a:pt x="514" y="375"/>
                    <a:pt x="520" y="377"/>
                    <a:pt x="525" y="379"/>
                  </a:cubicBezTo>
                  <a:lnTo>
                    <a:pt x="525" y="379"/>
                  </a:lnTo>
                  <a:cubicBezTo>
                    <a:pt x="526" y="380"/>
                    <a:pt x="527" y="380"/>
                    <a:pt x="529" y="381"/>
                  </a:cubicBezTo>
                  <a:lnTo>
                    <a:pt x="529" y="381"/>
                  </a:lnTo>
                  <a:cubicBezTo>
                    <a:pt x="533" y="383"/>
                    <a:pt x="537" y="385"/>
                    <a:pt x="541" y="387"/>
                  </a:cubicBezTo>
                  <a:lnTo>
                    <a:pt x="541" y="387"/>
                  </a:lnTo>
                  <a:cubicBezTo>
                    <a:pt x="543" y="387"/>
                    <a:pt x="544" y="388"/>
                    <a:pt x="546" y="389"/>
                  </a:cubicBezTo>
                  <a:lnTo>
                    <a:pt x="546" y="389"/>
                  </a:lnTo>
                  <a:cubicBezTo>
                    <a:pt x="551" y="392"/>
                    <a:pt x="556" y="394"/>
                    <a:pt x="561" y="397"/>
                  </a:cubicBezTo>
                  <a:lnTo>
                    <a:pt x="561" y="397"/>
                  </a:lnTo>
                  <a:cubicBezTo>
                    <a:pt x="562" y="397"/>
                    <a:pt x="563" y="399"/>
                    <a:pt x="565" y="399"/>
                  </a:cubicBezTo>
                  <a:lnTo>
                    <a:pt x="565" y="399"/>
                  </a:lnTo>
                  <a:cubicBezTo>
                    <a:pt x="566" y="400"/>
                    <a:pt x="567" y="401"/>
                    <a:pt x="568" y="402"/>
                  </a:cubicBezTo>
                  <a:lnTo>
                    <a:pt x="568" y="402"/>
                  </a:lnTo>
                  <a:cubicBezTo>
                    <a:pt x="570" y="403"/>
                    <a:pt x="572" y="404"/>
                    <a:pt x="574" y="406"/>
                  </a:cubicBezTo>
                  <a:lnTo>
                    <a:pt x="574" y="406"/>
                  </a:lnTo>
                  <a:cubicBezTo>
                    <a:pt x="576" y="407"/>
                    <a:pt x="578" y="407"/>
                    <a:pt x="580" y="409"/>
                  </a:cubicBezTo>
                  <a:lnTo>
                    <a:pt x="580" y="409"/>
                  </a:lnTo>
                  <a:cubicBezTo>
                    <a:pt x="581" y="410"/>
                    <a:pt x="583" y="412"/>
                    <a:pt x="585" y="413"/>
                  </a:cubicBezTo>
                  <a:lnTo>
                    <a:pt x="585" y="413"/>
                  </a:lnTo>
                  <a:cubicBezTo>
                    <a:pt x="587" y="414"/>
                    <a:pt x="588" y="415"/>
                    <a:pt x="590" y="417"/>
                  </a:cubicBezTo>
                  <a:lnTo>
                    <a:pt x="590" y="417"/>
                  </a:lnTo>
                  <a:cubicBezTo>
                    <a:pt x="591" y="418"/>
                    <a:pt x="593" y="419"/>
                    <a:pt x="595" y="420"/>
                  </a:cubicBezTo>
                  <a:lnTo>
                    <a:pt x="595" y="420"/>
                  </a:lnTo>
                  <a:cubicBezTo>
                    <a:pt x="597" y="422"/>
                    <a:pt x="598" y="423"/>
                    <a:pt x="600" y="425"/>
                  </a:cubicBezTo>
                  <a:lnTo>
                    <a:pt x="600" y="425"/>
                  </a:lnTo>
                  <a:cubicBezTo>
                    <a:pt x="601" y="426"/>
                    <a:pt x="602" y="427"/>
                    <a:pt x="604" y="429"/>
                  </a:cubicBezTo>
                  <a:lnTo>
                    <a:pt x="604" y="429"/>
                  </a:lnTo>
                  <a:cubicBezTo>
                    <a:pt x="605" y="429"/>
                    <a:pt x="606" y="430"/>
                    <a:pt x="606" y="430"/>
                  </a:cubicBezTo>
                  <a:lnTo>
                    <a:pt x="606" y="430"/>
                  </a:lnTo>
                  <a:cubicBezTo>
                    <a:pt x="607" y="431"/>
                    <a:pt x="607" y="432"/>
                    <a:pt x="608" y="432"/>
                  </a:cubicBezTo>
                  <a:lnTo>
                    <a:pt x="608" y="432"/>
                  </a:lnTo>
                  <a:cubicBezTo>
                    <a:pt x="611" y="435"/>
                    <a:pt x="613" y="437"/>
                    <a:pt x="615" y="439"/>
                  </a:cubicBezTo>
                  <a:lnTo>
                    <a:pt x="615" y="439"/>
                  </a:lnTo>
                  <a:cubicBezTo>
                    <a:pt x="616" y="440"/>
                    <a:pt x="617" y="441"/>
                    <a:pt x="618" y="442"/>
                  </a:cubicBezTo>
                  <a:lnTo>
                    <a:pt x="618" y="442"/>
                  </a:lnTo>
                  <a:cubicBezTo>
                    <a:pt x="621" y="445"/>
                    <a:pt x="624" y="449"/>
                    <a:pt x="626" y="451"/>
                  </a:cubicBezTo>
                  <a:lnTo>
                    <a:pt x="626" y="451"/>
                  </a:lnTo>
                  <a:cubicBezTo>
                    <a:pt x="627" y="452"/>
                    <a:pt x="627" y="452"/>
                    <a:pt x="627" y="452"/>
                  </a:cubicBezTo>
                  <a:lnTo>
                    <a:pt x="627" y="452"/>
                  </a:lnTo>
                  <a:cubicBezTo>
                    <a:pt x="627" y="453"/>
                    <a:pt x="628" y="454"/>
                    <a:pt x="628" y="455"/>
                  </a:cubicBezTo>
                  <a:lnTo>
                    <a:pt x="628" y="455"/>
                  </a:lnTo>
                  <a:cubicBezTo>
                    <a:pt x="630" y="456"/>
                    <a:pt x="631" y="459"/>
                    <a:pt x="633" y="461"/>
                  </a:cubicBezTo>
                  <a:lnTo>
                    <a:pt x="633" y="461"/>
                  </a:lnTo>
                  <a:cubicBezTo>
                    <a:pt x="634" y="461"/>
                    <a:pt x="634" y="463"/>
                    <a:pt x="635" y="465"/>
                  </a:cubicBezTo>
                  <a:lnTo>
                    <a:pt x="635" y="465"/>
                  </a:lnTo>
                  <a:cubicBezTo>
                    <a:pt x="637" y="466"/>
                    <a:pt x="638" y="468"/>
                    <a:pt x="639" y="470"/>
                  </a:cubicBezTo>
                  <a:lnTo>
                    <a:pt x="639" y="470"/>
                  </a:lnTo>
                  <a:cubicBezTo>
                    <a:pt x="639" y="471"/>
                    <a:pt x="640" y="471"/>
                    <a:pt x="640" y="471"/>
                  </a:cubicBezTo>
                  <a:lnTo>
                    <a:pt x="640" y="471"/>
                  </a:lnTo>
                  <a:cubicBezTo>
                    <a:pt x="640" y="473"/>
                    <a:pt x="641" y="473"/>
                    <a:pt x="641" y="474"/>
                  </a:cubicBezTo>
                  <a:lnTo>
                    <a:pt x="641" y="474"/>
                  </a:lnTo>
                  <a:cubicBezTo>
                    <a:pt x="642" y="476"/>
                    <a:pt x="642" y="477"/>
                    <a:pt x="644" y="479"/>
                  </a:cubicBezTo>
                  <a:lnTo>
                    <a:pt x="644" y="479"/>
                  </a:lnTo>
                  <a:cubicBezTo>
                    <a:pt x="644" y="480"/>
                    <a:pt x="645" y="481"/>
                    <a:pt x="645" y="483"/>
                  </a:cubicBezTo>
                  <a:lnTo>
                    <a:pt x="645" y="483"/>
                  </a:lnTo>
                  <a:cubicBezTo>
                    <a:pt x="646" y="485"/>
                    <a:pt x="647" y="486"/>
                    <a:pt x="648" y="488"/>
                  </a:cubicBezTo>
                  <a:lnTo>
                    <a:pt x="648" y="488"/>
                  </a:lnTo>
                  <a:cubicBezTo>
                    <a:pt x="648" y="489"/>
                    <a:pt x="648" y="490"/>
                    <a:pt x="648" y="490"/>
                  </a:cubicBezTo>
                  <a:lnTo>
                    <a:pt x="648" y="490"/>
                  </a:lnTo>
                  <a:cubicBezTo>
                    <a:pt x="649" y="491"/>
                    <a:pt x="649" y="491"/>
                    <a:pt x="649" y="492"/>
                  </a:cubicBezTo>
                  <a:lnTo>
                    <a:pt x="649" y="492"/>
                  </a:lnTo>
                  <a:cubicBezTo>
                    <a:pt x="650" y="494"/>
                    <a:pt x="650" y="496"/>
                    <a:pt x="651" y="497"/>
                  </a:cubicBezTo>
                  <a:lnTo>
                    <a:pt x="651" y="497"/>
                  </a:lnTo>
                  <a:cubicBezTo>
                    <a:pt x="651" y="499"/>
                    <a:pt x="652" y="500"/>
                    <a:pt x="652" y="501"/>
                  </a:cubicBezTo>
                  <a:lnTo>
                    <a:pt x="652" y="501"/>
                  </a:lnTo>
                  <a:cubicBezTo>
                    <a:pt x="652" y="503"/>
                    <a:pt x="653" y="504"/>
                    <a:pt x="653" y="506"/>
                  </a:cubicBezTo>
                  <a:lnTo>
                    <a:pt x="653" y="506"/>
                  </a:lnTo>
                  <a:cubicBezTo>
                    <a:pt x="654" y="507"/>
                    <a:pt x="654" y="508"/>
                    <a:pt x="654" y="508"/>
                  </a:cubicBezTo>
                  <a:lnTo>
                    <a:pt x="654" y="508"/>
                  </a:lnTo>
                  <a:cubicBezTo>
                    <a:pt x="654" y="509"/>
                    <a:pt x="654" y="510"/>
                    <a:pt x="654" y="510"/>
                  </a:cubicBezTo>
                  <a:lnTo>
                    <a:pt x="654" y="510"/>
                  </a:lnTo>
                  <a:cubicBezTo>
                    <a:pt x="654" y="512"/>
                    <a:pt x="655" y="514"/>
                    <a:pt x="655" y="516"/>
                  </a:cubicBezTo>
                  <a:lnTo>
                    <a:pt x="655" y="516"/>
                  </a:lnTo>
                  <a:cubicBezTo>
                    <a:pt x="655" y="517"/>
                    <a:pt x="655" y="518"/>
                    <a:pt x="655" y="520"/>
                  </a:cubicBezTo>
                  <a:lnTo>
                    <a:pt x="655" y="520"/>
                  </a:lnTo>
                  <a:cubicBezTo>
                    <a:pt x="655" y="521"/>
                    <a:pt x="655" y="523"/>
                    <a:pt x="656" y="525"/>
                  </a:cubicBezTo>
                  <a:lnTo>
                    <a:pt x="656" y="525"/>
                  </a:lnTo>
                  <a:cubicBezTo>
                    <a:pt x="656" y="526"/>
                    <a:pt x="656" y="527"/>
                    <a:pt x="656" y="527"/>
                  </a:cubicBezTo>
                  <a:lnTo>
                    <a:pt x="656" y="527"/>
                  </a:lnTo>
                  <a:cubicBezTo>
                    <a:pt x="656" y="528"/>
                    <a:pt x="656" y="530"/>
                    <a:pt x="656" y="530"/>
                  </a:cubicBezTo>
                  <a:lnTo>
                    <a:pt x="657" y="867"/>
                  </a:lnTo>
                  <a:lnTo>
                    <a:pt x="657" y="867"/>
                  </a:lnTo>
                  <a:cubicBezTo>
                    <a:pt x="657" y="865"/>
                    <a:pt x="657" y="863"/>
                    <a:pt x="657" y="861"/>
                  </a:cubicBezTo>
                  <a:lnTo>
                    <a:pt x="657" y="861"/>
                  </a:lnTo>
                  <a:cubicBezTo>
                    <a:pt x="657" y="859"/>
                    <a:pt x="657" y="857"/>
                    <a:pt x="657" y="85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7" name="Freeform 87">
              <a:extLst>
                <a:ext uri="{FF2B5EF4-FFF2-40B4-BE49-F238E27FC236}">
                  <a16:creationId xmlns:a16="http://schemas.microsoft.com/office/drawing/2014/main" id="{856C4DCB-67CC-E64B-A6EF-18FAECBFD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4176" y="7776818"/>
              <a:ext cx="1201087" cy="630787"/>
            </a:xfrm>
            <a:custGeom>
              <a:avLst/>
              <a:gdLst>
                <a:gd name="T0" fmla="*/ 160 w 1838"/>
                <a:gd name="T1" fmla="*/ 194 h 966"/>
                <a:gd name="T2" fmla="*/ 169 w 1838"/>
                <a:gd name="T3" fmla="*/ 214 h 966"/>
                <a:gd name="T4" fmla="*/ 176 w 1838"/>
                <a:gd name="T5" fmla="*/ 231 h 966"/>
                <a:gd name="T6" fmla="*/ 188 w 1838"/>
                <a:gd name="T7" fmla="*/ 251 h 966"/>
                <a:gd name="T8" fmla="*/ 188 w 1838"/>
                <a:gd name="T9" fmla="*/ 251 h 966"/>
                <a:gd name="T10" fmla="*/ 201 w 1838"/>
                <a:gd name="T11" fmla="*/ 270 h 966"/>
                <a:gd name="T12" fmla="*/ 213 w 1838"/>
                <a:gd name="T13" fmla="*/ 286 h 966"/>
                <a:gd name="T14" fmla="*/ 226 w 1838"/>
                <a:gd name="T15" fmla="*/ 302 h 966"/>
                <a:gd name="T16" fmla="*/ 230 w 1838"/>
                <a:gd name="T17" fmla="*/ 307 h 966"/>
                <a:gd name="T18" fmla="*/ 246 w 1838"/>
                <a:gd name="T19" fmla="*/ 322 h 966"/>
                <a:gd name="T20" fmla="*/ 263 w 1838"/>
                <a:gd name="T21" fmla="*/ 471 h 966"/>
                <a:gd name="T22" fmla="*/ 499 w 1838"/>
                <a:gd name="T23" fmla="*/ 476 h 966"/>
                <a:gd name="T24" fmla="*/ 548 w 1838"/>
                <a:gd name="T25" fmla="*/ 493 h 966"/>
                <a:gd name="T26" fmla="*/ 569 w 1838"/>
                <a:gd name="T27" fmla="*/ 499 h 966"/>
                <a:gd name="T28" fmla="*/ 603 w 1838"/>
                <a:gd name="T29" fmla="*/ 509 h 966"/>
                <a:gd name="T30" fmla="*/ 615 w 1838"/>
                <a:gd name="T31" fmla="*/ 511 h 966"/>
                <a:gd name="T32" fmla="*/ 649 w 1838"/>
                <a:gd name="T33" fmla="*/ 519 h 966"/>
                <a:gd name="T34" fmla="*/ 684 w 1838"/>
                <a:gd name="T35" fmla="*/ 526 h 966"/>
                <a:gd name="T36" fmla="*/ 715 w 1838"/>
                <a:gd name="T37" fmla="*/ 531 h 966"/>
                <a:gd name="T38" fmla="*/ 748 w 1838"/>
                <a:gd name="T39" fmla="*/ 629 h 966"/>
                <a:gd name="T40" fmla="*/ 1083 w 1838"/>
                <a:gd name="T41" fmla="*/ 536 h 966"/>
                <a:gd name="T42" fmla="*/ 1131 w 1838"/>
                <a:gd name="T43" fmla="*/ 529 h 966"/>
                <a:gd name="T44" fmla="*/ 1143 w 1838"/>
                <a:gd name="T45" fmla="*/ 527 h 966"/>
                <a:gd name="T46" fmla="*/ 1178 w 1838"/>
                <a:gd name="T47" fmla="*/ 520 h 966"/>
                <a:gd name="T48" fmla="*/ 1215 w 1838"/>
                <a:gd name="T49" fmla="*/ 512 h 966"/>
                <a:gd name="T50" fmla="*/ 1252 w 1838"/>
                <a:gd name="T51" fmla="*/ 502 h 966"/>
                <a:gd name="T52" fmla="*/ 1264 w 1838"/>
                <a:gd name="T53" fmla="*/ 499 h 966"/>
                <a:gd name="T54" fmla="*/ 1299 w 1838"/>
                <a:gd name="T55" fmla="*/ 488 h 966"/>
                <a:gd name="T56" fmla="*/ 1446 w 1838"/>
                <a:gd name="T57" fmla="*/ 542 h 966"/>
                <a:gd name="T58" fmla="*/ 1571 w 1838"/>
                <a:gd name="T59" fmla="*/ 339 h 966"/>
                <a:gd name="T60" fmla="*/ 1675 w 1838"/>
                <a:gd name="T61" fmla="*/ 194 h 966"/>
                <a:gd name="T62" fmla="*/ 1837 w 1838"/>
                <a:gd name="T63" fmla="*/ 337 h 966"/>
                <a:gd name="T64" fmla="*/ 1685 w 1838"/>
                <a:gd name="T65" fmla="*/ 741 h 966"/>
                <a:gd name="T66" fmla="*/ 1333 w 1838"/>
                <a:gd name="T67" fmla="*/ 813 h 966"/>
                <a:gd name="T68" fmla="*/ 1289 w 1838"/>
                <a:gd name="T69" fmla="*/ 827 h 966"/>
                <a:gd name="T70" fmla="*/ 1265 w 1838"/>
                <a:gd name="T71" fmla="*/ 835 h 966"/>
                <a:gd name="T72" fmla="*/ 1253 w 1838"/>
                <a:gd name="T73" fmla="*/ 839 h 966"/>
                <a:gd name="T74" fmla="*/ 1227 w 1838"/>
                <a:gd name="T75" fmla="*/ 846 h 966"/>
                <a:gd name="T76" fmla="*/ 1180 w 1838"/>
                <a:gd name="T77" fmla="*/ 856 h 966"/>
                <a:gd name="T78" fmla="*/ 1178 w 1838"/>
                <a:gd name="T79" fmla="*/ 857 h 966"/>
                <a:gd name="T80" fmla="*/ 1144 w 1838"/>
                <a:gd name="T81" fmla="*/ 863 h 966"/>
                <a:gd name="T82" fmla="*/ 1131 w 1838"/>
                <a:gd name="T83" fmla="*/ 865 h 966"/>
                <a:gd name="T84" fmla="*/ 1102 w 1838"/>
                <a:gd name="T85" fmla="*/ 870 h 966"/>
                <a:gd name="T86" fmla="*/ 1084 w 1838"/>
                <a:gd name="T87" fmla="*/ 965 h 966"/>
                <a:gd name="T88" fmla="*/ 748 w 1838"/>
                <a:gd name="T89" fmla="*/ 872 h 966"/>
                <a:gd name="T90" fmla="*/ 706 w 1838"/>
                <a:gd name="T91" fmla="*/ 866 h 966"/>
                <a:gd name="T92" fmla="*/ 686 w 1838"/>
                <a:gd name="T93" fmla="*/ 863 h 966"/>
                <a:gd name="T94" fmla="*/ 651 w 1838"/>
                <a:gd name="T95" fmla="*/ 856 h 966"/>
                <a:gd name="T96" fmla="*/ 641 w 1838"/>
                <a:gd name="T97" fmla="*/ 853 h 966"/>
                <a:gd name="T98" fmla="*/ 604 w 1838"/>
                <a:gd name="T99" fmla="*/ 844 h 966"/>
                <a:gd name="T100" fmla="*/ 583 w 1838"/>
                <a:gd name="T101" fmla="*/ 839 h 966"/>
                <a:gd name="T102" fmla="*/ 549 w 1838"/>
                <a:gd name="T103" fmla="*/ 829 h 966"/>
                <a:gd name="T104" fmla="*/ 542 w 1838"/>
                <a:gd name="T105" fmla="*/ 827 h 966"/>
                <a:gd name="T106" fmla="*/ 500 w 1838"/>
                <a:gd name="T107" fmla="*/ 813 h 966"/>
                <a:gd name="T108" fmla="*/ 149 w 1838"/>
                <a:gd name="T109" fmla="*/ 53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8" h="966">
                  <a:moveTo>
                    <a:pt x="0" y="194"/>
                  </a:moveTo>
                  <a:lnTo>
                    <a:pt x="160" y="194"/>
                  </a:lnTo>
                  <a:lnTo>
                    <a:pt x="160" y="194"/>
                  </a:lnTo>
                  <a:cubicBezTo>
                    <a:pt x="162" y="200"/>
                    <a:pt x="165" y="206"/>
                    <a:pt x="167" y="211"/>
                  </a:cubicBezTo>
                  <a:lnTo>
                    <a:pt x="167" y="211"/>
                  </a:lnTo>
                  <a:cubicBezTo>
                    <a:pt x="168" y="213"/>
                    <a:pt x="168" y="214"/>
                    <a:pt x="169" y="214"/>
                  </a:cubicBezTo>
                  <a:lnTo>
                    <a:pt x="169" y="214"/>
                  </a:lnTo>
                  <a:cubicBezTo>
                    <a:pt x="171" y="220"/>
                    <a:pt x="174" y="225"/>
                    <a:pt x="176" y="231"/>
                  </a:cubicBezTo>
                  <a:lnTo>
                    <a:pt x="176" y="231"/>
                  </a:lnTo>
                  <a:cubicBezTo>
                    <a:pt x="177" y="232"/>
                    <a:pt x="178" y="233"/>
                    <a:pt x="178" y="234"/>
                  </a:cubicBezTo>
                  <a:lnTo>
                    <a:pt x="178" y="234"/>
                  </a:lnTo>
                  <a:cubicBezTo>
                    <a:pt x="181" y="239"/>
                    <a:pt x="185" y="245"/>
                    <a:pt x="188" y="251"/>
                  </a:cubicBezTo>
                  <a:lnTo>
                    <a:pt x="188" y="251"/>
                  </a:lnTo>
                  <a:lnTo>
                    <a:pt x="188" y="251"/>
                  </a:lnTo>
                  <a:lnTo>
                    <a:pt x="188" y="251"/>
                  </a:lnTo>
                  <a:cubicBezTo>
                    <a:pt x="192" y="257"/>
                    <a:pt x="195" y="262"/>
                    <a:pt x="199" y="267"/>
                  </a:cubicBezTo>
                  <a:lnTo>
                    <a:pt x="199" y="267"/>
                  </a:lnTo>
                  <a:cubicBezTo>
                    <a:pt x="199" y="268"/>
                    <a:pt x="200" y="269"/>
                    <a:pt x="201" y="270"/>
                  </a:cubicBezTo>
                  <a:lnTo>
                    <a:pt x="201" y="270"/>
                  </a:lnTo>
                  <a:cubicBezTo>
                    <a:pt x="205" y="275"/>
                    <a:pt x="209" y="281"/>
                    <a:pt x="213" y="286"/>
                  </a:cubicBezTo>
                  <a:lnTo>
                    <a:pt x="213" y="286"/>
                  </a:lnTo>
                  <a:cubicBezTo>
                    <a:pt x="214" y="287"/>
                    <a:pt x="215" y="288"/>
                    <a:pt x="216" y="289"/>
                  </a:cubicBezTo>
                  <a:lnTo>
                    <a:pt x="216" y="289"/>
                  </a:lnTo>
                  <a:cubicBezTo>
                    <a:pt x="219" y="294"/>
                    <a:pt x="223" y="298"/>
                    <a:pt x="226" y="302"/>
                  </a:cubicBezTo>
                  <a:lnTo>
                    <a:pt x="226" y="302"/>
                  </a:lnTo>
                  <a:cubicBezTo>
                    <a:pt x="228" y="304"/>
                    <a:pt x="229" y="305"/>
                    <a:pt x="230" y="307"/>
                  </a:cubicBezTo>
                  <a:lnTo>
                    <a:pt x="230" y="307"/>
                  </a:lnTo>
                  <a:cubicBezTo>
                    <a:pt x="235" y="311"/>
                    <a:pt x="238" y="315"/>
                    <a:pt x="242" y="319"/>
                  </a:cubicBezTo>
                  <a:lnTo>
                    <a:pt x="242" y="319"/>
                  </a:lnTo>
                  <a:cubicBezTo>
                    <a:pt x="243" y="320"/>
                    <a:pt x="245" y="322"/>
                    <a:pt x="246" y="322"/>
                  </a:cubicBezTo>
                  <a:lnTo>
                    <a:pt x="246" y="322"/>
                  </a:lnTo>
                  <a:cubicBezTo>
                    <a:pt x="251" y="328"/>
                    <a:pt x="256" y="334"/>
                    <a:pt x="262" y="339"/>
                  </a:cubicBezTo>
                  <a:lnTo>
                    <a:pt x="263" y="471"/>
                  </a:lnTo>
                  <a:lnTo>
                    <a:pt x="386" y="542"/>
                  </a:lnTo>
                  <a:lnTo>
                    <a:pt x="499" y="476"/>
                  </a:lnTo>
                  <a:lnTo>
                    <a:pt x="499" y="476"/>
                  </a:lnTo>
                  <a:cubicBezTo>
                    <a:pt x="511" y="481"/>
                    <a:pt x="524" y="485"/>
                    <a:pt x="536" y="489"/>
                  </a:cubicBezTo>
                  <a:lnTo>
                    <a:pt x="536" y="489"/>
                  </a:lnTo>
                  <a:cubicBezTo>
                    <a:pt x="541" y="490"/>
                    <a:pt x="545" y="492"/>
                    <a:pt x="548" y="493"/>
                  </a:cubicBezTo>
                  <a:lnTo>
                    <a:pt x="548" y="493"/>
                  </a:lnTo>
                  <a:cubicBezTo>
                    <a:pt x="555" y="495"/>
                    <a:pt x="562" y="498"/>
                    <a:pt x="569" y="499"/>
                  </a:cubicBezTo>
                  <a:lnTo>
                    <a:pt x="569" y="499"/>
                  </a:lnTo>
                  <a:cubicBezTo>
                    <a:pt x="573" y="500"/>
                    <a:pt x="578" y="501"/>
                    <a:pt x="582" y="503"/>
                  </a:cubicBezTo>
                  <a:lnTo>
                    <a:pt x="582" y="503"/>
                  </a:lnTo>
                  <a:cubicBezTo>
                    <a:pt x="589" y="505"/>
                    <a:pt x="596" y="507"/>
                    <a:pt x="603" y="509"/>
                  </a:cubicBezTo>
                  <a:lnTo>
                    <a:pt x="603" y="509"/>
                  </a:lnTo>
                  <a:cubicBezTo>
                    <a:pt x="607" y="510"/>
                    <a:pt x="611" y="511"/>
                    <a:pt x="615" y="511"/>
                  </a:cubicBezTo>
                  <a:lnTo>
                    <a:pt x="615" y="511"/>
                  </a:lnTo>
                  <a:cubicBezTo>
                    <a:pt x="623" y="514"/>
                    <a:pt x="632" y="516"/>
                    <a:pt x="640" y="517"/>
                  </a:cubicBezTo>
                  <a:lnTo>
                    <a:pt x="640" y="517"/>
                  </a:lnTo>
                  <a:cubicBezTo>
                    <a:pt x="643" y="518"/>
                    <a:pt x="646" y="519"/>
                    <a:pt x="649" y="519"/>
                  </a:cubicBezTo>
                  <a:lnTo>
                    <a:pt x="649" y="519"/>
                  </a:lnTo>
                  <a:cubicBezTo>
                    <a:pt x="661" y="521"/>
                    <a:pt x="672" y="524"/>
                    <a:pt x="684" y="526"/>
                  </a:cubicBezTo>
                  <a:lnTo>
                    <a:pt x="684" y="526"/>
                  </a:lnTo>
                  <a:cubicBezTo>
                    <a:pt x="691" y="527"/>
                    <a:pt x="698" y="529"/>
                    <a:pt x="705" y="530"/>
                  </a:cubicBezTo>
                  <a:lnTo>
                    <a:pt x="705" y="530"/>
                  </a:lnTo>
                  <a:cubicBezTo>
                    <a:pt x="709" y="530"/>
                    <a:pt x="712" y="531"/>
                    <a:pt x="715" y="531"/>
                  </a:cubicBezTo>
                  <a:lnTo>
                    <a:pt x="715" y="531"/>
                  </a:lnTo>
                  <a:cubicBezTo>
                    <a:pt x="726" y="533"/>
                    <a:pt x="737" y="534"/>
                    <a:pt x="748" y="536"/>
                  </a:cubicBezTo>
                  <a:lnTo>
                    <a:pt x="748" y="629"/>
                  </a:lnTo>
                  <a:lnTo>
                    <a:pt x="1083" y="629"/>
                  </a:lnTo>
                  <a:lnTo>
                    <a:pt x="1083" y="536"/>
                  </a:lnTo>
                  <a:lnTo>
                    <a:pt x="1083" y="536"/>
                  </a:lnTo>
                  <a:cubicBezTo>
                    <a:pt x="1091" y="535"/>
                    <a:pt x="1100" y="534"/>
                    <a:pt x="1107" y="533"/>
                  </a:cubicBezTo>
                  <a:lnTo>
                    <a:pt x="1107" y="533"/>
                  </a:lnTo>
                  <a:cubicBezTo>
                    <a:pt x="1115" y="531"/>
                    <a:pt x="1123" y="530"/>
                    <a:pt x="1131" y="529"/>
                  </a:cubicBezTo>
                  <a:lnTo>
                    <a:pt x="1131" y="529"/>
                  </a:lnTo>
                  <a:cubicBezTo>
                    <a:pt x="1135" y="528"/>
                    <a:pt x="1139" y="528"/>
                    <a:pt x="1143" y="527"/>
                  </a:cubicBezTo>
                  <a:lnTo>
                    <a:pt x="1143" y="527"/>
                  </a:lnTo>
                  <a:cubicBezTo>
                    <a:pt x="1152" y="525"/>
                    <a:pt x="1161" y="524"/>
                    <a:pt x="1170" y="521"/>
                  </a:cubicBezTo>
                  <a:lnTo>
                    <a:pt x="1170" y="521"/>
                  </a:lnTo>
                  <a:cubicBezTo>
                    <a:pt x="1173" y="521"/>
                    <a:pt x="1176" y="521"/>
                    <a:pt x="1178" y="520"/>
                  </a:cubicBezTo>
                  <a:lnTo>
                    <a:pt x="1178" y="520"/>
                  </a:lnTo>
                  <a:cubicBezTo>
                    <a:pt x="1191" y="517"/>
                    <a:pt x="1203" y="515"/>
                    <a:pt x="1215" y="512"/>
                  </a:cubicBezTo>
                  <a:lnTo>
                    <a:pt x="1215" y="512"/>
                  </a:lnTo>
                  <a:cubicBezTo>
                    <a:pt x="1219" y="511"/>
                    <a:pt x="1222" y="510"/>
                    <a:pt x="1225" y="509"/>
                  </a:cubicBezTo>
                  <a:lnTo>
                    <a:pt x="1225" y="509"/>
                  </a:lnTo>
                  <a:cubicBezTo>
                    <a:pt x="1234" y="507"/>
                    <a:pt x="1244" y="504"/>
                    <a:pt x="1252" y="502"/>
                  </a:cubicBezTo>
                  <a:lnTo>
                    <a:pt x="1252" y="502"/>
                  </a:lnTo>
                  <a:cubicBezTo>
                    <a:pt x="1257" y="501"/>
                    <a:pt x="1261" y="500"/>
                    <a:pt x="1264" y="499"/>
                  </a:cubicBezTo>
                  <a:lnTo>
                    <a:pt x="1264" y="499"/>
                  </a:lnTo>
                  <a:cubicBezTo>
                    <a:pt x="1272" y="496"/>
                    <a:pt x="1281" y="494"/>
                    <a:pt x="1288" y="491"/>
                  </a:cubicBezTo>
                  <a:lnTo>
                    <a:pt x="1288" y="491"/>
                  </a:lnTo>
                  <a:cubicBezTo>
                    <a:pt x="1292" y="490"/>
                    <a:pt x="1295" y="489"/>
                    <a:pt x="1299" y="488"/>
                  </a:cubicBezTo>
                  <a:lnTo>
                    <a:pt x="1299" y="488"/>
                  </a:lnTo>
                  <a:cubicBezTo>
                    <a:pt x="1311" y="484"/>
                    <a:pt x="1322" y="480"/>
                    <a:pt x="1333" y="476"/>
                  </a:cubicBezTo>
                  <a:lnTo>
                    <a:pt x="1446" y="542"/>
                  </a:lnTo>
                  <a:lnTo>
                    <a:pt x="1571" y="470"/>
                  </a:lnTo>
                  <a:lnTo>
                    <a:pt x="1571" y="339"/>
                  </a:lnTo>
                  <a:lnTo>
                    <a:pt x="1571" y="339"/>
                  </a:lnTo>
                  <a:cubicBezTo>
                    <a:pt x="1608" y="305"/>
                    <a:pt x="1637" y="269"/>
                    <a:pt x="1657" y="232"/>
                  </a:cubicBezTo>
                  <a:lnTo>
                    <a:pt x="1657" y="232"/>
                  </a:lnTo>
                  <a:cubicBezTo>
                    <a:pt x="1664" y="219"/>
                    <a:pt x="1670" y="207"/>
                    <a:pt x="1675" y="194"/>
                  </a:cubicBezTo>
                  <a:lnTo>
                    <a:pt x="1835" y="194"/>
                  </a:lnTo>
                  <a:lnTo>
                    <a:pt x="1836" y="0"/>
                  </a:lnTo>
                  <a:lnTo>
                    <a:pt x="1837" y="337"/>
                  </a:lnTo>
                  <a:lnTo>
                    <a:pt x="1836" y="531"/>
                  </a:lnTo>
                  <a:lnTo>
                    <a:pt x="1684" y="531"/>
                  </a:lnTo>
                  <a:lnTo>
                    <a:pt x="1685" y="741"/>
                  </a:lnTo>
                  <a:lnTo>
                    <a:pt x="1447" y="878"/>
                  </a:lnTo>
                  <a:lnTo>
                    <a:pt x="1333" y="813"/>
                  </a:lnTo>
                  <a:lnTo>
                    <a:pt x="1333" y="813"/>
                  </a:lnTo>
                  <a:cubicBezTo>
                    <a:pt x="1323" y="817"/>
                    <a:pt x="1311" y="821"/>
                    <a:pt x="1300" y="824"/>
                  </a:cubicBezTo>
                  <a:lnTo>
                    <a:pt x="1300" y="824"/>
                  </a:lnTo>
                  <a:cubicBezTo>
                    <a:pt x="1297" y="826"/>
                    <a:pt x="1293" y="826"/>
                    <a:pt x="1289" y="827"/>
                  </a:cubicBezTo>
                  <a:lnTo>
                    <a:pt x="1289" y="827"/>
                  </a:lnTo>
                  <a:cubicBezTo>
                    <a:pt x="1281" y="830"/>
                    <a:pt x="1273" y="833"/>
                    <a:pt x="1265" y="835"/>
                  </a:cubicBezTo>
                  <a:lnTo>
                    <a:pt x="1265" y="835"/>
                  </a:lnTo>
                  <a:cubicBezTo>
                    <a:pt x="1263" y="836"/>
                    <a:pt x="1261" y="836"/>
                    <a:pt x="1259" y="837"/>
                  </a:cubicBezTo>
                  <a:lnTo>
                    <a:pt x="1259" y="837"/>
                  </a:lnTo>
                  <a:cubicBezTo>
                    <a:pt x="1257" y="837"/>
                    <a:pt x="1255" y="838"/>
                    <a:pt x="1253" y="839"/>
                  </a:cubicBezTo>
                  <a:lnTo>
                    <a:pt x="1253" y="839"/>
                  </a:lnTo>
                  <a:cubicBezTo>
                    <a:pt x="1244" y="841"/>
                    <a:pt x="1235" y="843"/>
                    <a:pt x="1227" y="846"/>
                  </a:cubicBezTo>
                  <a:lnTo>
                    <a:pt x="1227" y="846"/>
                  </a:lnTo>
                  <a:cubicBezTo>
                    <a:pt x="1223" y="846"/>
                    <a:pt x="1220" y="847"/>
                    <a:pt x="1217" y="848"/>
                  </a:cubicBezTo>
                  <a:lnTo>
                    <a:pt x="1217" y="848"/>
                  </a:lnTo>
                  <a:cubicBezTo>
                    <a:pt x="1204" y="851"/>
                    <a:pt x="1192" y="854"/>
                    <a:pt x="1180" y="856"/>
                  </a:cubicBezTo>
                  <a:lnTo>
                    <a:pt x="1180" y="856"/>
                  </a:lnTo>
                  <a:cubicBezTo>
                    <a:pt x="1179" y="856"/>
                    <a:pt x="1179" y="856"/>
                    <a:pt x="1178" y="857"/>
                  </a:cubicBezTo>
                  <a:lnTo>
                    <a:pt x="1178" y="857"/>
                  </a:lnTo>
                  <a:cubicBezTo>
                    <a:pt x="1176" y="857"/>
                    <a:pt x="1174" y="857"/>
                    <a:pt x="1171" y="858"/>
                  </a:cubicBezTo>
                  <a:lnTo>
                    <a:pt x="1171" y="858"/>
                  </a:lnTo>
                  <a:cubicBezTo>
                    <a:pt x="1162" y="860"/>
                    <a:pt x="1153" y="862"/>
                    <a:pt x="1144" y="863"/>
                  </a:cubicBezTo>
                  <a:lnTo>
                    <a:pt x="1144" y="863"/>
                  </a:lnTo>
                  <a:cubicBezTo>
                    <a:pt x="1140" y="864"/>
                    <a:pt x="1136" y="864"/>
                    <a:pt x="1131" y="865"/>
                  </a:cubicBezTo>
                  <a:lnTo>
                    <a:pt x="1131" y="865"/>
                  </a:lnTo>
                  <a:cubicBezTo>
                    <a:pt x="1124" y="866"/>
                    <a:pt x="1116" y="868"/>
                    <a:pt x="1109" y="869"/>
                  </a:cubicBezTo>
                  <a:lnTo>
                    <a:pt x="1109" y="869"/>
                  </a:lnTo>
                  <a:cubicBezTo>
                    <a:pt x="1106" y="869"/>
                    <a:pt x="1104" y="870"/>
                    <a:pt x="1102" y="870"/>
                  </a:cubicBezTo>
                  <a:lnTo>
                    <a:pt x="1102" y="870"/>
                  </a:lnTo>
                  <a:cubicBezTo>
                    <a:pt x="1096" y="871"/>
                    <a:pt x="1090" y="872"/>
                    <a:pt x="1085" y="872"/>
                  </a:cubicBezTo>
                  <a:lnTo>
                    <a:pt x="1084" y="965"/>
                  </a:lnTo>
                  <a:lnTo>
                    <a:pt x="748" y="965"/>
                  </a:lnTo>
                  <a:lnTo>
                    <a:pt x="748" y="872"/>
                  </a:lnTo>
                  <a:lnTo>
                    <a:pt x="748" y="872"/>
                  </a:lnTo>
                  <a:cubicBezTo>
                    <a:pt x="737" y="871"/>
                    <a:pt x="727" y="869"/>
                    <a:pt x="717" y="868"/>
                  </a:cubicBezTo>
                  <a:lnTo>
                    <a:pt x="717" y="868"/>
                  </a:lnTo>
                  <a:cubicBezTo>
                    <a:pt x="713" y="867"/>
                    <a:pt x="710" y="866"/>
                    <a:pt x="706" y="866"/>
                  </a:cubicBezTo>
                  <a:lnTo>
                    <a:pt x="706" y="866"/>
                  </a:lnTo>
                  <a:cubicBezTo>
                    <a:pt x="699" y="865"/>
                    <a:pt x="693" y="864"/>
                    <a:pt x="686" y="863"/>
                  </a:cubicBezTo>
                  <a:lnTo>
                    <a:pt x="686" y="863"/>
                  </a:lnTo>
                  <a:lnTo>
                    <a:pt x="685" y="862"/>
                  </a:lnTo>
                  <a:lnTo>
                    <a:pt x="685" y="862"/>
                  </a:lnTo>
                  <a:cubicBezTo>
                    <a:pt x="673" y="860"/>
                    <a:pt x="662" y="858"/>
                    <a:pt x="651" y="856"/>
                  </a:cubicBezTo>
                  <a:lnTo>
                    <a:pt x="651" y="856"/>
                  </a:lnTo>
                  <a:cubicBezTo>
                    <a:pt x="647" y="855"/>
                    <a:pt x="644" y="854"/>
                    <a:pt x="641" y="853"/>
                  </a:cubicBezTo>
                  <a:lnTo>
                    <a:pt x="641" y="853"/>
                  </a:lnTo>
                  <a:cubicBezTo>
                    <a:pt x="633" y="852"/>
                    <a:pt x="624" y="850"/>
                    <a:pt x="616" y="848"/>
                  </a:cubicBezTo>
                  <a:lnTo>
                    <a:pt x="616" y="848"/>
                  </a:lnTo>
                  <a:cubicBezTo>
                    <a:pt x="612" y="847"/>
                    <a:pt x="608" y="846"/>
                    <a:pt x="604" y="844"/>
                  </a:cubicBezTo>
                  <a:lnTo>
                    <a:pt x="604" y="844"/>
                  </a:lnTo>
                  <a:cubicBezTo>
                    <a:pt x="597" y="843"/>
                    <a:pt x="590" y="841"/>
                    <a:pt x="583" y="839"/>
                  </a:cubicBezTo>
                  <a:lnTo>
                    <a:pt x="583" y="839"/>
                  </a:lnTo>
                  <a:cubicBezTo>
                    <a:pt x="578" y="838"/>
                    <a:pt x="574" y="836"/>
                    <a:pt x="569" y="835"/>
                  </a:cubicBezTo>
                  <a:lnTo>
                    <a:pt x="569" y="835"/>
                  </a:lnTo>
                  <a:cubicBezTo>
                    <a:pt x="563" y="833"/>
                    <a:pt x="556" y="832"/>
                    <a:pt x="549" y="829"/>
                  </a:cubicBezTo>
                  <a:lnTo>
                    <a:pt x="549" y="829"/>
                  </a:lnTo>
                  <a:cubicBezTo>
                    <a:pt x="547" y="829"/>
                    <a:pt x="544" y="827"/>
                    <a:pt x="542" y="827"/>
                  </a:cubicBezTo>
                  <a:lnTo>
                    <a:pt x="542" y="827"/>
                  </a:lnTo>
                  <a:cubicBezTo>
                    <a:pt x="541" y="826"/>
                    <a:pt x="539" y="826"/>
                    <a:pt x="538" y="826"/>
                  </a:cubicBezTo>
                  <a:lnTo>
                    <a:pt x="538" y="826"/>
                  </a:lnTo>
                  <a:cubicBezTo>
                    <a:pt x="525" y="822"/>
                    <a:pt x="512" y="817"/>
                    <a:pt x="500" y="813"/>
                  </a:cubicBezTo>
                  <a:lnTo>
                    <a:pt x="386" y="878"/>
                  </a:lnTo>
                  <a:lnTo>
                    <a:pt x="149" y="741"/>
                  </a:lnTo>
                  <a:lnTo>
                    <a:pt x="149" y="531"/>
                  </a:lnTo>
                  <a:lnTo>
                    <a:pt x="1" y="531"/>
                  </a:lnTo>
                  <a:lnTo>
                    <a:pt x="0" y="19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8" name="Freeform 88">
              <a:extLst>
                <a:ext uri="{FF2B5EF4-FFF2-40B4-BE49-F238E27FC236}">
                  <a16:creationId xmlns:a16="http://schemas.microsoft.com/office/drawing/2014/main" id="{5052496A-5D87-8E41-BC80-2CC6E98A0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4176" y="7491669"/>
              <a:ext cx="1201087" cy="694152"/>
            </a:xfrm>
            <a:custGeom>
              <a:avLst/>
              <a:gdLst>
                <a:gd name="T0" fmla="*/ 686 w 1837"/>
                <a:gd name="T1" fmla="*/ 666 h 1064"/>
                <a:gd name="T2" fmla="*/ 686 w 1837"/>
                <a:gd name="T3" fmla="*/ 666 h 1064"/>
                <a:gd name="T4" fmla="*/ 1149 w 1837"/>
                <a:gd name="T5" fmla="*/ 666 h 1064"/>
                <a:gd name="T6" fmla="*/ 1149 w 1837"/>
                <a:gd name="T7" fmla="*/ 666 h 1064"/>
                <a:gd name="T8" fmla="*/ 1151 w 1837"/>
                <a:gd name="T9" fmla="*/ 397 h 1064"/>
                <a:gd name="T10" fmla="*/ 1151 w 1837"/>
                <a:gd name="T11" fmla="*/ 397 h 1064"/>
                <a:gd name="T12" fmla="*/ 687 w 1837"/>
                <a:gd name="T13" fmla="*/ 397 h 1064"/>
                <a:gd name="T14" fmla="*/ 687 w 1837"/>
                <a:gd name="T15" fmla="*/ 397 h 1064"/>
                <a:gd name="T16" fmla="*/ 686 w 1837"/>
                <a:gd name="T17" fmla="*/ 666 h 1064"/>
                <a:gd name="T18" fmla="*/ 160 w 1837"/>
                <a:gd name="T19" fmla="*/ 628 h 1064"/>
                <a:gd name="T20" fmla="*/ 0 w 1837"/>
                <a:gd name="T21" fmla="*/ 628 h 1064"/>
                <a:gd name="T22" fmla="*/ 1 w 1837"/>
                <a:gd name="T23" fmla="*/ 434 h 1064"/>
                <a:gd name="T24" fmla="*/ 161 w 1837"/>
                <a:gd name="T25" fmla="*/ 434 h 1064"/>
                <a:gd name="T26" fmla="*/ 161 w 1837"/>
                <a:gd name="T27" fmla="*/ 434 h 1064"/>
                <a:gd name="T28" fmla="*/ 265 w 1837"/>
                <a:gd name="T29" fmla="*/ 290 h 1064"/>
                <a:gd name="T30" fmla="*/ 152 w 1837"/>
                <a:gd name="T31" fmla="*/ 224 h 1064"/>
                <a:gd name="T32" fmla="*/ 390 w 1837"/>
                <a:gd name="T33" fmla="*/ 87 h 1064"/>
                <a:gd name="T34" fmla="*/ 503 w 1837"/>
                <a:gd name="T35" fmla="*/ 153 h 1064"/>
                <a:gd name="T36" fmla="*/ 503 w 1837"/>
                <a:gd name="T37" fmla="*/ 153 h 1064"/>
                <a:gd name="T38" fmla="*/ 753 w 1837"/>
                <a:gd name="T39" fmla="*/ 93 h 1064"/>
                <a:gd name="T40" fmla="*/ 753 w 1837"/>
                <a:gd name="T41" fmla="*/ 0 h 1064"/>
                <a:gd name="T42" fmla="*/ 1089 w 1837"/>
                <a:gd name="T43" fmla="*/ 0 h 1064"/>
                <a:gd name="T44" fmla="*/ 1089 w 1837"/>
                <a:gd name="T45" fmla="*/ 93 h 1064"/>
                <a:gd name="T46" fmla="*/ 1089 w 1837"/>
                <a:gd name="T47" fmla="*/ 93 h 1064"/>
                <a:gd name="T48" fmla="*/ 1337 w 1837"/>
                <a:gd name="T49" fmla="*/ 153 h 1064"/>
                <a:gd name="T50" fmla="*/ 1451 w 1837"/>
                <a:gd name="T51" fmla="*/ 87 h 1064"/>
                <a:gd name="T52" fmla="*/ 1687 w 1837"/>
                <a:gd name="T53" fmla="*/ 224 h 1064"/>
                <a:gd name="T54" fmla="*/ 1574 w 1837"/>
                <a:gd name="T55" fmla="*/ 290 h 1064"/>
                <a:gd name="T56" fmla="*/ 1574 w 1837"/>
                <a:gd name="T57" fmla="*/ 290 h 1064"/>
                <a:gd name="T58" fmla="*/ 1676 w 1837"/>
                <a:gd name="T59" fmla="*/ 434 h 1064"/>
                <a:gd name="T60" fmla="*/ 1836 w 1837"/>
                <a:gd name="T61" fmla="*/ 434 h 1064"/>
                <a:gd name="T62" fmla="*/ 1835 w 1837"/>
                <a:gd name="T63" fmla="*/ 628 h 1064"/>
                <a:gd name="T64" fmla="*/ 1675 w 1837"/>
                <a:gd name="T65" fmla="*/ 628 h 1064"/>
                <a:gd name="T66" fmla="*/ 1675 w 1837"/>
                <a:gd name="T67" fmla="*/ 628 h 1064"/>
                <a:gd name="T68" fmla="*/ 1571 w 1837"/>
                <a:gd name="T69" fmla="*/ 773 h 1064"/>
                <a:gd name="T70" fmla="*/ 1684 w 1837"/>
                <a:gd name="T71" fmla="*/ 839 h 1064"/>
                <a:gd name="T72" fmla="*/ 1446 w 1837"/>
                <a:gd name="T73" fmla="*/ 976 h 1064"/>
                <a:gd name="T74" fmla="*/ 1333 w 1837"/>
                <a:gd name="T75" fmla="*/ 910 h 1064"/>
                <a:gd name="T76" fmla="*/ 1333 w 1837"/>
                <a:gd name="T77" fmla="*/ 910 h 1064"/>
                <a:gd name="T78" fmla="*/ 1083 w 1837"/>
                <a:gd name="T79" fmla="*/ 970 h 1064"/>
                <a:gd name="T80" fmla="*/ 1083 w 1837"/>
                <a:gd name="T81" fmla="*/ 1063 h 1064"/>
                <a:gd name="T82" fmla="*/ 747 w 1837"/>
                <a:gd name="T83" fmla="*/ 1063 h 1064"/>
                <a:gd name="T84" fmla="*/ 748 w 1837"/>
                <a:gd name="T85" fmla="*/ 970 h 1064"/>
                <a:gd name="T86" fmla="*/ 748 w 1837"/>
                <a:gd name="T87" fmla="*/ 970 h 1064"/>
                <a:gd name="T88" fmla="*/ 499 w 1837"/>
                <a:gd name="T89" fmla="*/ 910 h 1064"/>
                <a:gd name="T90" fmla="*/ 386 w 1837"/>
                <a:gd name="T91" fmla="*/ 976 h 1064"/>
                <a:gd name="T92" fmla="*/ 149 w 1837"/>
                <a:gd name="T93" fmla="*/ 839 h 1064"/>
                <a:gd name="T94" fmla="*/ 262 w 1837"/>
                <a:gd name="T95" fmla="*/ 773 h 1064"/>
                <a:gd name="T96" fmla="*/ 262 w 1837"/>
                <a:gd name="T97" fmla="*/ 773 h 1064"/>
                <a:gd name="T98" fmla="*/ 160 w 1837"/>
                <a:gd name="T99" fmla="*/ 62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7" h="1064">
                  <a:moveTo>
                    <a:pt x="686" y="666"/>
                  </a:moveTo>
                  <a:lnTo>
                    <a:pt x="686" y="666"/>
                  </a:lnTo>
                  <a:cubicBezTo>
                    <a:pt x="813" y="740"/>
                    <a:pt x="1020" y="740"/>
                    <a:pt x="1149" y="666"/>
                  </a:cubicBezTo>
                  <a:lnTo>
                    <a:pt x="1149" y="666"/>
                  </a:lnTo>
                  <a:cubicBezTo>
                    <a:pt x="1278" y="591"/>
                    <a:pt x="1278" y="471"/>
                    <a:pt x="1151" y="397"/>
                  </a:cubicBezTo>
                  <a:lnTo>
                    <a:pt x="1151" y="397"/>
                  </a:lnTo>
                  <a:cubicBezTo>
                    <a:pt x="1023" y="323"/>
                    <a:pt x="815" y="323"/>
                    <a:pt x="687" y="397"/>
                  </a:cubicBezTo>
                  <a:lnTo>
                    <a:pt x="687" y="397"/>
                  </a:lnTo>
                  <a:cubicBezTo>
                    <a:pt x="558" y="471"/>
                    <a:pt x="558" y="591"/>
                    <a:pt x="686" y="666"/>
                  </a:cubicBezTo>
                  <a:close/>
                  <a:moveTo>
                    <a:pt x="160" y="628"/>
                  </a:moveTo>
                  <a:lnTo>
                    <a:pt x="0" y="628"/>
                  </a:lnTo>
                  <a:lnTo>
                    <a:pt x="1" y="434"/>
                  </a:lnTo>
                  <a:lnTo>
                    <a:pt x="161" y="434"/>
                  </a:lnTo>
                  <a:lnTo>
                    <a:pt x="161" y="434"/>
                  </a:lnTo>
                  <a:cubicBezTo>
                    <a:pt x="180" y="384"/>
                    <a:pt x="215" y="335"/>
                    <a:pt x="265" y="290"/>
                  </a:cubicBezTo>
                  <a:lnTo>
                    <a:pt x="152" y="224"/>
                  </a:lnTo>
                  <a:lnTo>
                    <a:pt x="390" y="87"/>
                  </a:lnTo>
                  <a:lnTo>
                    <a:pt x="503" y="153"/>
                  </a:lnTo>
                  <a:lnTo>
                    <a:pt x="503" y="153"/>
                  </a:lnTo>
                  <a:cubicBezTo>
                    <a:pt x="581" y="124"/>
                    <a:pt x="666" y="104"/>
                    <a:pt x="753" y="93"/>
                  </a:cubicBezTo>
                  <a:lnTo>
                    <a:pt x="753" y="0"/>
                  </a:lnTo>
                  <a:lnTo>
                    <a:pt x="1089" y="0"/>
                  </a:lnTo>
                  <a:lnTo>
                    <a:pt x="1089" y="93"/>
                  </a:lnTo>
                  <a:lnTo>
                    <a:pt x="1089" y="93"/>
                  </a:lnTo>
                  <a:cubicBezTo>
                    <a:pt x="1176" y="104"/>
                    <a:pt x="1259" y="124"/>
                    <a:pt x="1337" y="153"/>
                  </a:cubicBezTo>
                  <a:lnTo>
                    <a:pt x="1451" y="87"/>
                  </a:lnTo>
                  <a:lnTo>
                    <a:pt x="1687" y="224"/>
                  </a:lnTo>
                  <a:lnTo>
                    <a:pt x="1574" y="290"/>
                  </a:lnTo>
                  <a:lnTo>
                    <a:pt x="1574" y="290"/>
                  </a:lnTo>
                  <a:cubicBezTo>
                    <a:pt x="1623" y="335"/>
                    <a:pt x="1657" y="384"/>
                    <a:pt x="1676" y="434"/>
                  </a:cubicBezTo>
                  <a:lnTo>
                    <a:pt x="1836" y="434"/>
                  </a:lnTo>
                  <a:lnTo>
                    <a:pt x="1835" y="628"/>
                  </a:lnTo>
                  <a:lnTo>
                    <a:pt x="1675" y="628"/>
                  </a:lnTo>
                  <a:lnTo>
                    <a:pt x="1675" y="628"/>
                  </a:lnTo>
                  <a:cubicBezTo>
                    <a:pt x="1655" y="679"/>
                    <a:pt x="1621" y="728"/>
                    <a:pt x="1571" y="773"/>
                  </a:cubicBezTo>
                  <a:lnTo>
                    <a:pt x="1684" y="839"/>
                  </a:lnTo>
                  <a:lnTo>
                    <a:pt x="1446" y="976"/>
                  </a:lnTo>
                  <a:lnTo>
                    <a:pt x="1333" y="910"/>
                  </a:lnTo>
                  <a:lnTo>
                    <a:pt x="1333" y="910"/>
                  </a:lnTo>
                  <a:cubicBezTo>
                    <a:pt x="1255" y="939"/>
                    <a:pt x="1171" y="959"/>
                    <a:pt x="1083" y="970"/>
                  </a:cubicBezTo>
                  <a:lnTo>
                    <a:pt x="1083" y="1063"/>
                  </a:lnTo>
                  <a:lnTo>
                    <a:pt x="747" y="1063"/>
                  </a:lnTo>
                  <a:lnTo>
                    <a:pt x="748" y="970"/>
                  </a:lnTo>
                  <a:lnTo>
                    <a:pt x="748" y="970"/>
                  </a:lnTo>
                  <a:cubicBezTo>
                    <a:pt x="661" y="959"/>
                    <a:pt x="576" y="939"/>
                    <a:pt x="499" y="910"/>
                  </a:cubicBezTo>
                  <a:lnTo>
                    <a:pt x="386" y="976"/>
                  </a:lnTo>
                  <a:lnTo>
                    <a:pt x="149" y="839"/>
                  </a:lnTo>
                  <a:lnTo>
                    <a:pt x="262" y="773"/>
                  </a:lnTo>
                  <a:lnTo>
                    <a:pt x="262" y="773"/>
                  </a:lnTo>
                  <a:cubicBezTo>
                    <a:pt x="214" y="728"/>
                    <a:pt x="179" y="679"/>
                    <a:pt x="160" y="6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id="{AD3F7B43-BCEB-AE4E-B8B6-0E51E31F9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8467" y="8119574"/>
              <a:ext cx="74888" cy="262107"/>
            </a:xfrm>
            <a:custGeom>
              <a:avLst/>
              <a:gdLst>
                <a:gd name="T0" fmla="*/ 0 w 115"/>
                <a:gd name="T1" fmla="*/ 0 h 403"/>
                <a:gd name="T2" fmla="*/ 113 w 115"/>
                <a:gd name="T3" fmla="*/ 66 h 403"/>
                <a:gd name="T4" fmla="*/ 114 w 115"/>
                <a:gd name="T5" fmla="*/ 402 h 403"/>
                <a:gd name="T6" fmla="*/ 1 w 115"/>
                <a:gd name="T7" fmla="*/ 336 h 403"/>
                <a:gd name="T8" fmla="*/ 0 w 115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3">
                  <a:moveTo>
                    <a:pt x="0" y="0"/>
                  </a:moveTo>
                  <a:lnTo>
                    <a:pt x="113" y="66"/>
                  </a:lnTo>
                  <a:lnTo>
                    <a:pt x="114" y="402"/>
                  </a:lnTo>
                  <a:lnTo>
                    <a:pt x="1" y="336"/>
                  </a:lnTo>
                  <a:lnTo>
                    <a:pt x="0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0" name="Freeform 90">
              <a:extLst>
                <a:ext uri="{FF2B5EF4-FFF2-40B4-BE49-F238E27FC236}">
                  <a16:creationId xmlns:a16="http://schemas.microsoft.com/office/drawing/2014/main" id="{7FF2CA28-39F9-0842-AD7F-EF6E9E4F7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8805" y="8119574"/>
              <a:ext cx="77767" cy="262107"/>
            </a:xfrm>
            <a:custGeom>
              <a:avLst/>
              <a:gdLst>
                <a:gd name="T0" fmla="*/ 0 w 117"/>
                <a:gd name="T1" fmla="*/ 66 h 403"/>
                <a:gd name="T2" fmla="*/ 114 w 117"/>
                <a:gd name="T3" fmla="*/ 0 h 403"/>
                <a:gd name="T4" fmla="*/ 116 w 117"/>
                <a:gd name="T5" fmla="*/ 336 h 403"/>
                <a:gd name="T6" fmla="*/ 1 w 117"/>
                <a:gd name="T7" fmla="*/ 402 h 403"/>
                <a:gd name="T8" fmla="*/ 0 w 117"/>
                <a:gd name="T9" fmla="*/ 66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03">
                  <a:moveTo>
                    <a:pt x="0" y="66"/>
                  </a:moveTo>
                  <a:lnTo>
                    <a:pt x="114" y="0"/>
                  </a:lnTo>
                  <a:lnTo>
                    <a:pt x="116" y="336"/>
                  </a:lnTo>
                  <a:lnTo>
                    <a:pt x="1" y="402"/>
                  </a:lnTo>
                  <a:lnTo>
                    <a:pt x="0" y="66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1" name="Freeform 91">
              <a:extLst>
                <a:ext uri="{FF2B5EF4-FFF2-40B4-BE49-F238E27FC236}">
                  <a16:creationId xmlns:a16="http://schemas.microsoft.com/office/drawing/2014/main" id="{1E6A24E9-BBF5-3142-B399-F04D02B64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6497" y="7972678"/>
              <a:ext cx="429166" cy="567420"/>
            </a:xfrm>
            <a:custGeom>
              <a:avLst/>
              <a:gdLst>
                <a:gd name="T0" fmla="*/ 655 w 658"/>
                <a:gd name="T1" fmla="*/ 847 h 870"/>
                <a:gd name="T2" fmla="*/ 652 w 658"/>
                <a:gd name="T3" fmla="*/ 834 h 870"/>
                <a:gd name="T4" fmla="*/ 646 w 658"/>
                <a:gd name="T5" fmla="*/ 820 h 870"/>
                <a:gd name="T6" fmla="*/ 640 w 658"/>
                <a:gd name="T7" fmla="*/ 807 h 870"/>
                <a:gd name="T8" fmla="*/ 629 w 658"/>
                <a:gd name="T9" fmla="*/ 791 h 870"/>
                <a:gd name="T10" fmla="*/ 616 w 658"/>
                <a:gd name="T11" fmla="*/ 776 h 870"/>
                <a:gd name="T12" fmla="*/ 600 w 658"/>
                <a:gd name="T13" fmla="*/ 761 h 870"/>
                <a:gd name="T14" fmla="*/ 586 w 658"/>
                <a:gd name="T15" fmla="*/ 749 h 870"/>
                <a:gd name="T16" fmla="*/ 569 w 658"/>
                <a:gd name="T17" fmla="*/ 739 h 870"/>
                <a:gd name="T18" fmla="*/ 542 w 658"/>
                <a:gd name="T19" fmla="*/ 724 h 870"/>
                <a:gd name="T20" fmla="*/ 509 w 658"/>
                <a:gd name="T21" fmla="*/ 709 h 870"/>
                <a:gd name="T22" fmla="*/ 486 w 658"/>
                <a:gd name="T23" fmla="*/ 701 h 870"/>
                <a:gd name="T24" fmla="*/ 464 w 658"/>
                <a:gd name="T25" fmla="*/ 695 h 870"/>
                <a:gd name="T26" fmla="*/ 441 w 658"/>
                <a:gd name="T27" fmla="*/ 689 h 870"/>
                <a:gd name="T28" fmla="*/ 407 w 658"/>
                <a:gd name="T29" fmla="*/ 684 h 870"/>
                <a:gd name="T30" fmla="*/ 382 w 658"/>
                <a:gd name="T31" fmla="*/ 681 h 870"/>
                <a:gd name="T32" fmla="*/ 354 w 658"/>
                <a:gd name="T33" fmla="*/ 679 h 870"/>
                <a:gd name="T34" fmla="*/ 332 w 658"/>
                <a:gd name="T35" fmla="*/ 678 h 870"/>
                <a:gd name="T36" fmla="*/ 283 w 658"/>
                <a:gd name="T37" fmla="*/ 680 h 870"/>
                <a:gd name="T38" fmla="*/ 236 w 658"/>
                <a:gd name="T39" fmla="*/ 686 h 870"/>
                <a:gd name="T40" fmla="*/ 215 w 658"/>
                <a:gd name="T41" fmla="*/ 690 h 870"/>
                <a:gd name="T42" fmla="*/ 188 w 658"/>
                <a:gd name="T43" fmla="*/ 697 h 870"/>
                <a:gd name="T44" fmla="*/ 164 w 658"/>
                <a:gd name="T45" fmla="*/ 704 h 870"/>
                <a:gd name="T46" fmla="*/ 122 w 658"/>
                <a:gd name="T47" fmla="*/ 721 h 870"/>
                <a:gd name="T48" fmla="*/ 1 w 658"/>
                <a:gd name="T49" fmla="*/ 869 h 870"/>
                <a:gd name="T50" fmla="*/ 118 w 658"/>
                <a:gd name="T51" fmla="*/ 386 h 870"/>
                <a:gd name="T52" fmla="*/ 144 w 658"/>
                <a:gd name="T53" fmla="*/ 375 h 870"/>
                <a:gd name="T54" fmla="*/ 166 w 658"/>
                <a:gd name="T55" fmla="*/ 367 h 870"/>
                <a:gd name="T56" fmla="*/ 187 w 658"/>
                <a:gd name="T57" fmla="*/ 361 h 870"/>
                <a:gd name="T58" fmla="*/ 214 w 658"/>
                <a:gd name="T59" fmla="*/ 354 h 870"/>
                <a:gd name="T60" fmla="*/ 229 w 658"/>
                <a:gd name="T61" fmla="*/ 351 h 870"/>
                <a:gd name="T62" fmla="*/ 251 w 658"/>
                <a:gd name="T63" fmla="*/ 348 h 870"/>
                <a:gd name="T64" fmla="*/ 314 w 658"/>
                <a:gd name="T65" fmla="*/ 342 h 870"/>
                <a:gd name="T66" fmla="*/ 337 w 658"/>
                <a:gd name="T67" fmla="*/ 342 h 870"/>
                <a:gd name="T68" fmla="*/ 353 w 658"/>
                <a:gd name="T69" fmla="*/ 342 h 870"/>
                <a:gd name="T70" fmla="*/ 382 w 658"/>
                <a:gd name="T71" fmla="*/ 345 h 870"/>
                <a:gd name="T72" fmla="*/ 404 w 658"/>
                <a:gd name="T73" fmla="*/ 347 h 870"/>
                <a:gd name="T74" fmla="*/ 427 w 658"/>
                <a:gd name="T75" fmla="*/ 351 h 870"/>
                <a:gd name="T76" fmla="*/ 447 w 658"/>
                <a:gd name="T77" fmla="*/ 355 h 870"/>
                <a:gd name="T78" fmla="*/ 471 w 658"/>
                <a:gd name="T79" fmla="*/ 361 h 870"/>
                <a:gd name="T80" fmla="*/ 489 w 658"/>
                <a:gd name="T81" fmla="*/ 366 h 870"/>
                <a:gd name="T82" fmla="*/ 500 w 658"/>
                <a:gd name="T83" fmla="*/ 336 h 870"/>
                <a:gd name="T84" fmla="*/ 508 w 658"/>
                <a:gd name="T85" fmla="*/ 373 h 870"/>
                <a:gd name="T86" fmla="*/ 541 w 658"/>
                <a:gd name="T87" fmla="*/ 387 h 870"/>
                <a:gd name="T88" fmla="*/ 565 w 658"/>
                <a:gd name="T89" fmla="*/ 400 h 870"/>
                <a:gd name="T90" fmla="*/ 579 w 658"/>
                <a:gd name="T91" fmla="*/ 409 h 870"/>
                <a:gd name="T92" fmla="*/ 595 w 658"/>
                <a:gd name="T93" fmla="*/ 421 h 870"/>
                <a:gd name="T94" fmla="*/ 606 w 658"/>
                <a:gd name="T95" fmla="*/ 431 h 870"/>
                <a:gd name="T96" fmla="*/ 617 w 658"/>
                <a:gd name="T97" fmla="*/ 442 h 870"/>
                <a:gd name="T98" fmla="*/ 628 w 658"/>
                <a:gd name="T99" fmla="*/ 455 h 870"/>
                <a:gd name="T100" fmla="*/ 639 w 658"/>
                <a:gd name="T101" fmla="*/ 470 h 870"/>
                <a:gd name="T102" fmla="*/ 643 w 658"/>
                <a:gd name="T103" fmla="*/ 479 h 870"/>
                <a:gd name="T104" fmla="*/ 649 w 658"/>
                <a:gd name="T105" fmla="*/ 491 h 870"/>
                <a:gd name="T106" fmla="*/ 652 w 658"/>
                <a:gd name="T107" fmla="*/ 502 h 870"/>
                <a:gd name="T108" fmla="*/ 654 w 658"/>
                <a:gd name="T109" fmla="*/ 511 h 870"/>
                <a:gd name="T110" fmla="*/ 656 w 658"/>
                <a:gd name="T111" fmla="*/ 525 h 870"/>
                <a:gd name="T112" fmla="*/ 657 w 658"/>
                <a:gd name="T113" fmla="*/ 861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8" h="870">
                  <a:moveTo>
                    <a:pt x="656" y="856"/>
                  </a:moveTo>
                  <a:lnTo>
                    <a:pt x="656" y="856"/>
                  </a:lnTo>
                  <a:cubicBezTo>
                    <a:pt x="656" y="855"/>
                    <a:pt x="656" y="854"/>
                    <a:pt x="656" y="852"/>
                  </a:cubicBezTo>
                  <a:lnTo>
                    <a:pt x="656" y="852"/>
                  </a:lnTo>
                  <a:cubicBezTo>
                    <a:pt x="656" y="850"/>
                    <a:pt x="655" y="849"/>
                    <a:pt x="655" y="847"/>
                  </a:cubicBezTo>
                  <a:lnTo>
                    <a:pt x="655" y="847"/>
                  </a:lnTo>
                  <a:cubicBezTo>
                    <a:pt x="655" y="846"/>
                    <a:pt x="655" y="845"/>
                    <a:pt x="654" y="843"/>
                  </a:cubicBezTo>
                  <a:lnTo>
                    <a:pt x="654" y="843"/>
                  </a:lnTo>
                  <a:cubicBezTo>
                    <a:pt x="654" y="841"/>
                    <a:pt x="653" y="840"/>
                    <a:pt x="653" y="838"/>
                  </a:cubicBezTo>
                  <a:lnTo>
                    <a:pt x="653" y="838"/>
                  </a:lnTo>
                  <a:cubicBezTo>
                    <a:pt x="653" y="837"/>
                    <a:pt x="652" y="835"/>
                    <a:pt x="652" y="834"/>
                  </a:cubicBezTo>
                  <a:lnTo>
                    <a:pt x="652" y="834"/>
                  </a:lnTo>
                  <a:cubicBezTo>
                    <a:pt x="651" y="832"/>
                    <a:pt x="651" y="830"/>
                    <a:pt x="650" y="829"/>
                  </a:cubicBezTo>
                  <a:lnTo>
                    <a:pt x="650" y="829"/>
                  </a:lnTo>
                  <a:cubicBezTo>
                    <a:pt x="650" y="827"/>
                    <a:pt x="649" y="826"/>
                    <a:pt x="649" y="825"/>
                  </a:cubicBezTo>
                  <a:lnTo>
                    <a:pt x="649" y="825"/>
                  </a:lnTo>
                  <a:cubicBezTo>
                    <a:pt x="648" y="823"/>
                    <a:pt x="647" y="821"/>
                    <a:pt x="646" y="820"/>
                  </a:cubicBezTo>
                  <a:lnTo>
                    <a:pt x="646" y="820"/>
                  </a:lnTo>
                  <a:cubicBezTo>
                    <a:pt x="646" y="819"/>
                    <a:pt x="645" y="817"/>
                    <a:pt x="645" y="816"/>
                  </a:cubicBezTo>
                  <a:lnTo>
                    <a:pt x="645" y="816"/>
                  </a:lnTo>
                  <a:cubicBezTo>
                    <a:pt x="644" y="814"/>
                    <a:pt x="643" y="812"/>
                    <a:pt x="642" y="811"/>
                  </a:cubicBezTo>
                  <a:lnTo>
                    <a:pt x="642" y="811"/>
                  </a:lnTo>
                  <a:cubicBezTo>
                    <a:pt x="641" y="809"/>
                    <a:pt x="640" y="808"/>
                    <a:pt x="640" y="807"/>
                  </a:cubicBezTo>
                  <a:lnTo>
                    <a:pt x="640" y="807"/>
                  </a:lnTo>
                  <a:cubicBezTo>
                    <a:pt x="639" y="805"/>
                    <a:pt x="637" y="803"/>
                    <a:pt x="636" y="801"/>
                  </a:cubicBezTo>
                  <a:lnTo>
                    <a:pt x="636" y="801"/>
                  </a:lnTo>
                  <a:cubicBezTo>
                    <a:pt x="635" y="800"/>
                    <a:pt x="635" y="799"/>
                    <a:pt x="634" y="798"/>
                  </a:cubicBezTo>
                  <a:lnTo>
                    <a:pt x="634" y="798"/>
                  </a:lnTo>
                  <a:cubicBezTo>
                    <a:pt x="632" y="795"/>
                    <a:pt x="631" y="793"/>
                    <a:pt x="629" y="791"/>
                  </a:cubicBezTo>
                  <a:lnTo>
                    <a:pt x="629" y="791"/>
                  </a:lnTo>
                  <a:cubicBezTo>
                    <a:pt x="629" y="790"/>
                    <a:pt x="628" y="789"/>
                    <a:pt x="627" y="788"/>
                  </a:cubicBezTo>
                  <a:lnTo>
                    <a:pt x="627" y="788"/>
                  </a:lnTo>
                  <a:cubicBezTo>
                    <a:pt x="625" y="785"/>
                    <a:pt x="622" y="782"/>
                    <a:pt x="619" y="778"/>
                  </a:cubicBezTo>
                  <a:lnTo>
                    <a:pt x="619" y="778"/>
                  </a:lnTo>
                  <a:cubicBezTo>
                    <a:pt x="618" y="778"/>
                    <a:pt x="617" y="777"/>
                    <a:pt x="616" y="776"/>
                  </a:cubicBezTo>
                  <a:lnTo>
                    <a:pt x="616" y="776"/>
                  </a:lnTo>
                  <a:cubicBezTo>
                    <a:pt x="614" y="773"/>
                    <a:pt x="612" y="771"/>
                    <a:pt x="609" y="769"/>
                  </a:cubicBezTo>
                  <a:lnTo>
                    <a:pt x="609" y="769"/>
                  </a:lnTo>
                  <a:cubicBezTo>
                    <a:pt x="607" y="768"/>
                    <a:pt x="606" y="766"/>
                    <a:pt x="605" y="765"/>
                  </a:cubicBezTo>
                  <a:lnTo>
                    <a:pt x="605" y="765"/>
                  </a:lnTo>
                  <a:cubicBezTo>
                    <a:pt x="604" y="764"/>
                    <a:pt x="602" y="762"/>
                    <a:pt x="600" y="761"/>
                  </a:cubicBezTo>
                  <a:lnTo>
                    <a:pt x="600" y="761"/>
                  </a:lnTo>
                  <a:cubicBezTo>
                    <a:pt x="599" y="760"/>
                    <a:pt x="597" y="759"/>
                    <a:pt x="596" y="758"/>
                  </a:cubicBezTo>
                  <a:lnTo>
                    <a:pt x="596" y="758"/>
                  </a:lnTo>
                  <a:cubicBezTo>
                    <a:pt x="595" y="756"/>
                    <a:pt x="593" y="755"/>
                    <a:pt x="591" y="753"/>
                  </a:cubicBezTo>
                  <a:lnTo>
                    <a:pt x="591" y="753"/>
                  </a:lnTo>
                  <a:cubicBezTo>
                    <a:pt x="589" y="752"/>
                    <a:pt x="587" y="751"/>
                    <a:pt x="586" y="749"/>
                  </a:cubicBezTo>
                  <a:lnTo>
                    <a:pt x="586" y="749"/>
                  </a:lnTo>
                  <a:cubicBezTo>
                    <a:pt x="584" y="748"/>
                    <a:pt x="582" y="747"/>
                    <a:pt x="580" y="746"/>
                  </a:cubicBezTo>
                  <a:lnTo>
                    <a:pt x="580" y="746"/>
                  </a:lnTo>
                  <a:cubicBezTo>
                    <a:pt x="579" y="745"/>
                    <a:pt x="577" y="743"/>
                    <a:pt x="575" y="742"/>
                  </a:cubicBezTo>
                  <a:lnTo>
                    <a:pt x="575" y="742"/>
                  </a:lnTo>
                  <a:cubicBezTo>
                    <a:pt x="574" y="741"/>
                    <a:pt x="571" y="739"/>
                    <a:pt x="569" y="739"/>
                  </a:cubicBezTo>
                  <a:lnTo>
                    <a:pt x="569" y="739"/>
                  </a:lnTo>
                  <a:cubicBezTo>
                    <a:pt x="567" y="737"/>
                    <a:pt x="564" y="735"/>
                    <a:pt x="562" y="734"/>
                  </a:cubicBezTo>
                  <a:lnTo>
                    <a:pt x="562" y="734"/>
                  </a:lnTo>
                  <a:cubicBezTo>
                    <a:pt x="557" y="731"/>
                    <a:pt x="552" y="728"/>
                    <a:pt x="546" y="726"/>
                  </a:cubicBezTo>
                  <a:lnTo>
                    <a:pt x="546" y="726"/>
                  </a:lnTo>
                  <a:cubicBezTo>
                    <a:pt x="545" y="725"/>
                    <a:pt x="544" y="724"/>
                    <a:pt x="542" y="724"/>
                  </a:cubicBezTo>
                  <a:lnTo>
                    <a:pt x="542" y="724"/>
                  </a:lnTo>
                  <a:cubicBezTo>
                    <a:pt x="538" y="721"/>
                    <a:pt x="534" y="719"/>
                    <a:pt x="530" y="718"/>
                  </a:cubicBezTo>
                  <a:lnTo>
                    <a:pt x="530" y="718"/>
                  </a:lnTo>
                  <a:cubicBezTo>
                    <a:pt x="529" y="717"/>
                    <a:pt x="527" y="716"/>
                    <a:pt x="526" y="716"/>
                  </a:cubicBezTo>
                  <a:lnTo>
                    <a:pt x="526" y="716"/>
                  </a:lnTo>
                  <a:cubicBezTo>
                    <a:pt x="521" y="714"/>
                    <a:pt x="515" y="711"/>
                    <a:pt x="509" y="709"/>
                  </a:cubicBezTo>
                  <a:lnTo>
                    <a:pt x="509" y="709"/>
                  </a:lnTo>
                  <a:cubicBezTo>
                    <a:pt x="508" y="709"/>
                    <a:pt x="508" y="708"/>
                    <a:pt x="506" y="708"/>
                  </a:cubicBezTo>
                  <a:lnTo>
                    <a:pt x="506" y="708"/>
                  </a:lnTo>
                  <a:cubicBezTo>
                    <a:pt x="502" y="706"/>
                    <a:pt x="497" y="705"/>
                    <a:pt x="493" y="703"/>
                  </a:cubicBezTo>
                  <a:lnTo>
                    <a:pt x="493" y="703"/>
                  </a:lnTo>
                  <a:cubicBezTo>
                    <a:pt x="490" y="702"/>
                    <a:pt x="488" y="702"/>
                    <a:pt x="486" y="701"/>
                  </a:cubicBezTo>
                  <a:lnTo>
                    <a:pt x="486" y="701"/>
                  </a:lnTo>
                  <a:cubicBezTo>
                    <a:pt x="484" y="700"/>
                    <a:pt x="481" y="699"/>
                    <a:pt x="478" y="699"/>
                  </a:cubicBezTo>
                  <a:lnTo>
                    <a:pt x="478" y="699"/>
                  </a:lnTo>
                  <a:cubicBezTo>
                    <a:pt x="476" y="698"/>
                    <a:pt x="474" y="698"/>
                    <a:pt x="472" y="697"/>
                  </a:cubicBezTo>
                  <a:lnTo>
                    <a:pt x="472" y="697"/>
                  </a:lnTo>
                  <a:cubicBezTo>
                    <a:pt x="469" y="696"/>
                    <a:pt x="466" y="695"/>
                    <a:pt x="464" y="695"/>
                  </a:cubicBezTo>
                  <a:lnTo>
                    <a:pt x="464" y="695"/>
                  </a:lnTo>
                  <a:cubicBezTo>
                    <a:pt x="461" y="694"/>
                    <a:pt x="459" y="694"/>
                    <a:pt x="456" y="693"/>
                  </a:cubicBezTo>
                  <a:lnTo>
                    <a:pt x="456" y="693"/>
                  </a:lnTo>
                  <a:cubicBezTo>
                    <a:pt x="454" y="692"/>
                    <a:pt x="451" y="692"/>
                    <a:pt x="448" y="691"/>
                  </a:cubicBezTo>
                  <a:lnTo>
                    <a:pt x="448" y="691"/>
                  </a:lnTo>
                  <a:cubicBezTo>
                    <a:pt x="446" y="691"/>
                    <a:pt x="444" y="690"/>
                    <a:pt x="441" y="689"/>
                  </a:cubicBezTo>
                  <a:lnTo>
                    <a:pt x="441" y="689"/>
                  </a:lnTo>
                  <a:cubicBezTo>
                    <a:pt x="438" y="689"/>
                    <a:pt x="435" y="688"/>
                    <a:pt x="433" y="688"/>
                  </a:cubicBezTo>
                  <a:lnTo>
                    <a:pt x="433" y="688"/>
                  </a:lnTo>
                  <a:cubicBezTo>
                    <a:pt x="430" y="688"/>
                    <a:pt x="428" y="687"/>
                    <a:pt x="426" y="686"/>
                  </a:cubicBezTo>
                  <a:lnTo>
                    <a:pt x="426" y="686"/>
                  </a:lnTo>
                  <a:cubicBezTo>
                    <a:pt x="420" y="685"/>
                    <a:pt x="414" y="685"/>
                    <a:pt x="407" y="684"/>
                  </a:cubicBezTo>
                  <a:lnTo>
                    <a:pt x="407" y="684"/>
                  </a:lnTo>
                  <a:cubicBezTo>
                    <a:pt x="407" y="684"/>
                    <a:pt x="405" y="684"/>
                    <a:pt x="405" y="683"/>
                  </a:cubicBezTo>
                  <a:lnTo>
                    <a:pt x="405" y="683"/>
                  </a:lnTo>
                  <a:cubicBezTo>
                    <a:pt x="400" y="682"/>
                    <a:pt x="394" y="682"/>
                    <a:pt x="388" y="681"/>
                  </a:cubicBezTo>
                  <a:lnTo>
                    <a:pt x="388" y="681"/>
                  </a:lnTo>
                  <a:cubicBezTo>
                    <a:pt x="387" y="681"/>
                    <a:pt x="384" y="681"/>
                    <a:pt x="382" y="681"/>
                  </a:cubicBezTo>
                  <a:lnTo>
                    <a:pt x="382" y="681"/>
                  </a:lnTo>
                  <a:cubicBezTo>
                    <a:pt x="378" y="681"/>
                    <a:pt x="375" y="680"/>
                    <a:pt x="372" y="680"/>
                  </a:cubicBezTo>
                  <a:lnTo>
                    <a:pt x="372" y="680"/>
                  </a:lnTo>
                  <a:cubicBezTo>
                    <a:pt x="370" y="679"/>
                    <a:pt x="367" y="679"/>
                    <a:pt x="365" y="679"/>
                  </a:cubicBezTo>
                  <a:lnTo>
                    <a:pt x="365" y="679"/>
                  </a:lnTo>
                  <a:cubicBezTo>
                    <a:pt x="362" y="679"/>
                    <a:pt x="358" y="679"/>
                    <a:pt x="354" y="679"/>
                  </a:cubicBezTo>
                  <a:lnTo>
                    <a:pt x="354" y="679"/>
                  </a:lnTo>
                  <a:cubicBezTo>
                    <a:pt x="352" y="679"/>
                    <a:pt x="350" y="678"/>
                    <a:pt x="348" y="678"/>
                  </a:cubicBezTo>
                  <a:lnTo>
                    <a:pt x="348" y="678"/>
                  </a:lnTo>
                  <a:cubicBezTo>
                    <a:pt x="344" y="678"/>
                    <a:pt x="342" y="678"/>
                    <a:pt x="338" y="678"/>
                  </a:cubicBezTo>
                  <a:lnTo>
                    <a:pt x="338" y="678"/>
                  </a:lnTo>
                  <a:cubicBezTo>
                    <a:pt x="336" y="678"/>
                    <a:pt x="334" y="678"/>
                    <a:pt x="332" y="678"/>
                  </a:cubicBezTo>
                  <a:lnTo>
                    <a:pt x="332" y="678"/>
                  </a:lnTo>
                  <a:cubicBezTo>
                    <a:pt x="328" y="678"/>
                    <a:pt x="324" y="678"/>
                    <a:pt x="322" y="678"/>
                  </a:cubicBezTo>
                  <a:lnTo>
                    <a:pt x="315" y="678"/>
                  </a:lnTo>
                  <a:lnTo>
                    <a:pt x="315" y="678"/>
                  </a:lnTo>
                  <a:cubicBezTo>
                    <a:pt x="305" y="679"/>
                    <a:pt x="294" y="679"/>
                    <a:pt x="284" y="680"/>
                  </a:cubicBezTo>
                  <a:lnTo>
                    <a:pt x="284" y="680"/>
                  </a:lnTo>
                  <a:cubicBezTo>
                    <a:pt x="284" y="680"/>
                    <a:pt x="284" y="680"/>
                    <a:pt x="283" y="680"/>
                  </a:cubicBezTo>
                  <a:lnTo>
                    <a:pt x="283" y="680"/>
                  </a:lnTo>
                  <a:cubicBezTo>
                    <a:pt x="273" y="681"/>
                    <a:pt x="262" y="682"/>
                    <a:pt x="252" y="684"/>
                  </a:cubicBezTo>
                  <a:lnTo>
                    <a:pt x="252" y="684"/>
                  </a:lnTo>
                  <a:cubicBezTo>
                    <a:pt x="251" y="684"/>
                    <a:pt x="251" y="684"/>
                    <a:pt x="249" y="684"/>
                  </a:cubicBezTo>
                  <a:lnTo>
                    <a:pt x="249" y="684"/>
                  </a:lnTo>
                  <a:cubicBezTo>
                    <a:pt x="245" y="685"/>
                    <a:pt x="241" y="685"/>
                    <a:pt x="236" y="686"/>
                  </a:cubicBezTo>
                  <a:lnTo>
                    <a:pt x="236" y="686"/>
                  </a:lnTo>
                  <a:cubicBezTo>
                    <a:pt x="234" y="686"/>
                    <a:pt x="232" y="687"/>
                    <a:pt x="231" y="687"/>
                  </a:cubicBezTo>
                  <a:lnTo>
                    <a:pt x="231" y="687"/>
                  </a:lnTo>
                  <a:cubicBezTo>
                    <a:pt x="227" y="688"/>
                    <a:pt x="224" y="688"/>
                    <a:pt x="221" y="689"/>
                  </a:cubicBezTo>
                  <a:lnTo>
                    <a:pt x="221" y="689"/>
                  </a:lnTo>
                  <a:cubicBezTo>
                    <a:pt x="219" y="689"/>
                    <a:pt x="217" y="690"/>
                    <a:pt x="215" y="690"/>
                  </a:cubicBezTo>
                  <a:lnTo>
                    <a:pt x="215" y="690"/>
                  </a:lnTo>
                  <a:cubicBezTo>
                    <a:pt x="212" y="691"/>
                    <a:pt x="208" y="692"/>
                    <a:pt x="204" y="693"/>
                  </a:cubicBezTo>
                  <a:lnTo>
                    <a:pt x="204" y="693"/>
                  </a:lnTo>
                  <a:cubicBezTo>
                    <a:pt x="202" y="694"/>
                    <a:pt x="200" y="694"/>
                    <a:pt x="198" y="694"/>
                  </a:cubicBezTo>
                  <a:lnTo>
                    <a:pt x="198" y="694"/>
                  </a:lnTo>
                  <a:cubicBezTo>
                    <a:pt x="194" y="695"/>
                    <a:pt x="191" y="696"/>
                    <a:pt x="188" y="697"/>
                  </a:cubicBezTo>
                  <a:lnTo>
                    <a:pt x="188" y="697"/>
                  </a:lnTo>
                  <a:cubicBezTo>
                    <a:pt x="186" y="698"/>
                    <a:pt x="184" y="698"/>
                    <a:pt x="182" y="698"/>
                  </a:cubicBezTo>
                  <a:lnTo>
                    <a:pt x="182" y="698"/>
                  </a:lnTo>
                  <a:cubicBezTo>
                    <a:pt x="177" y="700"/>
                    <a:pt x="172" y="702"/>
                    <a:pt x="167" y="704"/>
                  </a:cubicBezTo>
                  <a:lnTo>
                    <a:pt x="167" y="704"/>
                  </a:lnTo>
                  <a:cubicBezTo>
                    <a:pt x="166" y="704"/>
                    <a:pt x="165" y="704"/>
                    <a:pt x="164" y="704"/>
                  </a:cubicBezTo>
                  <a:lnTo>
                    <a:pt x="164" y="704"/>
                  </a:lnTo>
                  <a:cubicBezTo>
                    <a:pt x="158" y="706"/>
                    <a:pt x="152" y="708"/>
                    <a:pt x="147" y="710"/>
                  </a:cubicBezTo>
                  <a:lnTo>
                    <a:pt x="147" y="710"/>
                  </a:lnTo>
                  <a:cubicBezTo>
                    <a:pt x="146" y="711"/>
                    <a:pt x="145" y="712"/>
                    <a:pt x="143" y="712"/>
                  </a:cubicBezTo>
                  <a:lnTo>
                    <a:pt x="143" y="712"/>
                  </a:lnTo>
                  <a:cubicBezTo>
                    <a:pt x="136" y="715"/>
                    <a:pt x="129" y="718"/>
                    <a:pt x="122" y="721"/>
                  </a:cubicBezTo>
                  <a:lnTo>
                    <a:pt x="122" y="721"/>
                  </a:lnTo>
                  <a:cubicBezTo>
                    <a:pt x="121" y="722"/>
                    <a:pt x="120" y="722"/>
                    <a:pt x="120" y="722"/>
                  </a:cubicBezTo>
                  <a:lnTo>
                    <a:pt x="120" y="722"/>
                  </a:lnTo>
                  <a:cubicBezTo>
                    <a:pt x="112" y="726"/>
                    <a:pt x="105" y="730"/>
                    <a:pt x="98" y="734"/>
                  </a:cubicBezTo>
                  <a:lnTo>
                    <a:pt x="98" y="734"/>
                  </a:lnTo>
                  <a:cubicBezTo>
                    <a:pt x="33" y="771"/>
                    <a:pt x="1" y="820"/>
                    <a:pt x="1" y="869"/>
                  </a:cubicBezTo>
                  <a:lnTo>
                    <a:pt x="0" y="533"/>
                  </a:lnTo>
                  <a:lnTo>
                    <a:pt x="0" y="533"/>
                  </a:lnTo>
                  <a:cubicBezTo>
                    <a:pt x="0" y="484"/>
                    <a:pt x="32" y="435"/>
                    <a:pt x="97" y="397"/>
                  </a:cubicBezTo>
                  <a:lnTo>
                    <a:pt x="97" y="397"/>
                  </a:lnTo>
                  <a:cubicBezTo>
                    <a:pt x="104" y="393"/>
                    <a:pt x="111" y="390"/>
                    <a:pt x="118" y="386"/>
                  </a:cubicBezTo>
                  <a:lnTo>
                    <a:pt x="118" y="386"/>
                  </a:lnTo>
                  <a:cubicBezTo>
                    <a:pt x="120" y="386"/>
                    <a:pt x="120" y="386"/>
                    <a:pt x="121" y="385"/>
                  </a:cubicBezTo>
                  <a:lnTo>
                    <a:pt x="121" y="385"/>
                  </a:lnTo>
                  <a:cubicBezTo>
                    <a:pt x="128" y="382"/>
                    <a:pt x="135" y="379"/>
                    <a:pt x="142" y="376"/>
                  </a:cubicBezTo>
                  <a:lnTo>
                    <a:pt x="142" y="376"/>
                  </a:lnTo>
                  <a:cubicBezTo>
                    <a:pt x="143" y="376"/>
                    <a:pt x="143" y="375"/>
                    <a:pt x="144" y="375"/>
                  </a:cubicBezTo>
                  <a:lnTo>
                    <a:pt x="144" y="375"/>
                  </a:lnTo>
                  <a:cubicBezTo>
                    <a:pt x="145" y="375"/>
                    <a:pt x="145" y="375"/>
                    <a:pt x="146" y="374"/>
                  </a:cubicBezTo>
                  <a:lnTo>
                    <a:pt x="146" y="374"/>
                  </a:lnTo>
                  <a:cubicBezTo>
                    <a:pt x="152" y="372"/>
                    <a:pt x="158" y="370"/>
                    <a:pt x="163" y="368"/>
                  </a:cubicBezTo>
                  <a:lnTo>
                    <a:pt x="163" y="368"/>
                  </a:lnTo>
                  <a:cubicBezTo>
                    <a:pt x="164" y="368"/>
                    <a:pt x="165" y="368"/>
                    <a:pt x="166" y="367"/>
                  </a:cubicBezTo>
                  <a:lnTo>
                    <a:pt x="166" y="367"/>
                  </a:lnTo>
                  <a:cubicBezTo>
                    <a:pt x="171" y="365"/>
                    <a:pt x="176" y="364"/>
                    <a:pt x="182" y="362"/>
                  </a:cubicBezTo>
                  <a:lnTo>
                    <a:pt x="182" y="362"/>
                  </a:lnTo>
                  <a:cubicBezTo>
                    <a:pt x="182" y="362"/>
                    <a:pt x="183" y="362"/>
                    <a:pt x="184" y="362"/>
                  </a:cubicBezTo>
                  <a:lnTo>
                    <a:pt x="184" y="362"/>
                  </a:lnTo>
                  <a:cubicBezTo>
                    <a:pt x="185" y="361"/>
                    <a:pt x="186" y="361"/>
                    <a:pt x="187" y="361"/>
                  </a:cubicBezTo>
                  <a:lnTo>
                    <a:pt x="187" y="361"/>
                  </a:lnTo>
                  <a:cubicBezTo>
                    <a:pt x="191" y="360"/>
                    <a:pt x="193" y="359"/>
                    <a:pt x="197" y="358"/>
                  </a:cubicBezTo>
                  <a:lnTo>
                    <a:pt x="197" y="358"/>
                  </a:lnTo>
                  <a:cubicBezTo>
                    <a:pt x="199" y="358"/>
                    <a:pt x="201" y="357"/>
                    <a:pt x="203" y="356"/>
                  </a:cubicBezTo>
                  <a:lnTo>
                    <a:pt x="203" y="356"/>
                  </a:lnTo>
                  <a:cubicBezTo>
                    <a:pt x="207" y="356"/>
                    <a:pt x="211" y="355"/>
                    <a:pt x="214" y="354"/>
                  </a:cubicBezTo>
                  <a:lnTo>
                    <a:pt x="214" y="354"/>
                  </a:lnTo>
                  <a:cubicBezTo>
                    <a:pt x="216" y="354"/>
                    <a:pt x="217" y="353"/>
                    <a:pt x="218" y="353"/>
                  </a:cubicBezTo>
                  <a:lnTo>
                    <a:pt x="218" y="353"/>
                  </a:lnTo>
                  <a:cubicBezTo>
                    <a:pt x="219" y="353"/>
                    <a:pt x="219" y="353"/>
                    <a:pt x="219" y="353"/>
                  </a:cubicBezTo>
                  <a:lnTo>
                    <a:pt x="219" y="353"/>
                  </a:lnTo>
                  <a:cubicBezTo>
                    <a:pt x="223" y="352"/>
                    <a:pt x="226" y="352"/>
                    <a:pt x="229" y="351"/>
                  </a:cubicBezTo>
                  <a:lnTo>
                    <a:pt x="229" y="351"/>
                  </a:lnTo>
                  <a:cubicBezTo>
                    <a:pt x="232" y="351"/>
                    <a:pt x="233" y="351"/>
                    <a:pt x="235" y="350"/>
                  </a:cubicBezTo>
                  <a:lnTo>
                    <a:pt x="235" y="350"/>
                  </a:lnTo>
                  <a:cubicBezTo>
                    <a:pt x="239" y="349"/>
                    <a:pt x="244" y="348"/>
                    <a:pt x="248" y="348"/>
                  </a:cubicBezTo>
                  <a:lnTo>
                    <a:pt x="248" y="348"/>
                  </a:lnTo>
                  <a:cubicBezTo>
                    <a:pt x="249" y="348"/>
                    <a:pt x="250" y="348"/>
                    <a:pt x="251" y="348"/>
                  </a:cubicBezTo>
                  <a:lnTo>
                    <a:pt x="251" y="348"/>
                  </a:lnTo>
                  <a:lnTo>
                    <a:pt x="251" y="348"/>
                  </a:lnTo>
                  <a:cubicBezTo>
                    <a:pt x="262" y="346"/>
                    <a:pt x="272" y="345"/>
                    <a:pt x="283" y="344"/>
                  </a:cubicBezTo>
                  <a:lnTo>
                    <a:pt x="283" y="344"/>
                  </a:lnTo>
                  <a:lnTo>
                    <a:pt x="283" y="344"/>
                  </a:lnTo>
                  <a:lnTo>
                    <a:pt x="283" y="344"/>
                  </a:lnTo>
                  <a:cubicBezTo>
                    <a:pt x="294" y="343"/>
                    <a:pt x="304" y="342"/>
                    <a:pt x="314" y="342"/>
                  </a:cubicBezTo>
                  <a:lnTo>
                    <a:pt x="315" y="342"/>
                  </a:lnTo>
                  <a:lnTo>
                    <a:pt x="320" y="342"/>
                  </a:lnTo>
                  <a:lnTo>
                    <a:pt x="320" y="342"/>
                  </a:lnTo>
                  <a:cubicBezTo>
                    <a:pt x="324" y="342"/>
                    <a:pt x="327" y="342"/>
                    <a:pt x="330" y="342"/>
                  </a:cubicBezTo>
                  <a:lnTo>
                    <a:pt x="330" y="342"/>
                  </a:lnTo>
                  <a:cubicBezTo>
                    <a:pt x="333" y="342"/>
                    <a:pt x="335" y="342"/>
                    <a:pt x="337" y="342"/>
                  </a:cubicBezTo>
                  <a:lnTo>
                    <a:pt x="337" y="342"/>
                  </a:lnTo>
                  <a:cubicBezTo>
                    <a:pt x="340" y="342"/>
                    <a:pt x="344" y="342"/>
                    <a:pt x="347" y="342"/>
                  </a:cubicBezTo>
                  <a:lnTo>
                    <a:pt x="348" y="342"/>
                  </a:lnTo>
                  <a:lnTo>
                    <a:pt x="348" y="342"/>
                  </a:lnTo>
                  <a:cubicBezTo>
                    <a:pt x="350" y="342"/>
                    <a:pt x="352" y="342"/>
                    <a:pt x="353" y="342"/>
                  </a:cubicBezTo>
                  <a:lnTo>
                    <a:pt x="353" y="342"/>
                  </a:lnTo>
                  <a:cubicBezTo>
                    <a:pt x="357" y="343"/>
                    <a:pt x="360" y="343"/>
                    <a:pt x="364" y="343"/>
                  </a:cubicBezTo>
                  <a:lnTo>
                    <a:pt x="364" y="343"/>
                  </a:lnTo>
                  <a:cubicBezTo>
                    <a:pt x="366" y="343"/>
                    <a:pt x="368" y="343"/>
                    <a:pt x="371" y="343"/>
                  </a:cubicBezTo>
                  <a:lnTo>
                    <a:pt x="371" y="343"/>
                  </a:lnTo>
                  <a:cubicBezTo>
                    <a:pt x="374" y="344"/>
                    <a:pt x="378" y="344"/>
                    <a:pt x="382" y="345"/>
                  </a:cubicBezTo>
                  <a:lnTo>
                    <a:pt x="382" y="345"/>
                  </a:lnTo>
                  <a:cubicBezTo>
                    <a:pt x="383" y="345"/>
                    <a:pt x="384" y="345"/>
                    <a:pt x="385" y="345"/>
                  </a:cubicBezTo>
                  <a:lnTo>
                    <a:pt x="385" y="345"/>
                  </a:lnTo>
                  <a:cubicBezTo>
                    <a:pt x="386" y="345"/>
                    <a:pt x="387" y="345"/>
                    <a:pt x="387" y="345"/>
                  </a:cubicBezTo>
                  <a:lnTo>
                    <a:pt x="387" y="345"/>
                  </a:lnTo>
                  <a:cubicBezTo>
                    <a:pt x="393" y="346"/>
                    <a:pt x="398" y="346"/>
                    <a:pt x="404" y="347"/>
                  </a:cubicBezTo>
                  <a:lnTo>
                    <a:pt x="404" y="347"/>
                  </a:lnTo>
                  <a:cubicBezTo>
                    <a:pt x="405" y="347"/>
                    <a:pt x="405" y="347"/>
                    <a:pt x="407" y="348"/>
                  </a:cubicBezTo>
                  <a:lnTo>
                    <a:pt x="407" y="348"/>
                  </a:lnTo>
                  <a:cubicBezTo>
                    <a:pt x="413" y="348"/>
                    <a:pt x="419" y="349"/>
                    <a:pt x="425" y="351"/>
                  </a:cubicBezTo>
                  <a:lnTo>
                    <a:pt x="425" y="351"/>
                  </a:lnTo>
                  <a:cubicBezTo>
                    <a:pt x="425" y="351"/>
                    <a:pt x="426" y="351"/>
                    <a:pt x="427" y="351"/>
                  </a:cubicBezTo>
                  <a:lnTo>
                    <a:pt x="427" y="351"/>
                  </a:lnTo>
                  <a:cubicBezTo>
                    <a:pt x="428" y="351"/>
                    <a:pt x="430" y="351"/>
                    <a:pt x="432" y="352"/>
                  </a:cubicBezTo>
                  <a:lnTo>
                    <a:pt x="432" y="352"/>
                  </a:lnTo>
                  <a:cubicBezTo>
                    <a:pt x="434" y="352"/>
                    <a:pt x="437" y="353"/>
                    <a:pt x="440" y="353"/>
                  </a:cubicBezTo>
                  <a:lnTo>
                    <a:pt x="440" y="353"/>
                  </a:lnTo>
                  <a:cubicBezTo>
                    <a:pt x="443" y="354"/>
                    <a:pt x="445" y="354"/>
                    <a:pt x="447" y="355"/>
                  </a:cubicBezTo>
                  <a:lnTo>
                    <a:pt x="447" y="355"/>
                  </a:lnTo>
                  <a:cubicBezTo>
                    <a:pt x="450" y="355"/>
                    <a:pt x="453" y="356"/>
                    <a:pt x="455" y="357"/>
                  </a:cubicBezTo>
                  <a:lnTo>
                    <a:pt x="455" y="357"/>
                  </a:lnTo>
                  <a:cubicBezTo>
                    <a:pt x="458" y="358"/>
                    <a:pt x="460" y="358"/>
                    <a:pt x="463" y="358"/>
                  </a:cubicBezTo>
                  <a:lnTo>
                    <a:pt x="463" y="358"/>
                  </a:lnTo>
                  <a:cubicBezTo>
                    <a:pt x="465" y="359"/>
                    <a:pt x="468" y="360"/>
                    <a:pt x="471" y="361"/>
                  </a:cubicBezTo>
                  <a:lnTo>
                    <a:pt x="471" y="361"/>
                  </a:lnTo>
                  <a:cubicBezTo>
                    <a:pt x="473" y="361"/>
                    <a:pt x="475" y="362"/>
                    <a:pt x="477" y="362"/>
                  </a:cubicBezTo>
                  <a:lnTo>
                    <a:pt x="477" y="362"/>
                  </a:lnTo>
                  <a:cubicBezTo>
                    <a:pt x="480" y="363"/>
                    <a:pt x="483" y="364"/>
                    <a:pt x="485" y="365"/>
                  </a:cubicBezTo>
                  <a:lnTo>
                    <a:pt x="485" y="365"/>
                  </a:lnTo>
                  <a:cubicBezTo>
                    <a:pt x="486" y="365"/>
                    <a:pt x="488" y="366"/>
                    <a:pt x="489" y="366"/>
                  </a:cubicBezTo>
                  <a:lnTo>
                    <a:pt x="489" y="366"/>
                  </a:lnTo>
                  <a:cubicBezTo>
                    <a:pt x="489" y="366"/>
                    <a:pt x="491" y="366"/>
                    <a:pt x="491" y="367"/>
                  </a:cubicBezTo>
                  <a:lnTo>
                    <a:pt x="491" y="367"/>
                  </a:lnTo>
                  <a:cubicBezTo>
                    <a:pt x="494" y="368"/>
                    <a:pt x="496" y="369"/>
                    <a:pt x="499" y="370"/>
                  </a:cubicBezTo>
                  <a:lnTo>
                    <a:pt x="498" y="93"/>
                  </a:lnTo>
                  <a:lnTo>
                    <a:pt x="499" y="0"/>
                  </a:lnTo>
                  <a:lnTo>
                    <a:pt x="500" y="336"/>
                  </a:lnTo>
                  <a:lnTo>
                    <a:pt x="499" y="370"/>
                  </a:lnTo>
                  <a:lnTo>
                    <a:pt x="499" y="370"/>
                  </a:lnTo>
                  <a:cubicBezTo>
                    <a:pt x="502" y="371"/>
                    <a:pt x="504" y="371"/>
                    <a:pt x="505" y="372"/>
                  </a:cubicBezTo>
                  <a:lnTo>
                    <a:pt x="505" y="372"/>
                  </a:lnTo>
                  <a:cubicBezTo>
                    <a:pt x="506" y="372"/>
                    <a:pt x="508" y="373"/>
                    <a:pt x="508" y="373"/>
                  </a:cubicBezTo>
                  <a:lnTo>
                    <a:pt x="508" y="373"/>
                  </a:lnTo>
                  <a:cubicBezTo>
                    <a:pt x="514" y="375"/>
                    <a:pt x="519" y="377"/>
                    <a:pt x="525" y="380"/>
                  </a:cubicBezTo>
                  <a:lnTo>
                    <a:pt x="525" y="380"/>
                  </a:lnTo>
                  <a:cubicBezTo>
                    <a:pt x="526" y="380"/>
                    <a:pt x="528" y="381"/>
                    <a:pt x="529" y="382"/>
                  </a:cubicBezTo>
                  <a:lnTo>
                    <a:pt x="529" y="382"/>
                  </a:lnTo>
                  <a:cubicBezTo>
                    <a:pt x="533" y="383"/>
                    <a:pt x="537" y="385"/>
                    <a:pt x="541" y="387"/>
                  </a:cubicBezTo>
                  <a:lnTo>
                    <a:pt x="541" y="387"/>
                  </a:lnTo>
                  <a:cubicBezTo>
                    <a:pt x="543" y="388"/>
                    <a:pt x="544" y="389"/>
                    <a:pt x="546" y="389"/>
                  </a:cubicBezTo>
                  <a:lnTo>
                    <a:pt x="546" y="389"/>
                  </a:lnTo>
                  <a:cubicBezTo>
                    <a:pt x="551" y="392"/>
                    <a:pt x="556" y="394"/>
                    <a:pt x="560" y="397"/>
                  </a:cubicBezTo>
                  <a:lnTo>
                    <a:pt x="560" y="397"/>
                  </a:lnTo>
                  <a:cubicBezTo>
                    <a:pt x="562" y="399"/>
                    <a:pt x="564" y="399"/>
                    <a:pt x="565" y="400"/>
                  </a:cubicBezTo>
                  <a:lnTo>
                    <a:pt x="565" y="400"/>
                  </a:lnTo>
                  <a:cubicBezTo>
                    <a:pt x="566" y="401"/>
                    <a:pt x="567" y="402"/>
                    <a:pt x="568" y="402"/>
                  </a:cubicBezTo>
                  <a:lnTo>
                    <a:pt x="568" y="402"/>
                  </a:lnTo>
                  <a:cubicBezTo>
                    <a:pt x="570" y="403"/>
                    <a:pt x="572" y="404"/>
                    <a:pt x="574" y="406"/>
                  </a:cubicBezTo>
                  <a:lnTo>
                    <a:pt x="574" y="406"/>
                  </a:lnTo>
                  <a:cubicBezTo>
                    <a:pt x="576" y="407"/>
                    <a:pt x="577" y="409"/>
                    <a:pt x="579" y="409"/>
                  </a:cubicBezTo>
                  <a:lnTo>
                    <a:pt x="579" y="409"/>
                  </a:lnTo>
                  <a:cubicBezTo>
                    <a:pt x="581" y="411"/>
                    <a:pt x="584" y="412"/>
                    <a:pt x="585" y="413"/>
                  </a:cubicBezTo>
                  <a:lnTo>
                    <a:pt x="585" y="413"/>
                  </a:lnTo>
                  <a:cubicBezTo>
                    <a:pt x="587" y="414"/>
                    <a:pt x="588" y="416"/>
                    <a:pt x="590" y="417"/>
                  </a:cubicBezTo>
                  <a:lnTo>
                    <a:pt x="590" y="417"/>
                  </a:lnTo>
                  <a:cubicBezTo>
                    <a:pt x="592" y="419"/>
                    <a:pt x="594" y="420"/>
                    <a:pt x="595" y="421"/>
                  </a:cubicBezTo>
                  <a:lnTo>
                    <a:pt x="595" y="421"/>
                  </a:lnTo>
                  <a:cubicBezTo>
                    <a:pt x="596" y="422"/>
                    <a:pt x="598" y="424"/>
                    <a:pt x="599" y="425"/>
                  </a:cubicBezTo>
                  <a:lnTo>
                    <a:pt x="599" y="425"/>
                  </a:lnTo>
                  <a:cubicBezTo>
                    <a:pt x="601" y="426"/>
                    <a:pt x="603" y="427"/>
                    <a:pt x="605" y="429"/>
                  </a:cubicBezTo>
                  <a:lnTo>
                    <a:pt x="605" y="429"/>
                  </a:lnTo>
                  <a:cubicBezTo>
                    <a:pt x="605" y="430"/>
                    <a:pt x="606" y="431"/>
                    <a:pt x="606" y="431"/>
                  </a:cubicBezTo>
                  <a:lnTo>
                    <a:pt x="606" y="431"/>
                  </a:lnTo>
                  <a:cubicBezTo>
                    <a:pt x="607" y="431"/>
                    <a:pt x="607" y="432"/>
                    <a:pt x="608" y="432"/>
                  </a:cubicBezTo>
                  <a:lnTo>
                    <a:pt x="608" y="432"/>
                  </a:lnTo>
                  <a:cubicBezTo>
                    <a:pt x="610" y="434"/>
                    <a:pt x="613" y="437"/>
                    <a:pt x="615" y="440"/>
                  </a:cubicBezTo>
                  <a:lnTo>
                    <a:pt x="615" y="440"/>
                  </a:lnTo>
                  <a:cubicBezTo>
                    <a:pt x="616" y="440"/>
                    <a:pt x="617" y="442"/>
                    <a:pt x="617" y="442"/>
                  </a:cubicBezTo>
                  <a:lnTo>
                    <a:pt x="617" y="442"/>
                  </a:lnTo>
                  <a:cubicBezTo>
                    <a:pt x="620" y="446"/>
                    <a:pt x="623" y="449"/>
                    <a:pt x="626" y="452"/>
                  </a:cubicBezTo>
                  <a:lnTo>
                    <a:pt x="626" y="452"/>
                  </a:lnTo>
                  <a:lnTo>
                    <a:pt x="626" y="453"/>
                  </a:lnTo>
                  <a:lnTo>
                    <a:pt x="626" y="453"/>
                  </a:lnTo>
                  <a:cubicBezTo>
                    <a:pt x="627" y="453"/>
                    <a:pt x="627" y="454"/>
                    <a:pt x="628" y="455"/>
                  </a:cubicBezTo>
                  <a:lnTo>
                    <a:pt x="628" y="455"/>
                  </a:lnTo>
                  <a:cubicBezTo>
                    <a:pt x="630" y="457"/>
                    <a:pt x="632" y="459"/>
                    <a:pt x="633" y="462"/>
                  </a:cubicBezTo>
                  <a:lnTo>
                    <a:pt x="633" y="462"/>
                  </a:lnTo>
                  <a:cubicBezTo>
                    <a:pt x="634" y="463"/>
                    <a:pt x="635" y="463"/>
                    <a:pt x="635" y="465"/>
                  </a:cubicBezTo>
                  <a:lnTo>
                    <a:pt x="635" y="465"/>
                  </a:lnTo>
                  <a:cubicBezTo>
                    <a:pt x="636" y="467"/>
                    <a:pt x="637" y="469"/>
                    <a:pt x="639" y="470"/>
                  </a:cubicBezTo>
                  <a:lnTo>
                    <a:pt x="639" y="470"/>
                  </a:lnTo>
                  <a:cubicBezTo>
                    <a:pt x="639" y="471"/>
                    <a:pt x="639" y="472"/>
                    <a:pt x="640" y="472"/>
                  </a:cubicBezTo>
                  <a:lnTo>
                    <a:pt x="640" y="472"/>
                  </a:lnTo>
                  <a:cubicBezTo>
                    <a:pt x="640" y="473"/>
                    <a:pt x="640" y="474"/>
                    <a:pt x="641" y="474"/>
                  </a:cubicBezTo>
                  <a:lnTo>
                    <a:pt x="641" y="474"/>
                  </a:lnTo>
                  <a:cubicBezTo>
                    <a:pt x="642" y="476"/>
                    <a:pt x="643" y="478"/>
                    <a:pt x="643" y="479"/>
                  </a:cubicBezTo>
                  <a:lnTo>
                    <a:pt x="643" y="479"/>
                  </a:lnTo>
                  <a:cubicBezTo>
                    <a:pt x="644" y="481"/>
                    <a:pt x="645" y="482"/>
                    <a:pt x="646" y="484"/>
                  </a:cubicBezTo>
                  <a:lnTo>
                    <a:pt x="646" y="484"/>
                  </a:lnTo>
                  <a:cubicBezTo>
                    <a:pt x="646" y="486"/>
                    <a:pt x="647" y="487"/>
                    <a:pt x="647" y="488"/>
                  </a:cubicBezTo>
                  <a:lnTo>
                    <a:pt x="647" y="488"/>
                  </a:lnTo>
                  <a:cubicBezTo>
                    <a:pt x="648" y="489"/>
                    <a:pt x="648" y="490"/>
                    <a:pt x="649" y="491"/>
                  </a:cubicBezTo>
                  <a:lnTo>
                    <a:pt x="649" y="491"/>
                  </a:lnTo>
                  <a:cubicBezTo>
                    <a:pt x="649" y="492"/>
                    <a:pt x="649" y="492"/>
                    <a:pt x="649" y="493"/>
                  </a:cubicBezTo>
                  <a:lnTo>
                    <a:pt x="649" y="493"/>
                  </a:lnTo>
                  <a:cubicBezTo>
                    <a:pt x="650" y="494"/>
                    <a:pt x="650" y="496"/>
                    <a:pt x="651" y="497"/>
                  </a:cubicBezTo>
                  <a:lnTo>
                    <a:pt x="651" y="497"/>
                  </a:lnTo>
                  <a:cubicBezTo>
                    <a:pt x="651" y="499"/>
                    <a:pt x="652" y="500"/>
                    <a:pt x="652" y="502"/>
                  </a:cubicBezTo>
                  <a:lnTo>
                    <a:pt x="652" y="502"/>
                  </a:lnTo>
                  <a:cubicBezTo>
                    <a:pt x="652" y="503"/>
                    <a:pt x="653" y="505"/>
                    <a:pt x="653" y="507"/>
                  </a:cubicBezTo>
                  <a:lnTo>
                    <a:pt x="653" y="507"/>
                  </a:lnTo>
                  <a:cubicBezTo>
                    <a:pt x="653" y="507"/>
                    <a:pt x="654" y="508"/>
                    <a:pt x="654" y="509"/>
                  </a:cubicBezTo>
                  <a:lnTo>
                    <a:pt x="654" y="509"/>
                  </a:lnTo>
                  <a:cubicBezTo>
                    <a:pt x="654" y="510"/>
                    <a:pt x="654" y="510"/>
                    <a:pt x="654" y="511"/>
                  </a:cubicBezTo>
                  <a:lnTo>
                    <a:pt x="654" y="511"/>
                  </a:lnTo>
                  <a:cubicBezTo>
                    <a:pt x="655" y="513"/>
                    <a:pt x="655" y="514"/>
                    <a:pt x="655" y="516"/>
                  </a:cubicBezTo>
                  <a:lnTo>
                    <a:pt x="655" y="516"/>
                  </a:lnTo>
                  <a:cubicBezTo>
                    <a:pt x="655" y="517"/>
                    <a:pt x="655" y="518"/>
                    <a:pt x="655" y="520"/>
                  </a:cubicBezTo>
                  <a:lnTo>
                    <a:pt x="655" y="520"/>
                  </a:lnTo>
                  <a:cubicBezTo>
                    <a:pt x="656" y="522"/>
                    <a:pt x="656" y="524"/>
                    <a:pt x="656" y="525"/>
                  </a:cubicBezTo>
                  <a:lnTo>
                    <a:pt x="656" y="525"/>
                  </a:lnTo>
                  <a:cubicBezTo>
                    <a:pt x="656" y="526"/>
                    <a:pt x="656" y="527"/>
                    <a:pt x="656" y="528"/>
                  </a:cubicBezTo>
                  <a:lnTo>
                    <a:pt x="656" y="528"/>
                  </a:lnTo>
                  <a:cubicBezTo>
                    <a:pt x="656" y="529"/>
                    <a:pt x="656" y="530"/>
                    <a:pt x="656" y="531"/>
                  </a:cubicBezTo>
                  <a:lnTo>
                    <a:pt x="657" y="867"/>
                  </a:lnTo>
                  <a:lnTo>
                    <a:pt x="657" y="867"/>
                  </a:lnTo>
                  <a:cubicBezTo>
                    <a:pt x="657" y="865"/>
                    <a:pt x="657" y="863"/>
                    <a:pt x="657" y="861"/>
                  </a:cubicBezTo>
                  <a:lnTo>
                    <a:pt x="657" y="861"/>
                  </a:lnTo>
                  <a:cubicBezTo>
                    <a:pt x="657" y="860"/>
                    <a:pt x="656" y="858"/>
                    <a:pt x="656" y="856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2" name="Freeform 92">
              <a:extLst>
                <a:ext uri="{FF2B5EF4-FFF2-40B4-BE49-F238E27FC236}">
                  <a16:creationId xmlns:a16="http://schemas.microsoft.com/office/drawing/2014/main" id="{C3E5F418-25E2-DE49-ADF6-CF1F5A381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0536" y="8254949"/>
              <a:ext cx="1201087" cy="630787"/>
            </a:xfrm>
            <a:custGeom>
              <a:avLst/>
              <a:gdLst>
                <a:gd name="T0" fmla="*/ 160 w 1838"/>
                <a:gd name="T1" fmla="*/ 195 h 967"/>
                <a:gd name="T2" fmla="*/ 168 w 1838"/>
                <a:gd name="T3" fmla="*/ 215 h 967"/>
                <a:gd name="T4" fmla="*/ 177 w 1838"/>
                <a:gd name="T5" fmla="*/ 231 h 967"/>
                <a:gd name="T6" fmla="*/ 188 w 1838"/>
                <a:gd name="T7" fmla="*/ 251 h 967"/>
                <a:gd name="T8" fmla="*/ 188 w 1838"/>
                <a:gd name="T9" fmla="*/ 251 h 967"/>
                <a:gd name="T10" fmla="*/ 202 w 1838"/>
                <a:gd name="T11" fmla="*/ 271 h 967"/>
                <a:gd name="T12" fmla="*/ 213 w 1838"/>
                <a:gd name="T13" fmla="*/ 286 h 967"/>
                <a:gd name="T14" fmla="*/ 226 w 1838"/>
                <a:gd name="T15" fmla="*/ 302 h 967"/>
                <a:gd name="T16" fmla="*/ 231 w 1838"/>
                <a:gd name="T17" fmla="*/ 307 h 967"/>
                <a:gd name="T18" fmla="*/ 245 w 1838"/>
                <a:gd name="T19" fmla="*/ 323 h 967"/>
                <a:gd name="T20" fmla="*/ 263 w 1838"/>
                <a:gd name="T21" fmla="*/ 472 h 967"/>
                <a:gd name="T22" fmla="*/ 499 w 1838"/>
                <a:gd name="T23" fmla="*/ 477 h 967"/>
                <a:gd name="T24" fmla="*/ 549 w 1838"/>
                <a:gd name="T25" fmla="*/ 494 h 967"/>
                <a:gd name="T26" fmla="*/ 569 w 1838"/>
                <a:gd name="T27" fmla="*/ 500 h 967"/>
                <a:gd name="T28" fmla="*/ 603 w 1838"/>
                <a:gd name="T29" fmla="*/ 509 h 967"/>
                <a:gd name="T30" fmla="*/ 616 w 1838"/>
                <a:gd name="T31" fmla="*/ 512 h 967"/>
                <a:gd name="T32" fmla="*/ 650 w 1838"/>
                <a:gd name="T33" fmla="*/ 520 h 967"/>
                <a:gd name="T34" fmla="*/ 684 w 1838"/>
                <a:gd name="T35" fmla="*/ 527 h 967"/>
                <a:gd name="T36" fmla="*/ 716 w 1838"/>
                <a:gd name="T37" fmla="*/ 532 h 967"/>
                <a:gd name="T38" fmla="*/ 748 w 1838"/>
                <a:gd name="T39" fmla="*/ 629 h 967"/>
                <a:gd name="T40" fmla="*/ 1084 w 1838"/>
                <a:gd name="T41" fmla="*/ 537 h 967"/>
                <a:gd name="T42" fmla="*/ 1131 w 1838"/>
                <a:gd name="T43" fmla="*/ 530 h 967"/>
                <a:gd name="T44" fmla="*/ 1144 w 1838"/>
                <a:gd name="T45" fmla="*/ 527 h 967"/>
                <a:gd name="T46" fmla="*/ 1179 w 1838"/>
                <a:gd name="T47" fmla="*/ 520 h 967"/>
                <a:gd name="T48" fmla="*/ 1216 w 1838"/>
                <a:gd name="T49" fmla="*/ 512 h 967"/>
                <a:gd name="T50" fmla="*/ 1252 w 1838"/>
                <a:gd name="T51" fmla="*/ 503 h 967"/>
                <a:gd name="T52" fmla="*/ 1265 w 1838"/>
                <a:gd name="T53" fmla="*/ 499 h 967"/>
                <a:gd name="T54" fmla="*/ 1299 w 1838"/>
                <a:gd name="T55" fmla="*/ 488 h 967"/>
                <a:gd name="T56" fmla="*/ 1446 w 1838"/>
                <a:gd name="T57" fmla="*/ 543 h 967"/>
                <a:gd name="T58" fmla="*/ 1571 w 1838"/>
                <a:gd name="T59" fmla="*/ 339 h 967"/>
                <a:gd name="T60" fmla="*/ 1675 w 1838"/>
                <a:gd name="T61" fmla="*/ 195 h 967"/>
                <a:gd name="T62" fmla="*/ 1837 w 1838"/>
                <a:gd name="T63" fmla="*/ 337 h 967"/>
                <a:gd name="T64" fmla="*/ 1685 w 1838"/>
                <a:gd name="T65" fmla="*/ 741 h 967"/>
                <a:gd name="T66" fmla="*/ 1334 w 1838"/>
                <a:gd name="T67" fmla="*/ 813 h 967"/>
                <a:gd name="T68" fmla="*/ 1289 w 1838"/>
                <a:gd name="T69" fmla="*/ 828 h 967"/>
                <a:gd name="T70" fmla="*/ 1265 w 1838"/>
                <a:gd name="T71" fmla="*/ 836 h 967"/>
                <a:gd name="T72" fmla="*/ 1253 w 1838"/>
                <a:gd name="T73" fmla="*/ 839 h 967"/>
                <a:gd name="T74" fmla="*/ 1226 w 1838"/>
                <a:gd name="T75" fmla="*/ 846 h 967"/>
                <a:gd name="T76" fmla="*/ 1179 w 1838"/>
                <a:gd name="T77" fmla="*/ 857 h 967"/>
                <a:gd name="T78" fmla="*/ 1178 w 1838"/>
                <a:gd name="T79" fmla="*/ 858 h 967"/>
                <a:gd name="T80" fmla="*/ 1144 w 1838"/>
                <a:gd name="T81" fmla="*/ 864 h 967"/>
                <a:gd name="T82" fmla="*/ 1132 w 1838"/>
                <a:gd name="T83" fmla="*/ 866 h 967"/>
                <a:gd name="T84" fmla="*/ 1102 w 1838"/>
                <a:gd name="T85" fmla="*/ 870 h 967"/>
                <a:gd name="T86" fmla="*/ 1084 w 1838"/>
                <a:gd name="T87" fmla="*/ 966 h 967"/>
                <a:gd name="T88" fmla="*/ 748 w 1838"/>
                <a:gd name="T89" fmla="*/ 873 h 967"/>
                <a:gd name="T90" fmla="*/ 706 w 1838"/>
                <a:gd name="T91" fmla="*/ 867 h 967"/>
                <a:gd name="T92" fmla="*/ 686 w 1838"/>
                <a:gd name="T93" fmla="*/ 863 h 967"/>
                <a:gd name="T94" fmla="*/ 651 w 1838"/>
                <a:gd name="T95" fmla="*/ 856 h 967"/>
                <a:gd name="T96" fmla="*/ 641 w 1838"/>
                <a:gd name="T97" fmla="*/ 854 h 967"/>
                <a:gd name="T98" fmla="*/ 604 w 1838"/>
                <a:gd name="T99" fmla="*/ 845 h 967"/>
                <a:gd name="T100" fmla="*/ 582 w 1838"/>
                <a:gd name="T101" fmla="*/ 840 h 967"/>
                <a:gd name="T102" fmla="*/ 549 w 1838"/>
                <a:gd name="T103" fmla="*/ 830 h 967"/>
                <a:gd name="T104" fmla="*/ 542 w 1838"/>
                <a:gd name="T105" fmla="*/ 828 h 967"/>
                <a:gd name="T106" fmla="*/ 500 w 1838"/>
                <a:gd name="T107" fmla="*/ 813 h 967"/>
                <a:gd name="T108" fmla="*/ 149 w 1838"/>
                <a:gd name="T109" fmla="*/ 531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8" h="967">
                  <a:moveTo>
                    <a:pt x="0" y="195"/>
                  </a:moveTo>
                  <a:lnTo>
                    <a:pt x="160" y="195"/>
                  </a:lnTo>
                  <a:lnTo>
                    <a:pt x="160" y="195"/>
                  </a:lnTo>
                  <a:cubicBezTo>
                    <a:pt x="163" y="201"/>
                    <a:pt x="165" y="207"/>
                    <a:pt x="167" y="213"/>
                  </a:cubicBezTo>
                  <a:lnTo>
                    <a:pt x="167" y="213"/>
                  </a:lnTo>
                  <a:cubicBezTo>
                    <a:pt x="168" y="213"/>
                    <a:pt x="168" y="214"/>
                    <a:pt x="168" y="215"/>
                  </a:cubicBezTo>
                  <a:lnTo>
                    <a:pt x="168" y="215"/>
                  </a:lnTo>
                  <a:cubicBezTo>
                    <a:pt x="171" y="221"/>
                    <a:pt x="174" y="226"/>
                    <a:pt x="177" y="231"/>
                  </a:cubicBezTo>
                  <a:lnTo>
                    <a:pt x="177" y="231"/>
                  </a:lnTo>
                  <a:cubicBezTo>
                    <a:pt x="177" y="233"/>
                    <a:pt x="178" y="233"/>
                    <a:pt x="178" y="234"/>
                  </a:cubicBezTo>
                  <a:lnTo>
                    <a:pt x="178" y="234"/>
                  </a:lnTo>
                  <a:cubicBezTo>
                    <a:pt x="182" y="240"/>
                    <a:pt x="184" y="245"/>
                    <a:pt x="188" y="251"/>
                  </a:cubicBezTo>
                  <a:lnTo>
                    <a:pt x="188" y="251"/>
                  </a:lnTo>
                  <a:lnTo>
                    <a:pt x="188" y="251"/>
                  </a:lnTo>
                  <a:lnTo>
                    <a:pt x="188" y="251"/>
                  </a:lnTo>
                  <a:cubicBezTo>
                    <a:pt x="192" y="257"/>
                    <a:pt x="195" y="262"/>
                    <a:pt x="198" y="267"/>
                  </a:cubicBezTo>
                  <a:lnTo>
                    <a:pt x="198" y="267"/>
                  </a:lnTo>
                  <a:cubicBezTo>
                    <a:pt x="200" y="268"/>
                    <a:pt x="200" y="270"/>
                    <a:pt x="202" y="271"/>
                  </a:cubicBezTo>
                  <a:lnTo>
                    <a:pt x="202" y="271"/>
                  </a:lnTo>
                  <a:cubicBezTo>
                    <a:pt x="205" y="276"/>
                    <a:pt x="208" y="281"/>
                    <a:pt x="213" y="286"/>
                  </a:cubicBezTo>
                  <a:lnTo>
                    <a:pt x="213" y="286"/>
                  </a:lnTo>
                  <a:cubicBezTo>
                    <a:pt x="214" y="288"/>
                    <a:pt x="215" y="289"/>
                    <a:pt x="215" y="290"/>
                  </a:cubicBezTo>
                  <a:lnTo>
                    <a:pt x="215" y="290"/>
                  </a:lnTo>
                  <a:cubicBezTo>
                    <a:pt x="219" y="294"/>
                    <a:pt x="223" y="298"/>
                    <a:pt x="226" y="302"/>
                  </a:cubicBezTo>
                  <a:lnTo>
                    <a:pt x="226" y="302"/>
                  </a:lnTo>
                  <a:cubicBezTo>
                    <a:pt x="228" y="304"/>
                    <a:pt x="229" y="306"/>
                    <a:pt x="231" y="307"/>
                  </a:cubicBezTo>
                  <a:lnTo>
                    <a:pt x="231" y="307"/>
                  </a:lnTo>
                  <a:cubicBezTo>
                    <a:pt x="234" y="312"/>
                    <a:pt x="238" y="316"/>
                    <a:pt x="243" y="320"/>
                  </a:cubicBezTo>
                  <a:lnTo>
                    <a:pt x="243" y="320"/>
                  </a:lnTo>
                  <a:cubicBezTo>
                    <a:pt x="244" y="321"/>
                    <a:pt x="244" y="322"/>
                    <a:pt x="245" y="323"/>
                  </a:cubicBezTo>
                  <a:lnTo>
                    <a:pt x="245" y="323"/>
                  </a:lnTo>
                  <a:cubicBezTo>
                    <a:pt x="251" y="328"/>
                    <a:pt x="257" y="334"/>
                    <a:pt x="263" y="339"/>
                  </a:cubicBezTo>
                  <a:lnTo>
                    <a:pt x="263" y="472"/>
                  </a:lnTo>
                  <a:lnTo>
                    <a:pt x="385" y="543"/>
                  </a:lnTo>
                  <a:lnTo>
                    <a:pt x="499" y="477"/>
                  </a:lnTo>
                  <a:lnTo>
                    <a:pt x="499" y="477"/>
                  </a:lnTo>
                  <a:cubicBezTo>
                    <a:pt x="511" y="482"/>
                    <a:pt x="524" y="486"/>
                    <a:pt x="537" y="490"/>
                  </a:cubicBezTo>
                  <a:lnTo>
                    <a:pt x="537" y="490"/>
                  </a:lnTo>
                  <a:cubicBezTo>
                    <a:pt x="540" y="491"/>
                    <a:pt x="544" y="492"/>
                    <a:pt x="549" y="494"/>
                  </a:cubicBezTo>
                  <a:lnTo>
                    <a:pt x="549" y="494"/>
                  </a:lnTo>
                  <a:cubicBezTo>
                    <a:pt x="555" y="496"/>
                    <a:pt x="562" y="498"/>
                    <a:pt x="569" y="500"/>
                  </a:cubicBezTo>
                  <a:lnTo>
                    <a:pt x="569" y="500"/>
                  </a:lnTo>
                  <a:cubicBezTo>
                    <a:pt x="573" y="501"/>
                    <a:pt x="577" y="502"/>
                    <a:pt x="581" y="503"/>
                  </a:cubicBezTo>
                  <a:lnTo>
                    <a:pt x="581" y="503"/>
                  </a:lnTo>
                  <a:cubicBezTo>
                    <a:pt x="589" y="505"/>
                    <a:pt x="596" y="507"/>
                    <a:pt x="603" y="509"/>
                  </a:cubicBezTo>
                  <a:lnTo>
                    <a:pt x="603" y="509"/>
                  </a:lnTo>
                  <a:cubicBezTo>
                    <a:pt x="607" y="510"/>
                    <a:pt x="611" y="511"/>
                    <a:pt x="616" y="512"/>
                  </a:cubicBezTo>
                  <a:lnTo>
                    <a:pt x="616" y="512"/>
                  </a:lnTo>
                  <a:cubicBezTo>
                    <a:pt x="624" y="514"/>
                    <a:pt x="632" y="516"/>
                    <a:pt x="640" y="518"/>
                  </a:cubicBezTo>
                  <a:lnTo>
                    <a:pt x="640" y="518"/>
                  </a:lnTo>
                  <a:cubicBezTo>
                    <a:pt x="643" y="518"/>
                    <a:pt x="646" y="519"/>
                    <a:pt x="650" y="520"/>
                  </a:cubicBezTo>
                  <a:lnTo>
                    <a:pt x="650" y="520"/>
                  </a:lnTo>
                  <a:cubicBezTo>
                    <a:pt x="661" y="523"/>
                    <a:pt x="672" y="524"/>
                    <a:pt x="684" y="527"/>
                  </a:cubicBezTo>
                  <a:lnTo>
                    <a:pt x="684" y="527"/>
                  </a:lnTo>
                  <a:cubicBezTo>
                    <a:pt x="691" y="528"/>
                    <a:pt x="698" y="529"/>
                    <a:pt x="705" y="530"/>
                  </a:cubicBezTo>
                  <a:lnTo>
                    <a:pt x="705" y="530"/>
                  </a:lnTo>
                  <a:cubicBezTo>
                    <a:pt x="709" y="531"/>
                    <a:pt x="712" y="531"/>
                    <a:pt x="716" y="532"/>
                  </a:cubicBezTo>
                  <a:lnTo>
                    <a:pt x="716" y="532"/>
                  </a:lnTo>
                  <a:cubicBezTo>
                    <a:pt x="727" y="534"/>
                    <a:pt x="737" y="535"/>
                    <a:pt x="748" y="537"/>
                  </a:cubicBezTo>
                  <a:lnTo>
                    <a:pt x="748" y="629"/>
                  </a:lnTo>
                  <a:lnTo>
                    <a:pt x="1083" y="629"/>
                  </a:lnTo>
                  <a:lnTo>
                    <a:pt x="1084" y="537"/>
                  </a:lnTo>
                  <a:lnTo>
                    <a:pt x="1084" y="537"/>
                  </a:lnTo>
                  <a:cubicBezTo>
                    <a:pt x="1092" y="536"/>
                    <a:pt x="1099" y="534"/>
                    <a:pt x="1108" y="533"/>
                  </a:cubicBezTo>
                  <a:lnTo>
                    <a:pt x="1108" y="533"/>
                  </a:lnTo>
                  <a:cubicBezTo>
                    <a:pt x="1115" y="532"/>
                    <a:pt x="1123" y="531"/>
                    <a:pt x="1131" y="530"/>
                  </a:cubicBezTo>
                  <a:lnTo>
                    <a:pt x="1131" y="530"/>
                  </a:lnTo>
                  <a:cubicBezTo>
                    <a:pt x="1135" y="529"/>
                    <a:pt x="1139" y="528"/>
                    <a:pt x="1144" y="527"/>
                  </a:cubicBezTo>
                  <a:lnTo>
                    <a:pt x="1144" y="527"/>
                  </a:lnTo>
                  <a:cubicBezTo>
                    <a:pt x="1152" y="526"/>
                    <a:pt x="1161" y="524"/>
                    <a:pt x="1170" y="522"/>
                  </a:cubicBezTo>
                  <a:lnTo>
                    <a:pt x="1170" y="522"/>
                  </a:lnTo>
                  <a:cubicBezTo>
                    <a:pt x="1173" y="521"/>
                    <a:pt x="1176" y="521"/>
                    <a:pt x="1179" y="520"/>
                  </a:cubicBezTo>
                  <a:lnTo>
                    <a:pt x="1179" y="520"/>
                  </a:lnTo>
                  <a:cubicBezTo>
                    <a:pt x="1191" y="518"/>
                    <a:pt x="1203" y="515"/>
                    <a:pt x="1216" y="512"/>
                  </a:cubicBezTo>
                  <a:lnTo>
                    <a:pt x="1216" y="512"/>
                  </a:lnTo>
                  <a:cubicBezTo>
                    <a:pt x="1219" y="512"/>
                    <a:pt x="1222" y="510"/>
                    <a:pt x="1226" y="510"/>
                  </a:cubicBezTo>
                  <a:lnTo>
                    <a:pt x="1226" y="510"/>
                  </a:lnTo>
                  <a:cubicBezTo>
                    <a:pt x="1235" y="507"/>
                    <a:pt x="1243" y="505"/>
                    <a:pt x="1252" y="503"/>
                  </a:cubicBezTo>
                  <a:lnTo>
                    <a:pt x="1252" y="503"/>
                  </a:lnTo>
                  <a:cubicBezTo>
                    <a:pt x="1256" y="502"/>
                    <a:pt x="1260" y="500"/>
                    <a:pt x="1265" y="499"/>
                  </a:cubicBezTo>
                  <a:lnTo>
                    <a:pt x="1265" y="499"/>
                  </a:lnTo>
                  <a:cubicBezTo>
                    <a:pt x="1273" y="497"/>
                    <a:pt x="1280" y="495"/>
                    <a:pt x="1288" y="492"/>
                  </a:cubicBezTo>
                  <a:lnTo>
                    <a:pt x="1288" y="492"/>
                  </a:lnTo>
                  <a:cubicBezTo>
                    <a:pt x="1292" y="491"/>
                    <a:pt x="1296" y="490"/>
                    <a:pt x="1299" y="488"/>
                  </a:cubicBezTo>
                  <a:lnTo>
                    <a:pt x="1299" y="488"/>
                  </a:lnTo>
                  <a:cubicBezTo>
                    <a:pt x="1310" y="485"/>
                    <a:pt x="1321" y="481"/>
                    <a:pt x="1333" y="477"/>
                  </a:cubicBezTo>
                  <a:lnTo>
                    <a:pt x="1446" y="543"/>
                  </a:lnTo>
                  <a:lnTo>
                    <a:pt x="1571" y="470"/>
                  </a:lnTo>
                  <a:lnTo>
                    <a:pt x="1571" y="339"/>
                  </a:lnTo>
                  <a:lnTo>
                    <a:pt x="1571" y="339"/>
                  </a:lnTo>
                  <a:cubicBezTo>
                    <a:pt x="1608" y="305"/>
                    <a:pt x="1637" y="270"/>
                    <a:pt x="1657" y="233"/>
                  </a:cubicBezTo>
                  <a:lnTo>
                    <a:pt x="1657" y="233"/>
                  </a:lnTo>
                  <a:cubicBezTo>
                    <a:pt x="1664" y="220"/>
                    <a:pt x="1670" y="208"/>
                    <a:pt x="1675" y="195"/>
                  </a:cubicBezTo>
                  <a:lnTo>
                    <a:pt x="1835" y="195"/>
                  </a:lnTo>
                  <a:lnTo>
                    <a:pt x="1836" y="0"/>
                  </a:lnTo>
                  <a:lnTo>
                    <a:pt x="1837" y="337"/>
                  </a:lnTo>
                  <a:lnTo>
                    <a:pt x="1836" y="531"/>
                  </a:lnTo>
                  <a:lnTo>
                    <a:pt x="1684" y="531"/>
                  </a:lnTo>
                  <a:lnTo>
                    <a:pt x="1685" y="741"/>
                  </a:lnTo>
                  <a:lnTo>
                    <a:pt x="1447" y="879"/>
                  </a:lnTo>
                  <a:lnTo>
                    <a:pt x="1334" y="813"/>
                  </a:lnTo>
                  <a:lnTo>
                    <a:pt x="1334" y="813"/>
                  </a:lnTo>
                  <a:cubicBezTo>
                    <a:pt x="1323" y="817"/>
                    <a:pt x="1311" y="821"/>
                    <a:pt x="1300" y="825"/>
                  </a:cubicBezTo>
                  <a:lnTo>
                    <a:pt x="1300" y="825"/>
                  </a:lnTo>
                  <a:cubicBezTo>
                    <a:pt x="1297" y="826"/>
                    <a:pt x="1293" y="827"/>
                    <a:pt x="1289" y="828"/>
                  </a:cubicBezTo>
                  <a:lnTo>
                    <a:pt x="1289" y="828"/>
                  </a:lnTo>
                  <a:cubicBezTo>
                    <a:pt x="1281" y="831"/>
                    <a:pt x="1273" y="833"/>
                    <a:pt x="1265" y="836"/>
                  </a:cubicBezTo>
                  <a:lnTo>
                    <a:pt x="1265" y="836"/>
                  </a:lnTo>
                  <a:cubicBezTo>
                    <a:pt x="1263" y="836"/>
                    <a:pt x="1261" y="837"/>
                    <a:pt x="1259" y="838"/>
                  </a:cubicBezTo>
                  <a:lnTo>
                    <a:pt x="1259" y="838"/>
                  </a:lnTo>
                  <a:cubicBezTo>
                    <a:pt x="1257" y="838"/>
                    <a:pt x="1256" y="838"/>
                    <a:pt x="1253" y="839"/>
                  </a:cubicBezTo>
                  <a:lnTo>
                    <a:pt x="1253" y="839"/>
                  </a:lnTo>
                  <a:cubicBezTo>
                    <a:pt x="1245" y="842"/>
                    <a:pt x="1236" y="844"/>
                    <a:pt x="1226" y="846"/>
                  </a:cubicBezTo>
                  <a:lnTo>
                    <a:pt x="1226" y="846"/>
                  </a:lnTo>
                  <a:cubicBezTo>
                    <a:pt x="1223" y="847"/>
                    <a:pt x="1220" y="848"/>
                    <a:pt x="1216" y="849"/>
                  </a:cubicBezTo>
                  <a:lnTo>
                    <a:pt x="1216" y="849"/>
                  </a:lnTo>
                  <a:cubicBezTo>
                    <a:pt x="1204" y="851"/>
                    <a:pt x="1192" y="854"/>
                    <a:pt x="1179" y="857"/>
                  </a:cubicBezTo>
                  <a:lnTo>
                    <a:pt x="1179" y="857"/>
                  </a:lnTo>
                  <a:cubicBezTo>
                    <a:pt x="1179" y="857"/>
                    <a:pt x="1179" y="858"/>
                    <a:pt x="1178" y="858"/>
                  </a:cubicBezTo>
                  <a:lnTo>
                    <a:pt x="1178" y="858"/>
                  </a:lnTo>
                  <a:cubicBezTo>
                    <a:pt x="1176" y="858"/>
                    <a:pt x="1174" y="858"/>
                    <a:pt x="1171" y="859"/>
                  </a:cubicBezTo>
                  <a:lnTo>
                    <a:pt x="1171" y="859"/>
                  </a:lnTo>
                  <a:cubicBezTo>
                    <a:pt x="1162" y="860"/>
                    <a:pt x="1154" y="862"/>
                    <a:pt x="1144" y="864"/>
                  </a:cubicBezTo>
                  <a:lnTo>
                    <a:pt x="1144" y="864"/>
                  </a:lnTo>
                  <a:cubicBezTo>
                    <a:pt x="1140" y="864"/>
                    <a:pt x="1136" y="865"/>
                    <a:pt x="1132" y="866"/>
                  </a:cubicBezTo>
                  <a:lnTo>
                    <a:pt x="1132" y="866"/>
                  </a:lnTo>
                  <a:cubicBezTo>
                    <a:pt x="1124" y="867"/>
                    <a:pt x="1116" y="868"/>
                    <a:pt x="1108" y="869"/>
                  </a:cubicBezTo>
                  <a:lnTo>
                    <a:pt x="1108" y="869"/>
                  </a:lnTo>
                  <a:cubicBezTo>
                    <a:pt x="1106" y="870"/>
                    <a:pt x="1104" y="870"/>
                    <a:pt x="1102" y="870"/>
                  </a:cubicBezTo>
                  <a:lnTo>
                    <a:pt x="1102" y="870"/>
                  </a:lnTo>
                  <a:cubicBezTo>
                    <a:pt x="1096" y="871"/>
                    <a:pt x="1091" y="872"/>
                    <a:pt x="1085" y="873"/>
                  </a:cubicBezTo>
                  <a:lnTo>
                    <a:pt x="1084" y="966"/>
                  </a:lnTo>
                  <a:lnTo>
                    <a:pt x="748" y="966"/>
                  </a:lnTo>
                  <a:lnTo>
                    <a:pt x="748" y="873"/>
                  </a:lnTo>
                  <a:lnTo>
                    <a:pt x="748" y="873"/>
                  </a:lnTo>
                  <a:cubicBezTo>
                    <a:pt x="738" y="871"/>
                    <a:pt x="727" y="870"/>
                    <a:pt x="717" y="868"/>
                  </a:cubicBezTo>
                  <a:lnTo>
                    <a:pt x="717" y="868"/>
                  </a:lnTo>
                  <a:cubicBezTo>
                    <a:pt x="713" y="868"/>
                    <a:pt x="710" y="867"/>
                    <a:pt x="706" y="867"/>
                  </a:cubicBezTo>
                  <a:lnTo>
                    <a:pt x="706" y="867"/>
                  </a:lnTo>
                  <a:cubicBezTo>
                    <a:pt x="700" y="866"/>
                    <a:pt x="692" y="864"/>
                    <a:pt x="686" y="863"/>
                  </a:cubicBezTo>
                  <a:lnTo>
                    <a:pt x="686" y="863"/>
                  </a:lnTo>
                  <a:cubicBezTo>
                    <a:pt x="685" y="863"/>
                    <a:pt x="685" y="863"/>
                    <a:pt x="685" y="863"/>
                  </a:cubicBezTo>
                  <a:lnTo>
                    <a:pt x="685" y="863"/>
                  </a:lnTo>
                  <a:cubicBezTo>
                    <a:pt x="674" y="861"/>
                    <a:pt x="662" y="859"/>
                    <a:pt x="651" y="856"/>
                  </a:cubicBezTo>
                  <a:lnTo>
                    <a:pt x="651" y="856"/>
                  </a:lnTo>
                  <a:cubicBezTo>
                    <a:pt x="647" y="856"/>
                    <a:pt x="644" y="854"/>
                    <a:pt x="641" y="854"/>
                  </a:cubicBezTo>
                  <a:lnTo>
                    <a:pt x="641" y="854"/>
                  </a:lnTo>
                  <a:cubicBezTo>
                    <a:pt x="632" y="852"/>
                    <a:pt x="624" y="850"/>
                    <a:pt x="616" y="849"/>
                  </a:cubicBezTo>
                  <a:lnTo>
                    <a:pt x="616" y="849"/>
                  </a:lnTo>
                  <a:cubicBezTo>
                    <a:pt x="612" y="848"/>
                    <a:pt x="608" y="846"/>
                    <a:pt x="604" y="845"/>
                  </a:cubicBezTo>
                  <a:lnTo>
                    <a:pt x="604" y="845"/>
                  </a:lnTo>
                  <a:cubicBezTo>
                    <a:pt x="597" y="843"/>
                    <a:pt x="590" y="842"/>
                    <a:pt x="582" y="840"/>
                  </a:cubicBezTo>
                  <a:lnTo>
                    <a:pt x="582" y="840"/>
                  </a:lnTo>
                  <a:cubicBezTo>
                    <a:pt x="579" y="838"/>
                    <a:pt x="574" y="838"/>
                    <a:pt x="570" y="836"/>
                  </a:cubicBezTo>
                  <a:lnTo>
                    <a:pt x="570" y="836"/>
                  </a:lnTo>
                  <a:cubicBezTo>
                    <a:pt x="563" y="834"/>
                    <a:pt x="556" y="832"/>
                    <a:pt x="549" y="830"/>
                  </a:cubicBezTo>
                  <a:lnTo>
                    <a:pt x="549" y="830"/>
                  </a:lnTo>
                  <a:cubicBezTo>
                    <a:pt x="547" y="829"/>
                    <a:pt x="544" y="828"/>
                    <a:pt x="542" y="828"/>
                  </a:cubicBezTo>
                  <a:lnTo>
                    <a:pt x="542" y="828"/>
                  </a:lnTo>
                  <a:cubicBezTo>
                    <a:pt x="540" y="827"/>
                    <a:pt x="539" y="826"/>
                    <a:pt x="537" y="826"/>
                  </a:cubicBezTo>
                  <a:lnTo>
                    <a:pt x="537" y="826"/>
                  </a:lnTo>
                  <a:cubicBezTo>
                    <a:pt x="525" y="822"/>
                    <a:pt x="512" y="818"/>
                    <a:pt x="500" y="813"/>
                  </a:cubicBezTo>
                  <a:lnTo>
                    <a:pt x="386" y="879"/>
                  </a:lnTo>
                  <a:lnTo>
                    <a:pt x="150" y="741"/>
                  </a:lnTo>
                  <a:lnTo>
                    <a:pt x="149" y="531"/>
                  </a:lnTo>
                  <a:lnTo>
                    <a:pt x="1" y="531"/>
                  </a:lnTo>
                  <a:lnTo>
                    <a:pt x="0" y="195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3" name="Freeform 93">
              <a:extLst>
                <a:ext uri="{FF2B5EF4-FFF2-40B4-BE49-F238E27FC236}">
                  <a16:creationId xmlns:a16="http://schemas.microsoft.com/office/drawing/2014/main" id="{18C4CE30-5C86-AB41-B44A-173ACBEB4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0536" y="7972678"/>
              <a:ext cx="1201087" cy="694154"/>
            </a:xfrm>
            <a:custGeom>
              <a:avLst/>
              <a:gdLst>
                <a:gd name="T0" fmla="*/ 685 w 1837"/>
                <a:gd name="T1" fmla="*/ 666 h 1064"/>
                <a:gd name="T2" fmla="*/ 685 w 1837"/>
                <a:gd name="T3" fmla="*/ 666 h 1064"/>
                <a:gd name="T4" fmla="*/ 1149 w 1837"/>
                <a:gd name="T5" fmla="*/ 666 h 1064"/>
                <a:gd name="T6" fmla="*/ 1149 w 1837"/>
                <a:gd name="T7" fmla="*/ 666 h 1064"/>
                <a:gd name="T8" fmla="*/ 1150 w 1837"/>
                <a:gd name="T9" fmla="*/ 397 h 1064"/>
                <a:gd name="T10" fmla="*/ 1150 w 1837"/>
                <a:gd name="T11" fmla="*/ 397 h 1064"/>
                <a:gd name="T12" fmla="*/ 687 w 1837"/>
                <a:gd name="T13" fmla="*/ 397 h 1064"/>
                <a:gd name="T14" fmla="*/ 687 w 1837"/>
                <a:gd name="T15" fmla="*/ 397 h 1064"/>
                <a:gd name="T16" fmla="*/ 685 w 1837"/>
                <a:gd name="T17" fmla="*/ 666 h 1064"/>
                <a:gd name="T18" fmla="*/ 160 w 1837"/>
                <a:gd name="T19" fmla="*/ 629 h 1064"/>
                <a:gd name="T20" fmla="*/ 0 w 1837"/>
                <a:gd name="T21" fmla="*/ 629 h 1064"/>
                <a:gd name="T22" fmla="*/ 1 w 1837"/>
                <a:gd name="T23" fmla="*/ 434 h 1064"/>
                <a:gd name="T24" fmla="*/ 162 w 1837"/>
                <a:gd name="T25" fmla="*/ 434 h 1064"/>
                <a:gd name="T26" fmla="*/ 162 w 1837"/>
                <a:gd name="T27" fmla="*/ 434 h 1064"/>
                <a:gd name="T28" fmla="*/ 265 w 1837"/>
                <a:gd name="T29" fmla="*/ 291 h 1064"/>
                <a:gd name="T30" fmla="*/ 152 w 1837"/>
                <a:gd name="T31" fmla="*/ 225 h 1064"/>
                <a:gd name="T32" fmla="*/ 390 w 1837"/>
                <a:gd name="T33" fmla="*/ 87 h 1064"/>
                <a:gd name="T34" fmla="*/ 503 w 1837"/>
                <a:gd name="T35" fmla="*/ 153 h 1064"/>
                <a:gd name="T36" fmla="*/ 503 w 1837"/>
                <a:gd name="T37" fmla="*/ 153 h 1064"/>
                <a:gd name="T38" fmla="*/ 753 w 1837"/>
                <a:gd name="T39" fmla="*/ 93 h 1064"/>
                <a:gd name="T40" fmla="*/ 753 w 1837"/>
                <a:gd name="T41" fmla="*/ 0 h 1064"/>
                <a:gd name="T42" fmla="*/ 1089 w 1837"/>
                <a:gd name="T43" fmla="*/ 0 h 1064"/>
                <a:gd name="T44" fmla="*/ 1088 w 1837"/>
                <a:gd name="T45" fmla="*/ 93 h 1064"/>
                <a:gd name="T46" fmla="*/ 1088 w 1837"/>
                <a:gd name="T47" fmla="*/ 93 h 1064"/>
                <a:gd name="T48" fmla="*/ 1337 w 1837"/>
                <a:gd name="T49" fmla="*/ 153 h 1064"/>
                <a:gd name="T50" fmla="*/ 1451 w 1837"/>
                <a:gd name="T51" fmla="*/ 87 h 1064"/>
                <a:gd name="T52" fmla="*/ 1687 w 1837"/>
                <a:gd name="T53" fmla="*/ 225 h 1064"/>
                <a:gd name="T54" fmla="*/ 1573 w 1837"/>
                <a:gd name="T55" fmla="*/ 291 h 1064"/>
                <a:gd name="T56" fmla="*/ 1573 w 1837"/>
                <a:gd name="T57" fmla="*/ 291 h 1064"/>
                <a:gd name="T58" fmla="*/ 1676 w 1837"/>
                <a:gd name="T59" fmla="*/ 434 h 1064"/>
                <a:gd name="T60" fmla="*/ 1836 w 1837"/>
                <a:gd name="T61" fmla="*/ 434 h 1064"/>
                <a:gd name="T62" fmla="*/ 1835 w 1837"/>
                <a:gd name="T63" fmla="*/ 629 h 1064"/>
                <a:gd name="T64" fmla="*/ 1675 w 1837"/>
                <a:gd name="T65" fmla="*/ 629 h 1064"/>
                <a:gd name="T66" fmla="*/ 1675 w 1837"/>
                <a:gd name="T67" fmla="*/ 629 h 1064"/>
                <a:gd name="T68" fmla="*/ 1571 w 1837"/>
                <a:gd name="T69" fmla="*/ 773 h 1064"/>
                <a:gd name="T70" fmla="*/ 1684 w 1837"/>
                <a:gd name="T71" fmla="*/ 839 h 1064"/>
                <a:gd name="T72" fmla="*/ 1446 w 1837"/>
                <a:gd name="T73" fmla="*/ 977 h 1064"/>
                <a:gd name="T74" fmla="*/ 1333 w 1837"/>
                <a:gd name="T75" fmla="*/ 911 h 1064"/>
                <a:gd name="T76" fmla="*/ 1333 w 1837"/>
                <a:gd name="T77" fmla="*/ 911 h 1064"/>
                <a:gd name="T78" fmla="*/ 1084 w 1837"/>
                <a:gd name="T79" fmla="*/ 971 h 1064"/>
                <a:gd name="T80" fmla="*/ 1083 w 1837"/>
                <a:gd name="T81" fmla="*/ 1063 h 1064"/>
                <a:gd name="T82" fmla="*/ 747 w 1837"/>
                <a:gd name="T83" fmla="*/ 1063 h 1064"/>
                <a:gd name="T84" fmla="*/ 748 w 1837"/>
                <a:gd name="T85" fmla="*/ 971 h 1064"/>
                <a:gd name="T86" fmla="*/ 748 w 1837"/>
                <a:gd name="T87" fmla="*/ 971 h 1064"/>
                <a:gd name="T88" fmla="*/ 499 w 1837"/>
                <a:gd name="T89" fmla="*/ 911 h 1064"/>
                <a:gd name="T90" fmla="*/ 385 w 1837"/>
                <a:gd name="T91" fmla="*/ 977 h 1064"/>
                <a:gd name="T92" fmla="*/ 149 w 1837"/>
                <a:gd name="T93" fmla="*/ 839 h 1064"/>
                <a:gd name="T94" fmla="*/ 263 w 1837"/>
                <a:gd name="T95" fmla="*/ 773 h 1064"/>
                <a:gd name="T96" fmla="*/ 263 w 1837"/>
                <a:gd name="T97" fmla="*/ 773 h 1064"/>
                <a:gd name="T98" fmla="*/ 160 w 1837"/>
                <a:gd name="T99" fmla="*/ 629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7" h="1064">
                  <a:moveTo>
                    <a:pt x="685" y="666"/>
                  </a:moveTo>
                  <a:lnTo>
                    <a:pt x="685" y="666"/>
                  </a:lnTo>
                  <a:cubicBezTo>
                    <a:pt x="813" y="740"/>
                    <a:pt x="1021" y="740"/>
                    <a:pt x="1149" y="666"/>
                  </a:cubicBezTo>
                  <a:lnTo>
                    <a:pt x="1149" y="666"/>
                  </a:lnTo>
                  <a:cubicBezTo>
                    <a:pt x="1277" y="592"/>
                    <a:pt x="1279" y="472"/>
                    <a:pt x="1150" y="397"/>
                  </a:cubicBezTo>
                  <a:lnTo>
                    <a:pt x="1150" y="397"/>
                  </a:lnTo>
                  <a:cubicBezTo>
                    <a:pt x="1023" y="323"/>
                    <a:pt x="815" y="323"/>
                    <a:pt x="687" y="397"/>
                  </a:cubicBezTo>
                  <a:lnTo>
                    <a:pt x="687" y="397"/>
                  </a:lnTo>
                  <a:cubicBezTo>
                    <a:pt x="559" y="472"/>
                    <a:pt x="558" y="592"/>
                    <a:pt x="685" y="666"/>
                  </a:cubicBezTo>
                  <a:close/>
                  <a:moveTo>
                    <a:pt x="160" y="629"/>
                  </a:moveTo>
                  <a:lnTo>
                    <a:pt x="0" y="629"/>
                  </a:lnTo>
                  <a:lnTo>
                    <a:pt x="1" y="434"/>
                  </a:lnTo>
                  <a:lnTo>
                    <a:pt x="162" y="434"/>
                  </a:lnTo>
                  <a:lnTo>
                    <a:pt x="162" y="434"/>
                  </a:lnTo>
                  <a:cubicBezTo>
                    <a:pt x="181" y="384"/>
                    <a:pt x="215" y="335"/>
                    <a:pt x="265" y="291"/>
                  </a:cubicBezTo>
                  <a:lnTo>
                    <a:pt x="152" y="225"/>
                  </a:lnTo>
                  <a:lnTo>
                    <a:pt x="390" y="87"/>
                  </a:lnTo>
                  <a:lnTo>
                    <a:pt x="503" y="153"/>
                  </a:lnTo>
                  <a:lnTo>
                    <a:pt x="503" y="153"/>
                  </a:lnTo>
                  <a:cubicBezTo>
                    <a:pt x="581" y="124"/>
                    <a:pt x="665" y="104"/>
                    <a:pt x="753" y="93"/>
                  </a:cubicBezTo>
                  <a:lnTo>
                    <a:pt x="753" y="0"/>
                  </a:lnTo>
                  <a:lnTo>
                    <a:pt x="1089" y="0"/>
                  </a:lnTo>
                  <a:lnTo>
                    <a:pt x="1088" y="93"/>
                  </a:lnTo>
                  <a:lnTo>
                    <a:pt x="1088" y="93"/>
                  </a:lnTo>
                  <a:cubicBezTo>
                    <a:pt x="1175" y="104"/>
                    <a:pt x="1260" y="124"/>
                    <a:pt x="1337" y="153"/>
                  </a:cubicBezTo>
                  <a:lnTo>
                    <a:pt x="1451" y="87"/>
                  </a:lnTo>
                  <a:lnTo>
                    <a:pt x="1687" y="225"/>
                  </a:lnTo>
                  <a:lnTo>
                    <a:pt x="1573" y="291"/>
                  </a:lnTo>
                  <a:lnTo>
                    <a:pt x="1573" y="291"/>
                  </a:lnTo>
                  <a:cubicBezTo>
                    <a:pt x="1623" y="335"/>
                    <a:pt x="1657" y="384"/>
                    <a:pt x="1676" y="434"/>
                  </a:cubicBezTo>
                  <a:lnTo>
                    <a:pt x="1836" y="434"/>
                  </a:lnTo>
                  <a:lnTo>
                    <a:pt x="1835" y="629"/>
                  </a:lnTo>
                  <a:lnTo>
                    <a:pt x="1675" y="629"/>
                  </a:lnTo>
                  <a:lnTo>
                    <a:pt x="1675" y="629"/>
                  </a:lnTo>
                  <a:cubicBezTo>
                    <a:pt x="1656" y="679"/>
                    <a:pt x="1621" y="729"/>
                    <a:pt x="1571" y="773"/>
                  </a:cubicBezTo>
                  <a:lnTo>
                    <a:pt x="1684" y="839"/>
                  </a:lnTo>
                  <a:lnTo>
                    <a:pt x="1446" y="977"/>
                  </a:lnTo>
                  <a:lnTo>
                    <a:pt x="1333" y="911"/>
                  </a:lnTo>
                  <a:lnTo>
                    <a:pt x="1333" y="911"/>
                  </a:lnTo>
                  <a:cubicBezTo>
                    <a:pt x="1255" y="940"/>
                    <a:pt x="1170" y="960"/>
                    <a:pt x="1084" y="971"/>
                  </a:cubicBezTo>
                  <a:lnTo>
                    <a:pt x="1083" y="1063"/>
                  </a:lnTo>
                  <a:lnTo>
                    <a:pt x="747" y="1063"/>
                  </a:lnTo>
                  <a:lnTo>
                    <a:pt x="748" y="971"/>
                  </a:lnTo>
                  <a:lnTo>
                    <a:pt x="748" y="971"/>
                  </a:lnTo>
                  <a:cubicBezTo>
                    <a:pt x="661" y="960"/>
                    <a:pt x="577" y="940"/>
                    <a:pt x="499" y="911"/>
                  </a:cubicBezTo>
                  <a:lnTo>
                    <a:pt x="385" y="977"/>
                  </a:lnTo>
                  <a:lnTo>
                    <a:pt x="149" y="839"/>
                  </a:lnTo>
                  <a:lnTo>
                    <a:pt x="263" y="773"/>
                  </a:lnTo>
                  <a:lnTo>
                    <a:pt x="263" y="773"/>
                  </a:lnTo>
                  <a:cubicBezTo>
                    <a:pt x="213" y="729"/>
                    <a:pt x="179" y="679"/>
                    <a:pt x="160" y="6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4" name="Freeform 352">
              <a:extLst>
                <a:ext uri="{FF2B5EF4-FFF2-40B4-BE49-F238E27FC236}">
                  <a16:creationId xmlns:a16="http://schemas.microsoft.com/office/drawing/2014/main" id="{CD9E5BC3-0CD2-1947-86F1-57BF058B4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1029" y="4311816"/>
              <a:ext cx="2390651" cy="3681026"/>
            </a:xfrm>
            <a:custGeom>
              <a:avLst/>
              <a:gdLst>
                <a:gd name="T0" fmla="*/ 3658 w 3659"/>
                <a:gd name="T1" fmla="*/ 0 h 5634"/>
                <a:gd name="T2" fmla="*/ 3658 w 3659"/>
                <a:gd name="T3" fmla="*/ 0 h 5634"/>
                <a:gd name="T4" fmla="*/ 3266 w 3659"/>
                <a:gd name="T5" fmla="*/ 2701 h 5634"/>
                <a:gd name="T6" fmla="*/ 3266 w 3659"/>
                <a:gd name="T7" fmla="*/ 2701 h 5634"/>
                <a:gd name="T8" fmla="*/ 2124 w 3659"/>
                <a:gd name="T9" fmla="*/ 5178 h 5634"/>
                <a:gd name="T10" fmla="*/ 1829 w 3659"/>
                <a:gd name="T11" fmla="*/ 5633 h 5634"/>
                <a:gd name="T12" fmla="*/ 1829 w 3659"/>
                <a:gd name="T13" fmla="*/ 5633 h 5634"/>
                <a:gd name="T14" fmla="*/ 1131 w 3659"/>
                <a:gd name="T15" fmla="*/ 5245 h 5634"/>
                <a:gd name="T16" fmla="*/ 1131 w 3659"/>
                <a:gd name="T17" fmla="*/ 5245 h 5634"/>
                <a:gd name="T18" fmla="*/ 501 w 3659"/>
                <a:gd name="T19" fmla="*/ 4584 h 5634"/>
                <a:gd name="T20" fmla="*/ 501 w 3659"/>
                <a:gd name="T21" fmla="*/ 4584 h 5634"/>
                <a:gd name="T22" fmla="*/ 0 w 3659"/>
                <a:gd name="T23" fmla="*/ 2969 h 5634"/>
                <a:gd name="T24" fmla="*/ 0 w 3659"/>
                <a:gd name="T25" fmla="*/ 2113 h 5634"/>
                <a:gd name="T26" fmla="*/ 0 w 3659"/>
                <a:gd name="T27" fmla="*/ 2113 h 5634"/>
                <a:gd name="T28" fmla="*/ 1380 w 3659"/>
                <a:gd name="T29" fmla="*/ 1482 h 5634"/>
                <a:gd name="T30" fmla="*/ 1829 w 3659"/>
                <a:gd name="T31" fmla="*/ 705 h 5634"/>
                <a:gd name="T32" fmla="*/ 1829 w 3659"/>
                <a:gd name="T33" fmla="*/ 705 h 5634"/>
                <a:gd name="T34" fmla="*/ 2429 w 3659"/>
                <a:gd name="T35" fmla="*/ 866 h 5634"/>
                <a:gd name="T36" fmla="*/ 2429 w 3659"/>
                <a:gd name="T37" fmla="*/ 866 h 5634"/>
                <a:gd name="T38" fmla="*/ 3421 w 3659"/>
                <a:gd name="T39" fmla="*/ 345 h 5634"/>
                <a:gd name="T40" fmla="*/ 3658 w 3659"/>
                <a:gd name="T41" fmla="*/ 0 h 5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59" h="5634">
                  <a:moveTo>
                    <a:pt x="3658" y="0"/>
                  </a:moveTo>
                  <a:lnTo>
                    <a:pt x="3658" y="0"/>
                  </a:lnTo>
                  <a:cubicBezTo>
                    <a:pt x="3658" y="919"/>
                    <a:pt x="3525" y="1829"/>
                    <a:pt x="3266" y="2701"/>
                  </a:cubicBezTo>
                  <a:lnTo>
                    <a:pt x="3266" y="2701"/>
                  </a:lnTo>
                  <a:cubicBezTo>
                    <a:pt x="3008" y="3574"/>
                    <a:pt x="2624" y="4407"/>
                    <a:pt x="2124" y="5178"/>
                  </a:cubicBezTo>
                  <a:lnTo>
                    <a:pt x="1829" y="5633"/>
                  </a:lnTo>
                  <a:lnTo>
                    <a:pt x="1829" y="5633"/>
                  </a:lnTo>
                  <a:cubicBezTo>
                    <a:pt x="1575" y="5536"/>
                    <a:pt x="1341" y="5404"/>
                    <a:pt x="1131" y="5245"/>
                  </a:cubicBezTo>
                  <a:lnTo>
                    <a:pt x="1131" y="5245"/>
                  </a:lnTo>
                  <a:cubicBezTo>
                    <a:pt x="886" y="5059"/>
                    <a:pt x="673" y="4835"/>
                    <a:pt x="501" y="4584"/>
                  </a:cubicBezTo>
                  <a:lnTo>
                    <a:pt x="501" y="4584"/>
                  </a:lnTo>
                  <a:cubicBezTo>
                    <a:pt x="181" y="4119"/>
                    <a:pt x="0" y="3560"/>
                    <a:pt x="0" y="2969"/>
                  </a:cubicBezTo>
                  <a:lnTo>
                    <a:pt x="0" y="2113"/>
                  </a:lnTo>
                  <a:lnTo>
                    <a:pt x="0" y="2113"/>
                  </a:lnTo>
                  <a:cubicBezTo>
                    <a:pt x="548" y="2218"/>
                    <a:pt x="1101" y="1965"/>
                    <a:pt x="1380" y="1482"/>
                  </a:cubicBezTo>
                  <a:lnTo>
                    <a:pt x="1829" y="705"/>
                  </a:lnTo>
                  <a:lnTo>
                    <a:pt x="1829" y="705"/>
                  </a:lnTo>
                  <a:cubicBezTo>
                    <a:pt x="2018" y="813"/>
                    <a:pt x="2224" y="866"/>
                    <a:pt x="2429" y="866"/>
                  </a:cubicBezTo>
                  <a:lnTo>
                    <a:pt x="2429" y="866"/>
                  </a:lnTo>
                  <a:cubicBezTo>
                    <a:pt x="2813" y="866"/>
                    <a:pt x="3189" y="682"/>
                    <a:pt x="3421" y="345"/>
                  </a:cubicBezTo>
                  <a:lnTo>
                    <a:pt x="3658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5" name="Freeform 353">
              <a:extLst>
                <a:ext uri="{FF2B5EF4-FFF2-40B4-BE49-F238E27FC236}">
                  <a16:creationId xmlns:a16="http://schemas.microsoft.com/office/drawing/2014/main" id="{928F2470-8D84-934C-B530-151322FFD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667" y="4084270"/>
              <a:ext cx="2788133" cy="3655105"/>
            </a:xfrm>
            <a:custGeom>
              <a:avLst/>
              <a:gdLst>
                <a:gd name="T0" fmla="*/ 4268 w 4269"/>
                <a:gd name="T1" fmla="*/ 352 h 5597"/>
                <a:gd name="T2" fmla="*/ 4031 w 4269"/>
                <a:gd name="T3" fmla="*/ 697 h 5597"/>
                <a:gd name="T4" fmla="*/ 4031 w 4269"/>
                <a:gd name="T5" fmla="*/ 697 h 5597"/>
                <a:gd name="T6" fmla="*/ 3039 w 4269"/>
                <a:gd name="T7" fmla="*/ 1217 h 5597"/>
                <a:gd name="T8" fmla="*/ 3039 w 4269"/>
                <a:gd name="T9" fmla="*/ 1217 h 5597"/>
                <a:gd name="T10" fmla="*/ 2439 w 4269"/>
                <a:gd name="T11" fmla="*/ 1056 h 5597"/>
                <a:gd name="T12" fmla="*/ 1990 w 4269"/>
                <a:gd name="T13" fmla="*/ 1834 h 5597"/>
                <a:gd name="T14" fmla="*/ 1990 w 4269"/>
                <a:gd name="T15" fmla="*/ 1834 h 5597"/>
                <a:gd name="T16" fmla="*/ 609 w 4269"/>
                <a:gd name="T17" fmla="*/ 2464 h 5597"/>
                <a:gd name="T18" fmla="*/ 610 w 4269"/>
                <a:gd name="T19" fmla="*/ 3320 h 5597"/>
                <a:gd name="T20" fmla="*/ 610 w 4269"/>
                <a:gd name="T21" fmla="*/ 3320 h 5597"/>
                <a:gd name="T22" fmla="*/ 1111 w 4269"/>
                <a:gd name="T23" fmla="*/ 4936 h 5597"/>
                <a:gd name="T24" fmla="*/ 1111 w 4269"/>
                <a:gd name="T25" fmla="*/ 4936 h 5597"/>
                <a:gd name="T26" fmla="*/ 1741 w 4269"/>
                <a:gd name="T27" fmla="*/ 5596 h 5597"/>
                <a:gd name="T28" fmla="*/ 1741 w 4269"/>
                <a:gd name="T29" fmla="*/ 5596 h 5597"/>
                <a:gd name="T30" fmla="*/ 0 w 4269"/>
                <a:gd name="T31" fmla="*/ 2969 h 5597"/>
                <a:gd name="T32" fmla="*/ 0 w 4269"/>
                <a:gd name="T33" fmla="*/ 2112 h 5597"/>
                <a:gd name="T34" fmla="*/ 0 w 4269"/>
                <a:gd name="T35" fmla="*/ 2112 h 5597"/>
                <a:gd name="T36" fmla="*/ 1380 w 4269"/>
                <a:gd name="T37" fmla="*/ 1482 h 5597"/>
                <a:gd name="T38" fmla="*/ 1829 w 4269"/>
                <a:gd name="T39" fmla="*/ 704 h 5597"/>
                <a:gd name="T40" fmla="*/ 1829 w 4269"/>
                <a:gd name="T41" fmla="*/ 704 h 5597"/>
                <a:gd name="T42" fmla="*/ 3422 w 4269"/>
                <a:gd name="T43" fmla="*/ 344 h 5597"/>
                <a:gd name="T44" fmla="*/ 3658 w 4269"/>
                <a:gd name="T45" fmla="*/ 0 h 5597"/>
                <a:gd name="T46" fmla="*/ 4268 w 4269"/>
                <a:gd name="T47" fmla="*/ 352 h 5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69" h="5597">
                  <a:moveTo>
                    <a:pt x="4268" y="352"/>
                  </a:moveTo>
                  <a:lnTo>
                    <a:pt x="4031" y="697"/>
                  </a:lnTo>
                  <a:lnTo>
                    <a:pt x="4031" y="697"/>
                  </a:lnTo>
                  <a:cubicBezTo>
                    <a:pt x="3799" y="1033"/>
                    <a:pt x="3423" y="1217"/>
                    <a:pt x="3039" y="1217"/>
                  </a:cubicBezTo>
                  <a:lnTo>
                    <a:pt x="3039" y="1217"/>
                  </a:lnTo>
                  <a:cubicBezTo>
                    <a:pt x="2834" y="1217"/>
                    <a:pt x="2628" y="1165"/>
                    <a:pt x="2439" y="1056"/>
                  </a:cubicBezTo>
                  <a:lnTo>
                    <a:pt x="1990" y="1834"/>
                  </a:lnTo>
                  <a:lnTo>
                    <a:pt x="1990" y="1834"/>
                  </a:lnTo>
                  <a:cubicBezTo>
                    <a:pt x="1711" y="2316"/>
                    <a:pt x="1157" y="2569"/>
                    <a:pt x="609" y="2464"/>
                  </a:cubicBezTo>
                  <a:lnTo>
                    <a:pt x="610" y="3320"/>
                  </a:lnTo>
                  <a:lnTo>
                    <a:pt x="610" y="3320"/>
                  </a:lnTo>
                  <a:cubicBezTo>
                    <a:pt x="610" y="3911"/>
                    <a:pt x="791" y="4471"/>
                    <a:pt x="1111" y="4936"/>
                  </a:cubicBezTo>
                  <a:lnTo>
                    <a:pt x="1111" y="4936"/>
                  </a:lnTo>
                  <a:cubicBezTo>
                    <a:pt x="1283" y="5187"/>
                    <a:pt x="1496" y="5410"/>
                    <a:pt x="1741" y="5596"/>
                  </a:cubicBezTo>
                  <a:lnTo>
                    <a:pt x="1741" y="5596"/>
                  </a:lnTo>
                  <a:cubicBezTo>
                    <a:pt x="689" y="5150"/>
                    <a:pt x="0" y="4118"/>
                    <a:pt x="0" y="2969"/>
                  </a:cubicBezTo>
                  <a:lnTo>
                    <a:pt x="0" y="2112"/>
                  </a:lnTo>
                  <a:lnTo>
                    <a:pt x="0" y="2112"/>
                  </a:lnTo>
                  <a:cubicBezTo>
                    <a:pt x="548" y="2217"/>
                    <a:pt x="1102" y="1964"/>
                    <a:pt x="1380" y="1482"/>
                  </a:cubicBezTo>
                  <a:lnTo>
                    <a:pt x="1829" y="704"/>
                  </a:lnTo>
                  <a:lnTo>
                    <a:pt x="1829" y="704"/>
                  </a:lnTo>
                  <a:cubicBezTo>
                    <a:pt x="2373" y="1018"/>
                    <a:pt x="3066" y="861"/>
                    <a:pt x="3422" y="344"/>
                  </a:cubicBezTo>
                  <a:lnTo>
                    <a:pt x="3658" y="0"/>
                  </a:lnTo>
                  <a:lnTo>
                    <a:pt x="4268" y="352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6" name="Freeform 354">
              <a:extLst>
                <a:ext uri="{FF2B5EF4-FFF2-40B4-BE49-F238E27FC236}">
                  <a16:creationId xmlns:a16="http://schemas.microsoft.com/office/drawing/2014/main" id="{29A9A20B-E892-9743-A3D1-ECB61F46F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217" y="4968523"/>
              <a:ext cx="1610090" cy="2027733"/>
            </a:xfrm>
            <a:custGeom>
              <a:avLst/>
              <a:gdLst>
                <a:gd name="T0" fmla="*/ 526 w 2463"/>
                <a:gd name="T1" fmla="*/ 3105 h 3106"/>
                <a:gd name="T2" fmla="*/ 526 w 2463"/>
                <a:gd name="T3" fmla="*/ 3105 h 3106"/>
                <a:gd name="T4" fmla="*/ 0 w 2463"/>
                <a:gd name="T5" fmla="*/ 2649 h 3106"/>
                <a:gd name="T6" fmla="*/ 0 w 2463"/>
                <a:gd name="T7" fmla="*/ 2649 h 3106"/>
                <a:gd name="T8" fmla="*/ 3 w 2463"/>
                <a:gd name="T9" fmla="*/ 2644 h 3106"/>
                <a:gd name="T10" fmla="*/ 3 w 2463"/>
                <a:gd name="T11" fmla="*/ 2644 h 3106"/>
                <a:gd name="T12" fmla="*/ 526 w 2463"/>
                <a:gd name="T13" fmla="*/ 3105 h 3106"/>
                <a:gd name="T14" fmla="*/ 842 w 2463"/>
                <a:gd name="T15" fmla="*/ 2465 h 3106"/>
                <a:gd name="T16" fmla="*/ 842 w 2463"/>
                <a:gd name="T17" fmla="*/ 2465 h 3106"/>
                <a:gd name="T18" fmla="*/ 842 w 2463"/>
                <a:gd name="T19" fmla="*/ 2464 h 3106"/>
                <a:gd name="T20" fmla="*/ 842 w 2463"/>
                <a:gd name="T21" fmla="*/ 2464 h 3106"/>
                <a:gd name="T22" fmla="*/ 2062 w 2463"/>
                <a:gd name="T23" fmla="*/ 0 h 3106"/>
                <a:gd name="T24" fmla="*/ 2462 w 2463"/>
                <a:gd name="T25" fmla="*/ 231 h 3106"/>
                <a:gd name="T26" fmla="*/ 2062 w 2463"/>
                <a:gd name="T27" fmla="*/ 0 h 3106"/>
                <a:gd name="T28" fmla="*/ 2062 w 2463"/>
                <a:gd name="T29" fmla="*/ 0 h 3106"/>
                <a:gd name="T30" fmla="*/ 842 w 2463"/>
                <a:gd name="T31" fmla="*/ 2465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3" h="3106">
                  <a:moveTo>
                    <a:pt x="526" y="3105"/>
                  </a:moveTo>
                  <a:lnTo>
                    <a:pt x="526" y="3105"/>
                  </a:lnTo>
                  <a:cubicBezTo>
                    <a:pt x="370" y="2918"/>
                    <a:pt x="194" y="2769"/>
                    <a:pt x="0" y="2649"/>
                  </a:cubicBezTo>
                  <a:lnTo>
                    <a:pt x="0" y="2649"/>
                  </a:lnTo>
                  <a:cubicBezTo>
                    <a:pt x="1" y="2648"/>
                    <a:pt x="2" y="2646"/>
                    <a:pt x="3" y="2644"/>
                  </a:cubicBezTo>
                  <a:lnTo>
                    <a:pt x="3" y="2644"/>
                  </a:lnTo>
                  <a:cubicBezTo>
                    <a:pt x="200" y="2765"/>
                    <a:pt x="376" y="2922"/>
                    <a:pt x="526" y="3105"/>
                  </a:cubicBezTo>
                  <a:close/>
                  <a:moveTo>
                    <a:pt x="842" y="2465"/>
                  </a:moveTo>
                  <a:lnTo>
                    <a:pt x="842" y="2465"/>
                  </a:lnTo>
                  <a:lnTo>
                    <a:pt x="842" y="2464"/>
                  </a:lnTo>
                  <a:lnTo>
                    <a:pt x="842" y="2464"/>
                  </a:lnTo>
                  <a:cubicBezTo>
                    <a:pt x="849" y="2426"/>
                    <a:pt x="1156" y="498"/>
                    <a:pt x="2062" y="0"/>
                  </a:cubicBezTo>
                  <a:lnTo>
                    <a:pt x="2462" y="231"/>
                  </a:lnTo>
                  <a:lnTo>
                    <a:pt x="2062" y="0"/>
                  </a:lnTo>
                  <a:lnTo>
                    <a:pt x="2062" y="0"/>
                  </a:lnTo>
                  <a:cubicBezTo>
                    <a:pt x="1147" y="504"/>
                    <a:pt x="842" y="2465"/>
                    <a:pt x="842" y="2465"/>
                  </a:cubicBezTo>
                  <a:close/>
                </a:path>
              </a:pathLst>
            </a:custGeom>
            <a:solidFill>
              <a:srgbClr val="94C8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7" name="Freeform 358">
              <a:extLst>
                <a:ext uri="{FF2B5EF4-FFF2-40B4-BE49-F238E27FC236}">
                  <a16:creationId xmlns:a16="http://schemas.microsoft.com/office/drawing/2014/main" id="{15A4BB08-0D68-1D46-B7B5-EAFA7A00B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1529" y="4795705"/>
              <a:ext cx="1342221" cy="1356622"/>
            </a:xfrm>
            <a:custGeom>
              <a:avLst/>
              <a:gdLst>
                <a:gd name="T0" fmla="*/ 0 w 2056"/>
                <a:gd name="T1" fmla="*/ 2077 h 2078"/>
                <a:gd name="T2" fmla="*/ 0 w 2056"/>
                <a:gd name="T3" fmla="*/ 2077 h 2078"/>
                <a:gd name="T4" fmla="*/ 490 w 2056"/>
                <a:gd name="T5" fmla="*/ 725 h 2078"/>
                <a:gd name="T6" fmla="*/ 490 w 2056"/>
                <a:gd name="T7" fmla="*/ 725 h 2078"/>
                <a:gd name="T8" fmla="*/ 0 w 2056"/>
                <a:gd name="T9" fmla="*/ 2077 h 2078"/>
                <a:gd name="T10" fmla="*/ 491 w 2056"/>
                <a:gd name="T11" fmla="*/ 724 h 2078"/>
                <a:gd name="T12" fmla="*/ 491 w 2056"/>
                <a:gd name="T13" fmla="*/ 724 h 2078"/>
                <a:gd name="T14" fmla="*/ 492 w 2056"/>
                <a:gd name="T15" fmla="*/ 722 h 2078"/>
                <a:gd name="T16" fmla="*/ 492 w 2056"/>
                <a:gd name="T17" fmla="*/ 722 h 2078"/>
                <a:gd name="T18" fmla="*/ 491 w 2056"/>
                <a:gd name="T19" fmla="*/ 724 h 2078"/>
                <a:gd name="T20" fmla="*/ 2055 w 2056"/>
                <a:gd name="T21" fmla="*/ 529 h 2078"/>
                <a:gd name="T22" fmla="*/ 1140 w 2056"/>
                <a:gd name="T23" fmla="*/ 0 h 2078"/>
                <a:gd name="T24" fmla="*/ 1141 w 2056"/>
                <a:gd name="T25" fmla="*/ 0 h 2078"/>
                <a:gd name="T26" fmla="*/ 2055 w 2056"/>
                <a:gd name="T27" fmla="*/ 529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6" h="2078">
                  <a:moveTo>
                    <a:pt x="0" y="2077"/>
                  </a:moveTo>
                  <a:lnTo>
                    <a:pt x="0" y="2077"/>
                  </a:lnTo>
                  <a:cubicBezTo>
                    <a:pt x="83" y="1721"/>
                    <a:pt x="239" y="1180"/>
                    <a:pt x="490" y="725"/>
                  </a:cubicBezTo>
                  <a:lnTo>
                    <a:pt x="490" y="725"/>
                  </a:lnTo>
                  <a:cubicBezTo>
                    <a:pt x="239" y="1180"/>
                    <a:pt x="83" y="1720"/>
                    <a:pt x="0" y="2077"/>
                  </a:cubicBezTo>
                  <a:close/>
                  <a:moveTo>
                    <a:pt x="491" y="724"/>
                  </a:moveTo>
                  <a:lnTo>
                    <a:pt x="491" y="724"/>
                  </a:lnTo>
                  <a:cubicBezTo>
                    <a:pt x="491" y="724"/>
                    <a:pt x="491" y="723"/>
                    <a:pt x="492" y="722"/>
                  </a:cubicBezTo>
                  <a:lnTo>
                    <a:pt x="492" y="722"/>
                  </a:lnTo>
                  <a:cubicBezTo>
                    <a:pt x="491" y="723"/>
                    <a:pt x="491" y="724"/>
                    <a:pt x="491" y="724"/>
                  </a:cubicBezTo>
                  <a:close/>
                  <a:moveTo>
                    <a:pt x="2055" y="529"/>
                  </a:moveTo>
                  <a:lnTo>
                    <a:pt x="1140" y="0"/>
                  </a:lnTo>
                  <a:lnTo>
                    <a:pt x="1141" y="0"/>
                  </a:lnTo>
                  <a:lnTo>
                    <a:pt x="2055" y="529"/>
                  </a:lnTo>
                  <a:close/>
                </a:path>
              </a:pathLst>
            </a:custGeom>
            <a:solidFill>
              <a:srgbClr val="94C8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8" name="Freeform 359">
              <a:extLst>
                <a:ext uri="{FF2B5EF4-FFF2-40B4-BE49-F238E27FC236}">
                  <a16:creationId xmlns:a16="http://schemas.microsoft.com/office/drawing/2014/main" id="{D6BD5613-5335-3E4D-A277-2F937B31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4246" y="4795705"/>
              <a:ext cx="1359503" cy="1428630"/>
            </a:xfrm>
            <a:custGeom>
              <a:avLst/>
              <a:gdLst>
                <a:gd name="T0" fmla="*/ 0 w 2081"/>
                <a:gd name="T1" fmla="*/ 2188 h 2189"/>
                <a:gd name="T2" fmla="*/ 0 w 2081"/>
                <a:gd name="T3" fmla="*/ 2188 h 2189"/>
                <a:gd name="T4" fmla="*/ 0 w 2081"/>
                <a:gd name="T5" fmla="*/ 2188 h 2189"/>
                <a:gd name="T6" fmla="*/ 25 w 2081"/>
                <a:gd name="T7" fmla="*/ 2077 h 2189"/>
                <a:gd name="T8" fmla="*/ 25 w 2081"/>
                <a:gd name="T9" fmla="*/ 2077 h 2189"/>
                <a:gd name="T10" fmla="*/ 0 w 2081"/>
                <a:gd name="T11" fmla="*/ 2188 h 2189"/>
                <a:gd name="T12" fmla="*/ 515 w 2081"/>
                <a:gd name="T13" fmla="*/ 725 h 2189"/>
                <a:gd name="T14" fmla="*/ 515 w 2081"/>
                <a:gd name="T15" fmla="*/ 725 h 2189"/>
                <a:gd name="T16" fmla="*/ 516 w 2081"/>
                <a:gd name="T17" fmla="*/ 724 h 2189"/>
                <a:gd name="T18" fmla="*/ 516 w 2081"/>
                <a:gd name="T19" fmla="*/ 724 h 2189"/>
                <a:gd name="T20" fmla="*/ 515 w 2081"/>
                <a:gd name="T21" fmla="*/ 725 h 2189"/>
                <a:gd name="T22" fmla="*/ 517 w 2081"/>
                <a:gd name="T23" fmla="*/ 722 h 2189"/>
                <a:gd name="T24" fmla="*/ 517 w 2081"/>
                <a:gd name="T25" fmla="*/ 722 h 2189"/>
                <a:gd name="T26" fmla="*/ 1165 w 2081"/>
                <a:gd name="T27" fmla="*/ 0 h 2189"/>
                <a:gd name="T28" fmla="*/ 1165 w 2081"/>
                <a:gd name="T29" fmla="*/ 0 h 2189"/>
                <a:gd name="T30" fmla="*/ 1165 w 2081"/>
                <a:gd name="T31" fmla="*/ 0 h 2189"/>
                <a:gd name="T32" fmla="*/ 517 w 2081"/>
                <a:gd name="T33" fmla="*/ 722 h 2189"/>
                <a:gd name="T34" fmla="*/ 2080 w 2081"/>
                <a:gd name="T35" fmla="*/ 530 h 2189"/>
                <a:gd name="T36" fmla="*/ 2079 w 2081"/>
                <a:gd name="T37" fmla="*/ 529 h 2189"/>
                <a:gd name="T38" fmla="*/ 2079 w 2081"/>
                <a:gd name="T39" fmla="*/ 529 h 2189"/>
                <a:gd name="T40" fmla="*/ 2080 w 2081"/>
                <a:gd name="T41" fmla="*/ 529 h 2189"/>
                <a:gd name="T42" fmla="*/ 2080 w 2081"/>
                <a:gd name="T43" fmla="*/ 529 h 2189"/>
                <a:gd name="T44" fmla="*/ 2080 w 2081"/>
                <a:gd name="T45" fmla="*/ 53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1" h="2189">
                  <a:moveTo>
                    <a:pt x="0" y="2188"/>
                  </a:moveTo>
                  <a:lnTo>
                    <a:pt x="0" y="2188"/>
                  </a:lnTo>
                  <a:lnTo>
                    <a:pt x="0" y="2188"/>
                  </a:lnTo>
                  <a:cubicBezTo>
                    <a:pt x="7" y="2153"/>
                    <a:pt x="16" y="2116"/>
                    <a:pt x="25" y="2077"/>
                  </a:cubicBezTo>
                  <a:lnTo>
                    <a:pt x="25" y="2077"/>
                  </a:lnTo>
                  <a:cubicBezTo>
                    <a:pt x="16" y="2116"/>
                    <a:pt x="7" y="2154"/>
                    <a:pt x="0" y="2188"/>
                  </a:cubicBezTo>
                  <a:close/>
                  <a:moveTo>
                    <a:pt x="515" y="725"/>
                  </a:moveTo>
                  <a:lnTo>
                    <a:pt x="515" y="725"/>
                  </a:lnTo>
                  <a:lnTo>
                    <a:pt x="516" y="724"/>
                  </a:lnTo>
                  <a:lnTo>
                    <a:pt x="516" y="724"/>
                  </a:lnTo>
                  <a:lnTo>
                    <a:pt x="515" y="725"/>
                  </a:lnTo>
                  <a:close/>
                  <a:moveTo>
                    <a:pt x="517" y="722"/>
                  </a:moveTo>
                  <a:lnTo>
                    <a:pt x="517" y="722"/>
                  </a:lnTo>
                  <a:cubicBezTo>
                    <a:pt x="686" y="415"/>
                    <a:pt x="900" y="147"/>
                    <a:pt x="1165" y="0"/>
                  </a:cubicBezTo>
                  <a:lnTo>
                    <a:pt x="1165" y="0"/>
                  </a:lnTo>
                  <a:lnTo>
                    <a:pt x="1165" y="0"/>
                  </a:lnTo>
                  <a:cubicBezTo>
                    <a:pt x="900" y="147"/>
                    <a:pt x="686" y="415"/>
                    <a:pt x="517" y="722"/>
                  </a:cubicBezTo>
                  <a:close/>
                  <a:moveTo>
                    <a:pt x="2080" y="530"/>
                  </a:moveTo>
                  <a:lnTo>
                    <a:pt x="2079" y="529"/>
                  </a:lnTo>
                  <a:lnTo>
                    <a:pt x="2079" y="529"/>
                  </a:lnTo>
                  <a:lnTo>
                    <a:pt x="2080" y="529"/>
                  </a:lnTo>
                  <a:lnTo>
                    <a:pt x="2080" y="529"/>
                  </a:lnTo>
                  <a:lnTo>
                    <a:pt x="2080" y="530"/>
                  </a:lnTo>
                  <a:close/>
                </a:path>
              </a:pathLst>
            </a:custGeom>
            <a:solidFill>
              <a:srgbClr val="00A8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9" name="Freeform 365">
              <a:extLst>
                <a:ext uri="{FF2B5EF4-FFF2-40B4-BE49-F238E27FC236}">
                  <a16:creationId xmlns:a16="http://schemas.microsoft.com/office/drawing/2014/main" id="{4D53AFA5-3585-AE4A-9BAC-754C35BA3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392" y="4968524"/>
              <a:ext cx="2191909" cy="2494342"/>
            </a:xfrm>
            <a:custGeom>
              <a:avLst/>
              <a:gdLst>
                <a:gd name="T0" fmla="*/ 103 w 3354"/>
                <a:gd name="T1" fmla="*/ 2503 h 3818"/>
                <a:gd name="T2" fmla="*/ 103 w 3354"/>
                <a:gd name="T3" fmla="*/ 2503 h 3818"/>
                <a:gd name="T4" fmla="*/ 100 w 3354"/>
                <a:gd name="T5" fmla="*/ 2502 h 3818"/>
                <a:gd name="T6" fmla="*/ 100 w 3354"/>
                <a:gd name="T7" fmla="*/ 2502 h 3818"/>
                <a:gd name="T8" fmla="*/ 100 w 3354"/>
                <a:gd name="T9" fmla="*/ 2502 h 3818"/>
                <a:gd name="T10" fmla="*/ 100 w 3354"/>
                <a:gd name="T11" fmla="*/ 2502 h 3818"/>
                <a:gd name="T12" fmla="*/ 0 w 3354"/>
                <a:gd name="T13" fmla="*/ 2465 h 3818"/>
                <a:gd name="T14" fmla="*/ 0 w 3354"/>
                <a:gd name="T15" fmla="*/ 2465 h 3818"/>
                <a:gd name="T16" fmla="*/ 12 w 3354"/>
                <a:gd name="T17" fmla="*/ 2436 h 3818"/>
                <a:gd name="T18" fmla="*/ 12 w 3354"/>
                <a:gd name="T19" fmla="*/ 2436 h 3818"/>
                <a:gd name="T20" fmla="*/ 259 w 3354"/>
                <a:gd name="T21" fmla="*/ 2045 h 3818"/>
                <a:gd name="T22" fmla="*/ 259 w 3354"/>
                <a:gd name="T23" fmla="*/ 2045 h 3818"/>
                <a:gd name="T24" fmla="*/ 521 w 3354"/>
                <a:gd name="T25" fmla="*/ 1822 h 3818"/>
                <a:gd name="T26" fmla="*/ 521 w 3354"/>
                <a:gd name="T27" fmla="*/ 1822 h 3818"/>
                <a:gd name="T28" fmla="*/ 595 w 3354"/>
                <a:gd name="T29" fmla="*/ 1770 h 3818"/>
                <a:gd name="T30" fmla="*/ 595 w 3354"/>
                <a:gd name="T31" fmla="*/ 1770 h 3818"/>
                <a:gd name="T32" fmla="*/ 609 w 3354"/>
                <a:gd name="T33" fmla="*/ 1761 h 3818"/>
                <a:gd name="T34" fmla="*/ 609 w 3354"/>
                <a:gd name="T35" fmla="*/ 1761 h 3818"/>
                <a:gd name="T36" fmla="*/ 609 w 3354"/>
                <a:gd name="T37" fmla="*/ 1761 h 3818"/>
                <a:gd name="T38" fmla="*/ 609 w 3354"/>
                <a:gd name="T39" fmla="*/ 1761 h 3818"/>
                <a:gd name="T40" fmla="*/ 609 w 3354"/>
                <a:gd name="T41" fmla="*/ 1761 h 3818"/>
                <a:gd name="T42" fmla="*/ 720 w 3354"/>
                <a:gd name="T43" fmla="*/ 1840 h 3818"/>
                <a:gd name="T44" fmla="*/ 720 w 3354"/>
                <a:gd name="T45" fmla="*/ 1840 h 3818"/>
                <a:gd name="T46" fmla="*/ 818 w 3354"/>
                <a:gd name="T47" fmla="*/ 1923 h 3818"/>
                <a:gd name="T48" fmla="*/ 818 w 3354"/>
                <a:gd name="T49" fmla="*/ 1923 h 3818"/>
                <a:gd name="T50" fmla="*/ 817 w 3354"/>
                <a:gd name="T51" fmla="*/ 1924 h 3818"/>
                <a:gd name="T52" fmla="*/ 817 w 3354"/>
                <a:gd name="T53" fmla="*/ 1924 h 3818"/>
                <a:gd name="T54" fmla="*/ 818 w 3354"/>
                <a:gd name="T55" fmla="*/ 1924 h 3818"/>
                <a:gd name="T56" fmla="*/ 818 w 3354"/>
                <a:gd name="T57" fmla="*/ 1924 h 3818"/>
                <a:gd name="T58" fmla="*/ 1219 w 3354"/>
                <a:gd name="T59" fmla="*/ 2465 h 3818"/>
                <a:gd name="T60" fmla="*/ 1219 w 3354"/>
                <a:gd name="T61" fmla="*/ 2465 h 3818"/>
                <a:gd name="T62" fmla="*/ 1219 w 3354"/>
                <a:gd name="T63" fmla="*/ 2464 h 3818"/>
                <a:gd name="T64" fmla="*/ 1219 w 3354"/>
                <a:gd name="T65" fmla="*/ 2464 h 3818"/>
                <a:gd name="T66" fmla="*/ 1219 w 3354"/>
                <a:gd name="T67" fmla="*/ 2465 h 3818"/>
                <a:gd name="T68" fmla="*/ 1219 w 3354"/>
                <a:gd name="T69" fmla="*/ 2465 h 3818"/>
                <a:gd name="T70" fmla="*/ 2439 w 3354"/>
                <a:gd name="T71" fmla="*/ 0 h 3818"/>
                <a:gd name="T72" fmla="*/ 2839 w 3354"/>
                <a:gd name="T73" fmla="*/ 231 h 3818"/>
                <a:gd name="T74" fmla="*/ 2897 w 3354"/>
                <a:gd name="T75" fmla="*/ 264 h 3818"/>
                <a:gd name="T76" fmla="*/ 2898 w 3354"/>
                <a:gd name="T77" fmla="*/ 265 h 3818"/>
                <a:gd name="T78" fmla="*/ 2898 w 3354"/>
                <a:gd name="T79" fmla="*/ 265 h 3818"/>
                <a:gd name="T80" fmla="*/ 3353 w 3354"/>
                <a:gd name="T81" fmla="*/ 528 h 3818"/>
                <a:gd name="T82" fmla="*/ 3353 w 3354"/>
                <a:gd name="T83" fmla="*/ 528 h 3818"/>
                <a:gd name="T84" fmla="*/ 1315 w 3354"/>
                <a:gd name="T85" fmla="*/ 3817 h 3818"/>
                <a:gd name="T86" fmla="*/ 1315 w 3354"/>
                <a:gd name="T87" fmla="*/ 3817 h 3818"/>
                <a:gd name="T88" fmla="*/ 1315 w 3354"/>
                <a:gd name="T89" fmla="*/ 3817 h 3818"/>
                <a:gd name="T90" fmla="*/ 1227 w 3354"/>
                <a:gd name="T91" fmla="*/ 3617 h 3818"/>
                <a:gd name="T92" fmla="*/ 1227 w 3354"/>
                <a:gd name="T93" fmla="*/ 3617 h 3818"/>
                <a:gd name="T94" fmla="*/ 972 w 3354"/>
                <a:gd name="T95" fmla="*/ 3192 h 3818"/>
                <a:gd name="T96" fmla="*/ 972 w 3354"/>
                <a:gd name="T97" fmla="*/ 3192 h 3818"/>
                <a:gd name="T98" fmla="*/ 903 w 3354"/>
                <a:gd name="T99" fmla="*/ 3105 h 3818"/>
                <a:gd name="T100" fmla="*/ 903 w 3354"/>
                <a:gd name="T101" fmla="*/ 3105 h 3818"/>
                <a:gd name="T102" fmla="*/ 380 w 3354"/>
                <a:gd name="T103" fmla="*/ 2644 h 3818"/>
                <a:gd name="T104" fmla="*/ 380 w 3354"/>
                <a:gd name="T105" fmla="*/ 2644 h 3818"/>
                <a:gd name="T106" fmla="*/ 380 w 3354"/>
                <a:gd name="T107" fmla="*/ 2644 h 3818"/>
                <a:gd name="T108" fmla="*/ 103 w 3354"/>
                <a:gd name="T109" fmla="*/ 2503 h 3818"/>
                <a:gd name="T110" fmla="*/ 741 w 3354"/>
                <a:gd name="T111" fmla="*/ 2154 h 3818"/>
                <a:gd name="T112" fmla="*/ 741 w 3354"/>
                <a:gd name="T113" fmla="*/ 2154 h 3818"/>
                <a:gd name="T114" fmla="*/ 764 w 3354"/>
                <a:gd name="T115" fmla="*/ 2200 h 3818"/>
                <a:gd name="T116" fmla="*/ 764 w 3354"/>
                <a:gd name="T117" fmla="*/ 2200 h 3818"/>
                <a:gd name="T118" fmla="*/ 764 w 3354"/>
                <a:gd name="T119" fmla="*/ 2200 h 3818"/>
                <a:gd name="T120" fmla="*/ 741 w 3354"/>
                <a:gd name="T121" fmla="*/ 2154 h 3818"/>
                <a:gd name="T122" fmla="*/ 0 w 3354"/>
                <a:gd name="T123" fmla="*/ 2465 h 3818"/>
                <a:gd name="T124" fmla="*/ 0 w 3354"/>
                <a:gd name="T125" fmla="*/ 2465 h 3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54" h="3818">
                  <a:moveTo>
                    <a:pt x="103" y="2503"/>
                  </a:moveTo>
                  <a:lnTo>
                    <a:pt x="103" y="2503"/>
                  </a:lnTo>
                  <a:cubicBezTo>
                    <a:pt x="101" y="2502"/>
                    <a:pt x="101" y="2502"/>
                    <a:pt x="100" y="2502"/>
                  </a:cubicBezTo>
                  <a:lnTo>
                    <a:pt x="100" y="2502"/>
                  </a:lnTo>
                  <a:lnTo>
                    <a:pt x="100" y="2502"/>
                  </a:lnTo>
                  <a:lnTo>
                    <a:pt x="100" y="2502"/>
                  </a:lnTo>
                  <a:cubicBezTo>
                    <a:pt x="67" y="2489"/>
                    <a:pt x="34" y="2477"/>
                    <a:pt x="0" y="2465"/>
                  </a:cubicBezTo>
                  <a:lnTo>
                    <a:pt x="0" y="2465"/>
                  </a:lnTo>
                  <a:cubicBezTo>
                    <a:pt x="4" y="2455"/>
                    <a:pt x="7" y="2446"/>
                    <a:pt x="12" y="2436"/>
                  </a:cubicBezTo>
                  <a:lnTo>
                    <a:pt x="12" y="2436"/>
                  </a:lnTo>
                  <a:cubicBezTo>
                    <a:pt x="65" y="2301"/>
                    <a:pt x="144" y="2170"/>
                    <a:pt x="259" y="2045"/>
                  </a:cubicBezTo>
                  <a:lnTo>
                    <a:pt x="259" y="2045"/>
                  </a:lnTo>
                  <a:cubicBezTo>
                    <a:pt x="327" y="1976"/>
                    <a:pt x="413" y="1900"/>
                    <a:pt x="521" y="1822"/>
                  </a:cubicBezTo>
                  <a:lnTo>
                    <a:pt x="521" y="1822"/>
                  </a:lnTo>
                  <a:cubicBezTo>
                    <a:pt x="544" y="1805"/>
                    <a:pt x="569" y="1788"/>
                    <a:pt x="595" y="1770"/>
                  </a:cubicBezTo>
                  <a:lnTo>
                    <a:pt x="595" y="1770"/>
                  </a:lnTo>
                  <a:cubicBezTo>
                    <a:pt x="599" y="1767"/>
                    <a:pt x="605" y="1764"/>
                    <a:pt x="609" y="1761"/>
                  </a:cubicBezTo>
                  <a:lnTo>
                    <a:pt x="609" y="1761"/>
                  </a:lnTo>
                  <a:lnTo>
                    <a:pt x="609" y="1761"/>
                  </a:lnTo>
                  <a:lnTo>
                    <a:pt x="609" y="1761"/>
                  </a:lnTo>
                  <a:lnTo>
                    <a:pt x="609" y="1761"/>
                  </a:lnTo>
                  <a:cubicBezTo>
                    <a:pt x="648" y="1786"/>
                    <a:pt x="684" y="1813"/>
                    <a:pt x="720" y="1840"/>
                  </a:cubicBezTo>
                  <a:lnTo>
                    <a:pt x="720" y="1840"/>
                  </a:lnTo>
                  <a:cubicBezTo>
                    <a:pt x="754" y="1867"/>
                    <a:pt x="786" y="1894"/>
                    <a:pt x="818" y="1923"/>
                  </a:cubicBezTo>
                  <a:lnTo>
                    <a:pt x="818" y="1923"/>
                  </a:lnTo>
                  <a:cubicBezTo>
                    <a:pt x="818" y="1923"/>
                    <a:pt x="818" y="1923"/>
                    <a:pt x="817" y="1924"/>
                  </a:cubicBezTo>
                  <a:lnTo>
                    <a:pt x="817" y="1924"/>
                  </a:lnTo>
                  <a:lnTo>
                    <a:pt x="818" y="1924"/>
                  </a:lnTo>
                  <a:lnTo>
                    <a:pt x="818" y="1924"/>
                  </a:lnTo>
                  <a:cubicBezTo>
                    <a:pt x="985" y="2074"/>
                    <a:pt x="1118" y="2255"/>
                    <a:pt x="1219" y="2465"/>
                  </a:cubicBezTo>
                  <a:lnTo>
                    <a:pt x="1219" y="2465"/>
                  </a:lnTo>
                  <a:cubicBezTo>
                    <a:pt x="1219" y="2465"/>
                    <a:pt x="1219" y="2465"/>
                    <a:pt x="1219" y="2464"/>
                  </a:cubicBezTo>
                  <a:lnTo>
                    <a:pt x="1219" y="2464"/>
                  </a:lnTo>
                  <a:lnTo>
                    <a:pt x="1219" y="2465"/>
                  </a:lnTo>
                  <a:lnTo>
                    <a:pt x="1219" y="2465"/>
                  </a:lnTo>
                  <a:cubicBezTo>
                    <a:pt x="1219" y="2465"/>
                    <a:pt x="1524" y="504"/>
                    <a:pt x="2439" y="0"/>
                  </a:cubicBezTo>
                  <a:lnTo>
                    <a:pt x="2839" y="231"/>
                  </a:lnTo>
                  <a:lnTo>
                    <a:pt x="2897" y="264"/>
                  </a:lnTo>
                  <a:lnTo>
                    <a:pt x="2898" y="265"/>
                  </a:lnTo>
                  <a:lnTo>
                    <a:pt x="2898" y="265"/>
                  </a:lnTo>
                  <a:lnTo>
                    <a:pt x="3353" y="528"/>
                  </a:lnTo>
                  <a:lnTo>
                    <a:pt x="3353" y="528"/>
                  </a:lnTo>
                  <a:cubicBezTo>
                    <a:pt x="2591" y="823"/>
                    <a:pt x="1814" y="2122"/>
                    <a:pt x="1315" y="3817"/>
                  </a:cubicBezTo>
                  <a:lnTo>
                    <a:pt x="1315" y="3817"/>
                  </a:lnTo>
                  <a:lnTo>
                    <a:pt x="1315" y="3817"/>
                  </a:lnTo>
                  <a:cubicBezTo>
                    <a:pt x="1288" y="3749"/>
                    <a:pt x="1259" y="3682"/>
                    <a:pt x="1227" y="3617"/>
                  </a:cubicBezTo>
                  <a:lnTo>
                    <a:pt x="1227" y="3617"/>
                  </a:lnTo>
                  <a:cubicBezTo>
                    <a:pt x="1151" y="3458"/>
                    <a:pt x="1066" y="3317"/>
                    <a:pt x="972" y="3192"/>
                  </a:cubicBezTo>
                  <a:lnTo>
                    <a:pt x="972" y="3192"/>
                  </a:lnTo>
                  <a:cubicBezTo>
                    <a:pt x="949" y="3162"/>
                    <a:pt x="926" y="3133"/>
                    <a:pt x="903" y="3105"/>
                  </a:cubicBezTo>
                  <a:lnTo>
                    <a:pt x="903" y="3105"/>
                  </a:lnTo>
                  <a:cubicBezTo>
                    <a:pt x="753" y="2922"/>
                    <a:pt x="577" y="2765"/>
                    <a:pt x="380" y="2644"/>
                  </a:cubicBezTo>
                  <a:lnTo>
                    <a:pt x="380" y="2644"/>
                  </a:lnTo>
                  <a:lnTo>
                    <a:pt x="380" y="2644"/>
                  </a:lnTo>
                  <a:cubicBezTo>
                    <a:pt x="292" y="2589"/>
                    <a:pt x="199" y="2542"/>
                    <a:pt x="103" y="2503"/>
                  </a:cubicBezTo>
                  <a:close/>
                  <a:moveTo>
                    <a:pt x="741" y="2154"/>
                  </a:moveTo>
                  <a:lnTo>
                    <a:pt x="741" y="2154"/>
                  </a:lnTo>
                  <a:cubicBezTo>
                    <a:pt x="749" y="2169"/>
                    <a:pt x="756" y="2185"/>
                    <a:pt x="764" y="2200"/>
                  </a:cubicBezTo>
                  <a:lnTo>
                    <a:pt x="764" y="2200"/>
                  </a:lnTo>
                  <a:lnTo>
                    <a:pt x="764" y="2200"/>
                  </a:lnTo>
                  <a:cubicBezTo>
                    <a:pt x="756" y="2185"/>
                    <a:pt x="749" y="2169"/>
                    <a:pt x="741" y="2154"/>
                  </a:cubicBezTo>
                  <a:close/>
                  <a:moveTo>
                    <a:pt x="0" y="2465"/>
                  </a:moveTo>
                  <a:lnTo>
                    <a:pt x="0" y="24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0" name="Freeform 366">
              <a:extLst>
                <a:ext uri="{FF2B5EF4-FFF2-40B4-BE49-F238E27FC236}">
                  <a16:creationId xmlns:a16="http://schemas.microsoft.com/office/drawing/2014/main" id="{287819D0-4E20-6247-8372-FB0C5C23E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4246" y="5141343"/>
              <a:ext cx="1359503" cy="1085873"/>
            </a:xfrm>
            <a:custGeom>
              <a:avLst/>
              <a:gdLst>
                <a:gd name="T0" fmla="*/ 1 w 2082"/>
                <a:gd name="T1" fmla="*/ 1660 h 1661"/>
                <a:gd name="T2" fmla="*/ 1 w 2082"/>
                <a:gd name="T3" fmla="*/ 1660 h 1661"/>
                <a:gd name="T4" fmla="*/ 0 w 2082"/>
                <a:gd name="T5" fmla="*/ 1660 h 1661"/>
                <a:gd name="T6" fmla="*/ 0 w 2082"/>
                <a:gd name="T7" fmla="*/ 1660 h 1661"/>
                <a:gd name="T8" fmla="*/ 1 w 2082"/>
                <a:gd name="T9" fmla="*/ 1659 h 1661"/>
                <a:gd name="T10" fmla="*/ 1 w 2082"/>
                <a:gd name="T11" fmla="*/ 1659 h 1661"/>
                <a:gd name="T12" fmla="*/ 1 w 2082"/>
                <a:gd name="T13" fmla="*/ 1659 h 1661"/>
                <a:gd name="T14" fmla="*/ 1 w 2082"/>
                <a:gd name="T15" fmla="*/ 1660 h 1661"/>
                <a:gd name="T16" fmla="*/ 2081 w 2082"/>
                <a:gd name="T17" fmla="*/ 1 h 1661"/>
                <a:gd name="T18" fmla="*/ 2080 w 2082"/>
                <a:gd name="T19" fmla="*/ 0 h 1661"/>
                <a:gd name="T20" fmla="*/ 2081 w 2082"/>
                <a:gd name="T21" fmla="*/ 1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2" h="1661">
                  <a:moveTo>
                    <a:pt x="1" y="1660"/>
                  </a:moveTo>
                  <a:lnTo>
                    <a:pt x="1" y="1660"/>
                  </a:lnTo>
                  <a:lnTo>
                    <a:pt x="0" y="1660"/>
                  </a:lnTo>
                  <a:lnTo>
                    <a:pt x="0" y="1660"/>
                  </a:lnTo>
                  <a:cubicBezTo>
                    <a:pt x="1" y="1659"/>
                    <a:pt x="1" y="1659"/>
                    <a:pt x="1" y="1659"/>
                  </a:cubicBezTo>
                  <a:lnTo>
                    <a:pt x="1" y="1659"/>
                  </a:lnTo>
                  <a:lnTo>
                    <a:pt x="1" y="1659"/>
                  </a:lnTo>
                  <a:cubicBezTo>
                    <a:pt x="1" y="1659"/>
                    <a:pt x="1" y="1659"/>
                    <a:pt x="1" y="1660"/>
                  </a:cubicBezTo>
                  <a:close/>
                  <a:moveTo>
                    <a:pt x="2081" y="1"/>
                  </a:moveTo>
                  <a:lnTo>
                    <a:pt x="2080" y="0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75BB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1" name="Freeform 367">
              <a:extLst>
                <a:ext uri="{FF2B5EF4-FFF2-40B4-BE49-F238E27FC236}">
                  <a16:creationId xmlns:a16="http://schemas.microsoft.com/office/drawing/2014/main" id="{7C6A2F69-F3D9-5542-99BB-A2C72421B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4246" y="5121180"/>
              <a:ext cx="1359503" cy="1460314"/>
            </a:xfrm>
            <a:custGeom>
              <a:avLst/>
              <a:gdLst>
                <a:gd name="T0" fmla="*/ 401 w 2080"/>
                <a:gd name="T1" fmla="*/ 2234 h 2235"/>
                <a:gd name="T2" fmla="*/ 401 w 2080"/>
                <a:gd name="T3" fmla="*/ 2234 h 2235"/>
                <a:gd name="T4" fmla="*/ 0 w 2080"/>
                <a:gd name="T5" fmla="*/ 1693 h 2235"/>
                <a:gd name="T6" fmla="*/ 0 w 2080"/>
                <a:gd name="T7" fmla="*/ 1693 h 2235"/>
                <a:gd name="T8" fmla="*/ 0 w 2080"/>
                <a:gd name="T9" fmla="*/ 1692 h 2235"/>
                <a:gd name="T10" fmla="*/ 0 w 2080"/>
                <a:gd name="T11" fmla="*/ 1692 h 2235"/>
                <a:gd name="T12" fmla="*/ 401 w 2080"/>
                <a:gd name="T13" fmla="*/ 2233 h 2235"/>
                <a:gd name="T14" fmla="*/ 401 w 2080"/>
                <a:gd name="T15" fmla="*/ 2233 h 2235"/>
                <a:gd name="T16" fmla="*/ 401 w 2080"/>
                <a:gd name="T17" fmla="*/ 2234 h 2235"/>
                <a:gd name="T18" fmla="*/ 2079 w 2080"/>
                <a:gd name="T19" fmla="*/ 33 h 2235"/>
                <a:gd name="T20" fmla="*/ 2021 w 2080"/>
                <a:gd name="T21" fmla="*/ 0 h 2235"/>
                <a:gd name="T22" fmla="*/ 2079 w 2080"/>
                <a:gd name="T23" fmla="*/ 33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0" h="2235">
                  <a:moveTo>
                    <a:pt x="401" y="2234"/>
                  </a:moveTo>
                  <a:lnTo>
                    <a:pt x="401" y="2234"/>
                  </a:lnTo>
                  <a:cubicBezTo>
                    <a:pt x="300" y="2024"/>
                    <a:pt x="167" y="1843"/>
                    <a:pt x="0" y="1693"/>
                  </a:cubicBezTo>
                  <a:lnTo>
                    <a:pt x="0" y="1693"/>
                  </a:lnTo>
                  <a:cubicBezTo>
                    <a:pt x="0" y="1692"/>
                    <a:pt x="0" y="1692"/>
                    <a:pt x="0" y="1692"/>
                  </a:cubicBezTo>
                  <a:lnTo>
                    <a:pt x="0" y="1692"/>
                  </a:lnTo>
                  <a:cubicBezTo>
                    <a:pt x="167" y="1843"/>
                    <a:pt x="300" y="2024"/>
                    <a:pt x="401" y="2233"/>
                  </a:cubicBezTo>
                  <a:lnTo>
                    <a:pt x="401" y="2233"/>
                  </a:lnTo>
                  <a:cubicBezTo>
                    <a:pt x="401" y="2234"/>
                    <a:pt x="401" y="2234"/>
                    <a:pt x="401" y="2234"/>
                  </a:cubicBezTo>
                  <a:close/>
                  <a:moveTo>
                    <a:pt x="2079" y="33"/>
                  </a:moveTo>
                  <a:lnTo>
                    <a:pt x="2021" y="0"/>
                  </a:lnTo>
                  <a:lnTo>
                    <a:pt x="2079" y="33"/>
                  </a:lnTo>
                  <a:close/>
                </a:path>
              </a:pathLst>
            </a:custGeom>
            <a:solidFill>
              <a:srgbClr val="75BB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7A2D3B5C-D79B-A945-9508-4E3084B14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1840" y="4795705"/>
              <a:ext cx="2191256" cy="2663626"/>
            </a:xfrm>
            <a:custGeom>
              <a:avLst/>
              <a:gdLst>
                <a:gd name="connsiteX0" fmla="*/ 747416 w 2191256"/>
                <a:gd name="connsiteY0" fmla="*/ 2248495 h 2663626"/>
                <a:gd name="connsiteX1" fmla="*/ 862996 w 2191256"/>
                <a:gd name="connsiteY1" fmla="*/ 2490655 h 2663626"/>
                <a:gd name="connsiteX2" fmla="*/ 863649 w 2191256"/>
                <a:gd name="connsiteY2" fmla="*/ 2490655 h 2663626"/>
                <a:gd name="connsiteX3" fmla="*/ 747416 w 2191256"/>
                <a:gd name="connsiteY3" fmla="*/ 2248495 h 2663626"/>
                <a:gd name="connsiteX4" fmla="*/ 362918 w 2191256"/>
                <a:gd name="connsiteY4" fmla="*/ 1808829 h 2663626"/>
                <a:gd name="connsiteX5" fmla="*/ 364856 w 2191256"/>
                <a:gd name="connsiteY5" fmla="*/ 1809483 h 2663626"/>
                <a:gd name="connsiteX6" fmla="*/ 468842 w 2191256"/>
                <a:gd name="connsiteY6" fmla="*/ 1900346 h 2663626"/>
                <a:gd name="connsiteX7" fmla="*/ 362923 w 2191256"/>
                <a:gd name="connsiteY7" fmla="*/ 1808834 h 2663626"/>
                <a:gd name="connsiteX8" fmla="*/ 368679 w 2191256"/>
                <a:gd name="connsiteY8" fmla="*/ 1805949 h 2663626"/>
                <a:gd name="connsiteX9" fmla="*/ 369332 w 2191256"/>
                <a:gd name="connsiteY9" fmla="*/ 1805949 h 2663626"/>
                <a:gd name="connsiteX10" fmla="*/ 527211 w 2191256"/>
                <a:gd name="connsiteY10" fmla="*/ 1890040 h 2663626"/>
                <a:gd name="connsiteX11" fmla="*/ 546693 w 2191256"/>
                <a:gd name="connsiteY11" fmla="*/ 1899959 h 2663626"/>
                <a:gd name="connsiteX12" fmla="*/ 546485 w 2191256"/>
                <a:gd name="connsiteY12" fmla="*/ 1900306 h 2663626"/>
                <a:gd name="connsiteX13" fmla="*/ 548252 w 2191256"/>
                <a:gd name="connsiteY13" fmla="*/ 1901247 h 2663626"/>
                <a:gd name="connsiteX14" fmla="*/ 891727 w 2191256"/>
                <a:gd name="connsiteY14" fmla="*/ 2198235 h 2663626"/>
                <a:gd name="connsiteX15" fmla="*/ 936131 w 2191256"/>
                <a:gd name="connsiteY15" fmla="*/ 2255675 h 2663626"/>
                <a:gd name="connsiteX16" fmla="*/ 1103298 w 2191256"/>
                <a:gd name="connsiteY16" fmla="*/ 2532429 h 2663626"/>
                <a:gd name="connsiteX17" fmla="*/ 1160108 w 2191256"/>
                <a:gd name="connsiteY17" fmla="*/ 2663626 h 2663626"/>
                <a:gd name="connsiteX18" fmla="*/ 862996 w 2191256"/>
                <a:gd name="connsiteY18" fmla="*/ 2491308 h 2663626"/>
                <a:gd name="connsiteX19" fmla="*/ 599839 w 2191256"/>
                <a:gd name="connsiteY19" fmla="*/ 2033097 h 2663626"/>
                <a:gd name="connsiteX20" fmla="*/ 526051 w 2191256"/>
                <a:gd name="connsiteY20" fmla="*/ 1948243 h 2663626"/>
                <a:gd name="connsiteX21" fmla="*/ 473811 w 2191256"/>
                <a:gd name="connsiteY21" fmla="*/ 1896678 h 2663626"/>
                <a:gd name="connsiteX22" fmla="*/ 379117 w 2191256"/>
                <a:gd name="connsiteY22" fmla="*/ 1814957 h 2663626"/>
                <a:gd name="connsiteX23" fmla="*/ 365797 w 2191256"/>
                <a:gd name="connsiteY23" fmla="*/ 1807858 h 2663626"/>
                <a:gd name="connsiteX24" fmla="*/ 378220 w 2191256"/>
                <a:gd name="connsiteY24" fmla="*/ 1814183 h 2663626"/>
                <a:gd name="connsiteX25" fmla="*/ 304112 w 2191256"/>
                <a:gd name="connsiteY25" fmla="*/ 1764215 h 2663626"/>
                <a:gd name="connsiteX26" fmla="*/ 307370 w 2191256"/>
                <a:gd name="connsiteY26" fmla="*/ 1766176 h 2663626"/>
                <a:gd name="connsiteX27" fmla="*/ 299551 w 2191256"/>
                <a:gd name="connsiteY27" fmla="*/ 1785133 h 2663626"/>
                <a:gd name="connsiteX28" fmla="*/ 304112 w 2191256"/>
                <a:gd name="connsiteY28" fmla="*/ 1764215 h 2663626"/>
                <a:gd name="connsiteX29" fmla="*/ 403168 w 2191256"/>
                <a:gd name="connsiteY29" fmla="*/ 1152121 h 2663626"/>
                <a:gd name="connsiteX30" fmla="*/ 696380 w 2191256"/>
                <a:gd name="connsiteY30" fmla="*/ 1322551 h 2663626"/>
                <a:gd name="connsiteX31" fmla="*/ 687217 w 2191256"/>
                <a:gd name="connsiteY31" fmla="*/ 1328428 h 2663626"/>
                <a:gd name="connsiteX32" fmla="*/ 637475 w 2191256"/>
                <a:gd name="connsiteY32" fmla="*/ 1361730 h 2663626"/>
                <a:gd name="connsiteX33" fmla="*/ 403168 w 2191256"/>
                <a:gd name="connsiteY33" fmla="*/ 1152121 h 2663626"/>
                <a:gd name="connsiteX34" fmla="*/ 397596 w 2191256"/>
                <a:gd name="connsiteY34" fmla="*/ 1152121 h 2663626"/>
                <a:gd name="connsiteX35" fmla="*/ 397743 w 2191256"/>
                <a:gd name="connsiteY35" fmla="*/ 1152205 h 2663626"/>
                <a:gd name="connsiteX36" fmla="*/ 397860 w 2191256"/>
                <a:gd name="connsiteY36" fmla="*/ 1152121 h 2663626"/>
                <a:gd name="connsiteX37" fmla="*/ 397744 w 2191256"/>
                <a:gd name="connsiteY37" fmla="*/ 1152205 h 2663626"/>
                <a:gd name="connsiteX38" fmla="*/ 402167 w 2191256"/>
                <a:gd name="connsiteY38" fmla="*/ 1154737 h 2663626"/>
                <a:gd name="connsiteX39" fmla="*/ 527354 w 2191256"/>
                <a:gd name="connsiteY39" fmla="*/ 1252600 h 2663626"/>
                <a:gd name="connsiteX40" fmla="*/ 635297 w 2191256"/>
                <a:gd name="connsiteY40" fmla="*/ 1364074 h 2663626"/>
                <a:gd name="connsiteX41" fmla="*/ 637468 w 2191256"/>
                <a:gd name="connsiteY41" fmla="*/ 1362381 h 2663626"/>
                <a:gd name="connsiteX42" fmla="*/ 638774 w 2191256"/>
                <a:gd name="connsiteY42" fmla="*/ 1363034 h 2663626"/>
                <a:gd name="connsiteX43" fmla="*/ 543428 w 2191256"/>
                <a:gd name="connsiteY43" fmla="*/ 1438069 h 2663626"/>
                <a:gd name="connsiteX44" fmla="*/ 504156 w 2191256"/>
                <a:gd name="connsiteY44" fmla="*/ 1474683 h 2663626"/>
                <a:gd name="connsiteX45" fmla="*/ 466148 w 2191256"/>
                <a:gd name="connsiteY45" fmla="*/ 1511197 h 2663626"/>
                <a:gd name="connsiteX46" fmla="*/ 413700 w 2191256"/>
                <a:gd name="connsiteY46" fmla="*/ 1572128 h 2663626"/>
                <a:gd name="connsiteX47" fmla="*/ 370730 w 2191256"/>
                <a:gd name="connsiteY47" fmla="*/ 1634672 h 2663626"/>
                <a:gd name="connsiteX48" fmla="*/ 305675 w 2191256"/>
                <a:gd name="connsiteY48" fmla="*/ 1764971 h 2663626"/>
                <a:gd name="connsiteX49" fmla="*/ 302430 w 2191256"/>
                <a:gd name="connsiteY49" fmla="*/ 1763009 h 2663626"/>
                <a:gd name="connsiteX50" fmla="*/ 316159 w 2191256"/>
                <a:gd name="connsiteY50" fmla="*/ 1725171 h 2663626"/>
                <a:gd name="connsiteX51" fmla="*/ 316131 w 2191256"/>
                <a:gd name="connsiteY51" fmla="*/ 1725227 h 2663626"/>
                <a:gd name="connsiteX52" fmla="*/ 301625 w 2191256"/>
                <a:gd name="connsiteY52" fmla="*/ 1764971 h 2663626"/>
                <a:gd name="connsiteX53" fmla="*/ 301545 w 2191256"/>
                <a:gd name="connsiteY53" fmla="*/ 1764924 h 2663626"/>
                <a:gd name="connsiteX54" fmla="*/ 298858 w 2191256"/>
                <a:gd name="connsiteY54" fmla="*/ 1776458 h 2663626"/>
                <a:gd name="connsiteX55" fmla="*/ 297794 w 2191256"/>
                <a:gd name="connsiteY55" fmla="*/ 1782253 h 2663626"/>
                <a:gd name="connsiteX56" fmla="*/ 20862 w 2191256"/>
                <a:gd name="connsiteY56" fmla="*/ 1621941 h 2663626"/>
                <a:gd name="connsiteX57" fmla="*/ 0 w 2191256"/>
                <a:gd name="connsiteY57" fmla="*/ 1613230 h 2663626"/>
                <a:gd name="connsiteX58" fmla="*/ 897 w 2191256"/>
                <a:gd name="connsiteY58" fmla="*/ 1610384 h 2663626"/>
                <a:gd name="connsiteX59" fmla="*/ 723 w 2191256"/>
                <a:gd name="connsiteY59" fmla="*/ 1610283 h 2663626"/>
                <a:gd name="connsiteX60" fmla="*/ 0 w 2191256"/>
                <a:gd name="connsiteY60" fmla="*/ 1612570 h 2663626"/>
                <a:gd name="connsiteX61" fmla="*/ 0 w 2191256"/>
                <a:gd name="connsiteY61" fmla="*/ 1611917 h 2663626"/>
                <a:gd name="connsiteX62" fmla="*/ 344 w 2191256"/>
                <a:gd name="connsiteY62" fmla="*/ 1610064 h 2663626"/>
                <a:gd name="connsiteX63" fmla="*/ 1 w 2191256"/>
                <a:gd name="connsiteY63" fmla="*/ 1609865 h 2663626"/>
                <a:gd name="connsiteX64" fmla="*/ 354 w 2191256"/>
                <a:gd name="connsiteY64" fmla="*/ 1610012 h 2663626"/>
                <a:gd name="connsiteX65" fmla="*/ 1429 w 2191256"/>
                <a:gd name="connsiteY65" fmla="*/ 1604212 h 2663626"/>
                <a:gd name="connsiteX66" fmla="*/ 44424 w 2191256"/>
                <a:gd name="connsiteY66" fmla="*/ 1500886 h 2663626"/>
                <a:gd name="connsiteX67" fmla="*/ 17558 w 2191256"/>
                <a:gd name="connsiteY67" fmla="*/ 1556973 h 2663626"/>
                <a:gd name="connsiteX68" fmla="*/ 755 w 2191256"/>
                <a:gd name="connsiteY68" fmla="*/ 1610179 h 2663626"/>
                <a:gd name="connsiteX69" fmla="*/ 938 w 2191256"/>
                <a:gd name="connsiteY69" fmla="*/ 1610255 h 2663626"/>
                <a:gd name="connsiteX70" fmla="*/ 17546 w 2191256"/>
                <a:gd name="connsiteY70" fmla="*/ 1557554 h 2663626"/>
                <a:gd name="connsiteX71" fmla="*/ 44395 w 2191256"/>
                <a:gd name="connsiteY71" fmla="*/ 1501386 h 2663626"/>
                <a:gd name="connsiteX72" fmla="*/ 61617 w 2191256"/>
                <a:gd name="connsiteY72" fmla="*/ 1473200 h 2663626"/>
                <a:gd name="connsiteX73" fmla="*/ 44506 w 2191256"/>
                <a:gd name="connsiteY73" fmla="*/ 1498204 h 2663626"/>
                <a:gd name="connsiteX74" fmla="*/ 109301 w 2191256"/>
                <a:gd name="connsiteY74" fmla="*/ 1403521 h 2663626"/>
                <a:gd name="connsiteX75" fmla="*/ 86514 w 2191256"/>
                <a:gd name="connsiteY75" fmla="*/ 1436820 h 2663626"/>
                <a:gd name="connsiteX76" fmla="*/ 109029 w 2191256"/>
                <a:gd name="connsiteY76" fmla="*/ 1406548 h 2663626"/>
                <a:gd name="connsiteX77" fmla="*/ 231523 w 2191256"/>
                <a:gd name="connsiteY77" fmla="*/ 1280806 h 2663626"/>
                <a:gd name="connsiteX78" fmla="*/ 265260 w 2191256"/>
                <a:gd name="connsiteY78" fmla="*/ 1253004 h 2663626"/>
                <a:gd name="connsiteX79" fmla="*/ 231676 w 2191256"/>
                <a:gd name="connsiteY79" fmla="*/ 1280622 h 2663626"/>
                <a:gd name="connsiteX80" fmla="*/ 109101 w 2191256"/>
                <a:gd name="connsiteY80" fmla="*/ 1406184 h 2663626"/>
                <a:gd name="connsiteX81" fmla="*/ 302305 w 2191256"/>
                <a:gd name="connsiteY81" fmla="*/ 1220566 h 2663626"/>
                <a:gd name="connsiteX82" fmla="*/ 385384 w 2191256"/>
                <a:gd name="connsiteY82" fmla="*/ 1161057 h 2663626"/>
                <a:gd name="connsiteX83" fmla="*/ 1593492 w 2191256"/>
                <a:gd name="connsiteY83" fmla="*/ 0 h 2663626"/>
                <a:gd name="connsiteX84" fmla="*/ 2191256 w 2191256"/>
                <a:gd name="connsiteY84" fmla="*/ 345479 h 2663626"/>
                <a:gd name="connsiteX85" fmla="*/ 2190602 w 2191256"/>
                <a:gd name="connsiteY85" fmla="*/ 345479 h 2663626"/>
                <a:gd name="connsiteX86" fmla="*/ 2152711 w 2191256"/>
                <a:gd name="connsiteY86" fmla="*/ 323927 h 2663626"/>
                <a:gd name="connsiteX87" fmla="*/ 1891394 w 2191256"/>
                <a:gd name="connsiteY87" fmla="*/ 173066 h 2663626"/>
                <a:gd name="connsiteX88" fmla="*/ 1094377 w 2191256"/>
                <a:gd name="connsiteY88" fmla="*/ 1782253 h 2663626"/>
                <a:gd name="connsiteX89" fmla="*/ 832406 w 2191256"/>
                <a:gd name="connsiteY89" fmla="*/ 1428937 h 2663626"/>
                <a:gd name="connsiteX90" fmla="*/ 848738 w 2191256"/>
                <a:gd name="connsiteY90" fmla="*/ 1356446 h 2663626"/>
                <a:gd name="connsiteX91" fmla="*/ 1168852 w 2191256"/>
                <a:gd name="connsiteY91" fmla="*/ 473483 h 2663626"/>
                <a:gd name="connsiteX92" fmla="*/ 1169505 w 2191256"/>
                <a:gd name="connsiteY92" fmla="*/ 472830 h 2663626"/>
                <a:gd name="connsiteX93" fmla="*/ 1170159 w 2191256"/>
                <a:gd name="connsiteY93" fmla="*/ 471523 h 2663626"/>
                <a:gd name="connsiteX94" fmla="*/ 1593492 w 2191256"/>
                <a:gd name="connsiteY94" fmla="*/ 0 h 266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191256" h="2663626">
                  <a:moveTo>
                    <a:pt x="747416" y="2248495"/>
                  </a:moveTo>
                  <a:cubicBezTo>
                    <a:pt x="791819" y="2325516"/>
                    <a:pt x="830346" y="2406454"/>
                    <a:pt x="862996" y="2490655"/>
                  </a:cubicBezTo>
                  <a:lnTo>
                    <a:pt x="863649" y="2490655"/>
                  </a:lnTo>
                  <a:cubicBezTo>
                    <a:pt x="830346" y="2406454"/>
                    <a:pt x="791819" y="2325516"/>
                    <a:pt x="747416" y="2248495"/>
                  </a:cubicBezTo>
                  <a:close/>
                  <a:moveTo>
                    <a:pt x="362918" y="1808829"/>
                  </a:moveTo>
                  <a:cubicBezTo>
                    <a:pt x="363564" y="1808829"/>
                    <a:pt x="364210" y="1808829"/>
                    <a:pt x="364856" y="1809483"/>
                  </a:cubicBezTo>
                  <a:cubicBezTo>
                    <a:pt x="400379" y="1838245"/>
                    <a:pt x="435256" y="1868315"/>
                    <a:pt x="468842" y="1900346"/>
                  </a:cubicBezTo>
                  <a:lnTo>
                    <a:pt x="362923" y="1808834"/>
                  </a:lnTo>
                  <a:close/>
                  <a:moveTo>
                    <a:pt x="368679" y="1805949"/>
                  </a:moveTo>
                  <a:lnTo>
                    <a:pt x="369332" y="1805949"/>
                  </a:lnTo>
                  <a:lnTo>
                    <a:pt x="527211" y="1890040"/>
                  </a:lnTo>
                  <a:lnTo>
                    <a:pt x="546693" y="1899959"/>
                  </a:lnTo>
                  <a:lnTo>
                    <a:pt x="546485" y="1900306"/>
                  </a:lnTo>
                  <a:lnTo>
                    <a:pt x="548252" y="1901247"/>
                  </a:lnTo>
                  <a:cubicBezTo>
                    <a:pt x="674933" y="1979573"/>
                    <a:pt x="789860" y="2076829"/>
                    <a:pt x="891727" y="2198235"/>
                  </a:cubicBezTo>
                  <a:cubicBezTo>
                    <a:pt x="907399" y="2217164"/>
                    <a:pt x="922418" y="2236093"/>
                    <a:pt x="936131" y="2255675"/>
                  </a:cubicBezTo>
                  <a:cubicBezTo>
                    <a:pt x="1000124" y="2341182"/>
                    <a:pt x="1055629" y="2433868"/>
                    <a:pt x="1103298" y="2532429"/>
                  </a:cubicBezTo>
                  <a:cubicBezTo>
                    <a:pt x="1123540" y="2574204"/>
                    <a:pt x="1142477" y="2617936"/>
                    <a:pt x="1160108" y="2663626"/>
                  </a:cubicBezTo>
                  <a:lnTo>
                    <a:pt x="862996" y="2491308"/>
                  </a:lnTo>
                  <a:cubicBezTo>
                    <a:pt x="785289" y="2302018"/>
                    <a:pt x="696482" y="2153198"/>
                    <a:pt x="599839" y="2033097"/>
                  </a:cubicBezTo>
                  <a:cubicBezTo>
                    <a:pt x="575678" y="2003071"/>
                    <a:pt x="550864" y="1975004"/>
                    <a:pt x="526051" y="1948243"/>
                  </a:cubicBezTo>
                  <a:cubicBezTo>
                    <a:pt x="508420" y="1930619"/>
                    <a:pt x="492095" y="1912996"/>
                    <a:pt x="473811" y="1896678"/>
                  </a:cubicBezTo>
                  <a:lnTo>
                    <a:pt x="379117" y="1814957"/>
                  </a:lnTo>
                  <a:lnTo>
                    <a:pt x="365797" y="1807858"/>
                  </a:lnTo>
                  <a:lnTo>
                    <a:pt x="378220" y="1814183"/>
                  </a:lnTo>
                  <a:close/>
                  <a:moveTo>
                    <a:pt x="304112" y="1764215"/>
                  </a:moveTo>
                  <a:cubicBezTo>
                    <a:pt x="305415" y="1764869"/>
                    <a:pt x="306067" y="1765523"/>
                    <a:pt x="307370" y="1766176"/>
                  </a:cubicBezTo>
                  <a:cubicBezTo>
                    <a:pt x="304112" y="1772713"/>
                    <a:pt x="302157" y="1779250"/>
                    <a:pt x="299551" y="1785133"/>
                  </a:cubicBezTo>
                  <a:cubicBezTo>
                    <a:pt x="299551" y="1784479"/>
                    <a:pt x="300854" y="1777289"/>
                    <a:pt x="304112" y="1764215"/>
                  </a:cubicBezTo>
                  <a:close/>
                  <a:moveTo>
                    <a:pt x="403168" y="1152121"/>
                  </a:moveTo>
                  <a:lnTo>
                    <a:pt x="696380" y="1322551"/>
                  </a:lnTo>
                  <a:cubicBezTo>
                    <a:pt x="693107" y="1324510"/>
                    <a:pt x="689835" y="1326469"/>
                    <a:pt x="687217" y="1328428"/>
                  </a:cubicBezTo>
                  <a:cubicBezTo>
                    <a:pt x="670200" y="1339528"/>
                    <a:pt x="653838" y="1349976"/>
                    <a:pt x="637475" y="1361730"/>
                  </a:cubicBezTo>
                  <a:cubicBezTo>
                    <a:pt x="570717" y="1282066"/>
                    <a:pt x="492178" y="1212849"/>
                    <a:pt x="403168" y="1152121"/>
                  </a:cubicBezTo>
                  <a:close/>
                  <a:moveTo>
                    <a:pt x="397596" y="1152121"/>
                  </a:moveTo>
                  <a:lnTo>
                    <a:pt x="397743" y="1152205"/>
                  </a:lnTo>
                  <a:lnTo>
                    <a:pt x="397860" y="1152121"/>
                  </a:lnTo>
                  <a:lnTo>
                    <a:pt x="397744" y="1152205"/>
                  </a:lnTo>
                  <a:lnTo>
                    <a:pt x="402167" y="1154737"/>
                  </a:lnTo>
                  <a:cubicBezTo>
                    <a:pt x="446562" y="1185151"/>
                    <a:pt x="488346" y="1217690"/>
                    <a:pt x="527354" y="1252600"/>
                  </a:cubicBezTo>
                  <a:lnTo>
                    <a:pt x="635297" y="1364074"/>
                  </a:lnTo>
                  <a:lnTo>
                    <a:pt x="637468" y="1362381"/>
                  </a:lnTo>
                  <a:cubicBezTo>
                    <a:pt x="637468" y="1362381"/>
                    <a:pt x="638121" y="1363034"/>
                    <a:pt x="638774" y="1363034"/>
                  </a:cubicBezTo>
                  <a:cubicBezTo>
                    <a:pt x="603509" y="1388508"/>
                    <a:pt x="571836" y="1413656"/>
                    <a:pt x="543428" y="1438069"/>
                  </a:cubicBezTo>
                  <a:lnTo>
                    <a:pt x="504156" y="1474683"/>
                  </a:lnTo>
                  <a:lnTo>
                    <a:pt x="466148" y="1511197"/>
                  </a:lnTo>
                  <a:lnTo>
                    <a:pt x="413700" y="1572128"/>
                  </a:lnTo>
                  <a:lnTo>
                    <a:pt x="370730" y="1634672"/>
                  </a:lnTo>
                  <a:cubicBezTo>
                    <a:pt x="344286" y="1677342"/>
                    <a:pt x="322872" y="1720830"/>
                    <a:pt x="305675" y="1764971"/>
                  </a:cubicBezTo>
                  <a:cubicBezTo>
                    <a:pt x="304377" y="1764317"/>
                    <a:pt x="303728" y="1763663"/>
                    <a:pt x="302430" y="1763009"/>
                  </a:cubicBezTo>
                  <a:lnTo>
                    <a:pt x="316159" y="1725171"/>
                  </a:lnTo>
                  <a:lnTo>
                    <a:pt x="316131" y="1725227"/>
                  </a:lnTo>
                  <a:cubicBezTo>
                    <a:pt x="309133" y="1741588"/>
                    <a:pt x="304563" y="1754996"/>
                    <a:pt x="301625" y="1764971"/>
                  </a:cubicBezTo>
                  <a:lnTo>
                    <a:pt x="301545" y="1764924"/>
                  </a:lnTo>
                  <a:lnTo>
                    <a:pt x="298858" y="1776458"/>
                  </a:lnTo>
                  <a:cubicBezTo>
                    <a:pt x="298121" y="1779968"/>
                    <a:pt x="297794" y="1781927"/>
                    <a:pt x="297794" y="1782253"/>
                  </a:cubicBezTo>
                  <a:lnTo>
                    <a:pt x="20862" y="1621941"/>
                  </a:lnTo>
                  <a:lnTo>
                    <a:pt x="0" y="1613230"/>
                  </a:lnTo>
                  <a:lnTo>
                    <a:pt x="897" y="1610384"/>
                  </a:lnTo>
                  <a:lnTo>
                    <a:pt x="723" y="1610283"/>
                  </a:lnTo>
                  <a:lnTo>
                    <a:pt x="0" y="1612570"/>
                  </a:lnTo>
                  <a:lnTo>
                    <a:pt x="0" y="1611917"/>
                  </a:lnTo>
                  <a:lnTo>
                    <a:pt x="344" y="1610064"/>
                  </a:lnTo>
                  <a:lnTo>
                    <a:pt x="1" y="1609865"/>
                  </a:lnTo>
                  <a:lnTo>
                    <a:pt x="354" y="1610012"/>
                  </a:lnTo>
                  <a:lnTo>
                    <a:pt x="1429" y="1604212"/>
                  </a:lnTo>
                  <a:cubicBezTo>
                    <a:pt x="4737" y="1589058"/>
                    <a:pt x="15026" y="1552320"/>
                    <a:pt x="44424" y="1500886"/>
                  </a:cubicBezTo>
                  <a:cubicBezTo>
                    <a:pt x="33972" y="1519827"/>
                    <a:pt x="24989" y="1538441"/>
                    <a:pt x="17558" y="1556973"/>
                  </a:cubicBezTo>
                  <a:lnTo>
                    <a:pt x="755" y="1610179"/>
                  </a:lnTo>
                  <a:lnTo>
                    <a:pt x="938" y="1610255"/>
                  </a:lnTo>
                  <a:lnTo>
                    <a:pt x="17546" y="1557554"/>
                  </a:lnTo>
                  <a:cubicBezTo>
                    <a:pt x="24972" y="1538995"/>
                    <a:pt x="33949" y="1520354"/>
                    <a:pt x="44395" y="1501386"/>
                  </a:cubicBezTo>
                  <a:lnTo>
                    <a:pt x="61617" y="1473200"/>
                  </a:lnTo>
                  <a:lnTo>
                    <a:pt x="44506" y="1498204"/>
                  </a:lnTo>
                  <a:cubicBezTo>
                    <a:pt x="59559" y="1470779"/>
                    <a:pt x="80503" y="1438782"/>
                    <a:pt x="109301" y="1403521"/>
                  </a:cubicBezTo>
                  <a:lnTo>
                    <a:pt x="86514" y="1436820"/>
                  </a:lnTo>
                  <a:lnTo>
                    <a:pt x="109029" y="1406548"/>
                  </a:lnTo>
                  <a:cubicBezTo>
                    <a:pt x="142652" y="1365016"/>
                    <a:pt x="183456" y="1323156"/>
                    <a:pt x="231523" y="1280806"/>
                  </a:cubicBezTo>
                  <a:lnTo>
                    <a:pt x="265260" y="1253004"/>
                  </a:lnTo>
                  <a:lnTo>
                    <a:pt x="231676" y="1280622"/>
                  </a:lnTo>
                  <a:cubicBezTo>
                    <a:pt x="183577" y="1322911"/>
                    <a:pt x="142746" y="1364711"/>
                    <a:pt x="109101" y="1406184"/>
                  </a:cubicBezTo>
                  <a:cubicBezTo>
                    <a:pt x="153199" y="1350832"/>
                    <a:pt x="215303" y="1287766"/>
                    <a:pt x="302305" y="1220566"/>
                  </a:cubicBezTo>
                  <a:lnTo>
                    <a:pt x="385384" y="1161057"/>
                  </a:lnTo>
                  <a:close/>
                  <a:moveTo>
                    <a:pt x="1593492" y="0"/>
                  </a:moveTo>
                  <a:lnTo>
                    <a:pt x="2191256" y="345479"/>
                  </a:lnTo>
                  <a:lnTo>
                    <a:pt x="2190602" y="345479"/>
                  </a:lnTo>
                  <a:lnTo>
                    <a:pt x="2152711" y="323927"/>
                  </a:lnTo>
                  <a:lnTo>
                    <a:pt x="1891394" y="173066"/>
                  </a:lnTo>
                  <a:cubicBezTo>
                    <a:pt x="1299511" y="498300"/>
                    <a:pt x="1098950" y="1757436"/>
                    <a:pt x="1094377" y="1782253"/>
                  </a:cubicBezTo>
                  <a:cubicBezTo>
                    <a:pt x="1028394" y="1645760"/>
                    <a:pt x="941506" y="1527552"/>
                    <a:pt x="832406" y="1428937"/>
                  </a:cubicBezTo>
                  <a:cubicBezTo>
                    <a:pt x="836979" y="1406733"/>
                    <a:pt x="842859" y="1381916"/>
                    <a:pt x="848738" y="1356446"/>
                  </a:cubicBezTo>
                  <a:cubicBezTo>
                    <a:pt x="902962" y="1123296"/>
                    <a:pt x="1004875" y="770634"/>
                    <a:pt x="1168852" y="473483"/>
                  </a:cubicBezTo>
                  <a:lnTo>
                    <a:pt x="1169505" y="472830"/>
                  </a:lnTo>
                  <a:cubicBezTo>
                    <a:pt x="1169505" y="472830"/>
                    <a:pt x="1169505" y="472176"/>
                    <a:pt x="1170159" y="471523"/>
                  </a:cubicBezTo>
                  <a:cubicBezTo>
                    <a:pt x="1280565" y="271028"/>
                    <a:pt x="1420370" y="96003"/>
                    <a:pt x="159349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2B26AB0-FC6D-604C-AFA0-1DC4C656C7BA}"/>
              </a:ext>
            </a:extLst>
          </p:cNvPr>
          <p:cNvSpPr txBox="1"/>
          <p:nvPr/>
        </p:nvSpPr>
        <p:spPr>
          <a:xfrm>
            <a:off x="6927828" y="3214236"/>
            <a:ext cx="318228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Homologación</a:t>
            </a:r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con ISO 27001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E69A5FB-B9B5-5848-BF8B-D884BB523177}"/>
              </a:ext>
            </a:extLst>
          </p:cNvPr>
          <p:cNvSpPr>
            <a:spLocks noChangeAspect="1"/>
          </p:cNvSpPr>
          <p:nvPr/>
        </p:nvSpPr>
        <p:spPr>
          <a:xfrm>
            <a:off x="5861073" y="3030901"/>
            <a:ext cx="786384" cy="7863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8CFC878-BAC2-324B-8AB2-C3B33C4654D8}"/>
              </a:ext>
            </a:extLst>
          </p:cNvPr>
          <p:cNvSpPr txBox="1"/>
          <p:nvPr/>
        </p:nvSpPr>
        <p:spPr>
          <a:xfrm>
            <a:off x="6056721" y="5712308"/>
            <a:ext cx="5728845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Ley Federal de </a:t>
            </a:r>
            <a:r>
              <a:rPr lang="en-US" sz="1600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Protección</a:t>
            </a:r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1600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Datos</a:t>
            </a:r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Personales</a:t>
            </a:r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en</a:t>
            </a:r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Posesión</a:t>
            </a:r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1600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Particulares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E5D4557-D021-C640-B70F-85C7F7C2A0A3}"/>
              </a:ext>
            </a:extLst>
          </p:cNvPr>
          <p:cNvSpPr>
            <a:spLocks noChangeAspect="1"/>
          </p:cNvSpPr>
          <p:nvPr/>
        </p:nvSpPr>
        <p:spPr>
          <a:xfrm>
            <a:off x="5060153" y="5613733"/>
            <a:ext cx="786384" cy="786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45FEC22-F571-BF46-829A-B2921E4F6AD6}"/>
              </a:ext>
            </a:extLst>
          </p:cNvPr>
          <p:cNvSpPr txBox="1"/>
          <p:nvPr/>
        </p:nvSpPr>
        <p:spPr>
          <a:xfrm>
            <a:off x="7302375" y="1887973"/>
            <a:ext cx="3199915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Integridad</a:t>
            </a:r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la </a:t>
            </a:r>
            <a:r>
              <a:rPr lang="en-US" sz="1600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información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A5A91A3-BEE8-F746-8079-4B48D7074913}"/>
              </a:ext>
            </a:extLst>
          </p:cNvPr>
          <p:cNvSpPr>
            <a:spLocks noChangeAspect="1"/>
          </p:cNvSpPr>
          <p:nvPr/>
        </p:nvSpPr>
        <p:spPr>
          <a:xfrm>
            <a:off x="6261534" y="1720414"/>
            <a:ext cx="786384" cy="7863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57417BB-BE13-F441-A925-1AED5F6BD99D}"/>
              </a:ext>
            </a:extLst>
          </p:cNvPr>
          <p:cNvSpPr txBox="1"/>
          <p:nvPr/>
        </p:nvSpPr>
        <p:spPr>
          <a:xfrm>
            <a:off x="6487604" y="4547768"/>
            <a:ext cx="5662127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Implementación</a:t>
            </a:r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1600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mecanismos</a:t>
            </a:r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1600" b="1" dirty="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ciberseguridad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DC970BA-F011-B84E-A5B1-86020854111D}"/>
              </a:ext>
            </a:extLst>
          </p:cNvPr>
          <p:cNvSpPr>
            <a:spLocks noChangeAspect="1"/>
          </p:cNvSpPr>
          <p:nvPr/>
        </p:nvSpPr>
        <p:spPr>
          <a:xfrm>
            <a:off x="5460613" y="4314398"/>
            <a:ext cx="786384" cy="786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07" name="Freeform 630">
            <a:extLst>
              <a:ext uri="{FF2B5EF4-FFF2-40B4-BE49-F238E27FC236}">
                <a16:creationId xmlns:a16="http://schemas.microsoft.com/office/drawing/2014/main" id="{0A8560B2-FB90-804F-B795-176C0A2391FA}"/>
              </a:ext>
            </a:extLst>
          </p:cNvPr>
          <p:cNvSpPr>
            <a:spLocks noChangeAspect="1"/>
          </p:cNvSpPr>
          <p:nvPr/>
        </p:nvSpPr>
        <p:spPr bwMode="auto">
          <a:xfrm>
            <a:off x="6469766" y="1922628"/>
            <a:ext cx="369919" cy="381957"/>
          </a:xfrm>
          <a:custGeom>
            <a:avLst/>
            <a:gdLst>
              <a:gd name="T0" fmla="*/ 426660 w 158757"/>
              <a:gd name="T1" fmla="*/ 537620 h 164742"/>
              <a:gd name="T2" fmla="*/ 678037 w 158757"/>
              <a:gd name="T3" fmla="*/ 537620 h 164742"/>
              <a:gd name="T4" fmla="*/ 678037 w 158757"/>
              <a:gd name="T5" fmla="*/ 787047 h 164742"/>
              <a:gd name="T6" fmla="*/ 678037 w 158757"/>
              <a:gd name="T7" fmla="*/ 2342653 h 164742"/>
              <a:gd name="T8" fmla="*/ 1465235 w 158757"/>
              <a:gd name="T9" fmla="*/ 2664274 h 164742"/>
              <a:gd name="T10" fmla="*/ 2245823 w 158757"/>
              <a:gd name="T11" fmla="*/ 2342653 h 164742"/>
              <a:gd name="T12" fmla="*/ 2245823 w 158757"/>
              <a:gd name="T13" fmla="*/ 787047 h 164742"/>
              <a:gd name="T14" fmla="*/ 2245823 w 158757"/>
              <a:gd name="T15" fmla="*/ 537620 h 164742"/>
              <a:gd name="T16" fmla="*/ 2497206 w 158757"/>
              <a:gd name="T17" fmla="*/ 537620 h 164742"/>
              <a:gd name="T18" fmla="*/ 2497206 w 158757"/>
              <a:gd name="T19" fmla="*/ 2592080 h 164742"/>
              <a:gd name="T20" fmla="*/ 1465235 w 158757"/>
              <a:gd name="T21" fmla="*/ 3018713 h 164742"/>
              <a:gd name="T22" fmla="*/ 426660 w 158757"/>
              <a:gd name="T23" fmla="*/ 2592080 h 164742"/>
              <a:gd name="T24" fmla="*/ 426660 w 158757"/>
              <a:gd name="T25" fmla="*/ 537620 h 164742"/>
              <a:gd name="T26" fmla="*/ 1465359 w 158757"/>
              <a:gd name="T27" fmla="*/ 0 h 164742"/>
              <a:gd name="T28" fmla="*/ 1637890 w 158757"/>
              <a:gd name="T29" fmla="*/ 178346 h 164742"/>
              <a:gd name="T30" fmla="*/ 1637890 w 158757"/>
              <a:gd name="T31" fmla="*/ 1327693 h 164742"/>
              <a:gd name="T32" fmla="*/ 1465359 w 158757"/>
              <a:gd name="T33" fmla="*/ 1506039 h 164742"/>
              <a:gd name="T34" fmla="*/ 1292829 w 158757"/>
              <a:gd name="T35" fmla="*/ 1327693 h 164742"/>
              <a:gd name="T36" fmla="*/ 1292829 w 158757"/>
              <a:gd name="T37" fmla="*/ 178346 h 164742"/>
              <a:gd name="T38" fmla="*/ 1465359 w 158757"/>
              <a:gd name="T39" fmla="*/ 0 h 1647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8757" h="164742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08" name="Freeform 631">
            <a:extLst>
              <a:ext uri="{FF2B5EF4-FFF2-40B4-BE49-F238E27FC236}">
                <a16:creationId xmlns:a16="http://schemas.microsoft.com/office/drawing/2014/main" id="{5EFBD031-FB85-104D-B736-2869FF23B76A}"/>
              </a:ext>
            </a:extLst>
          </p:cNvPr>
          <p:cNvSpPr>
            <a:spLocks noChangeAspect="1"/>
          </p:cNvSpPr>
          <p:nvPr/>
        </p:nvSpPr>
        <p:spPr bwMode="auto">
          <a:xfrm>
            <a:off x="5206551" y="5795152"/>
            <a:ext cx="493588" cy="423546"/>
          </a:xfrm>
          <a:custGeom>
            <a:avLst/>
            <a:gdLst>
              <a:gd name="T0" fmla="*/ 502583 w 212659"/>
              <a:gd name="T1" fmla="*/ 401651 h 182199"/>
              <a:gd name="T2" fmla="*/ 471075 w 212659"/>
              <a:gd name="T3" fmla="*/ 570713 h 182199"/>
              <a:gd name="T4" fmla="*/ 439567 w 212659"/>
              <a:gd name="T5" fmla="*/ 401651 h 182199"/>
              <a:gd name="T6" fmla="*/ 337348 w 212659"/>
              <a:gd name="T7" fmla="*/ 331399 h 182199"/>
              <a:gd name="T8" fmla="*/ 411627 w 212659"/>
              <a:gd name="T9" fmla="*/ 580501 h 182199"/>
              <a:gd name="T10" fmla="*/ 346933 w 212659"/>
              <a:gd name="T11" fmla="*/ 580501 h 182199"/>
              <a:gd name="T12" fmla="*/ 337348 w 212659"/>
              <a:gd name="T13" fmla="*/ 397338 h 182199"/>
              <a:gd name="T14" fmla="*/ 326566 w 212659"/>
              <a:gd name="T15" fmla="*/ 459611 h 182199"/>
              <a:gd name="T16" fmla="*/ 263068 w 212659"/>
              <a:gd name="T17" fmla="*/ 459611 h 182199"/>
              <a:gd name="T18" fmla="*/ 337348 w 212659"/>
              <a:gd name="T19" fmla="*/ 331399 h 182199"/>
              <a:gd name="T20" fmla="*/ 482096 w 212659"/>
              <a:gd name="T21" fmla="*/ 289988 h 182199"/>
              <a:gd name="T22" fmla="*/ 426097 w 212659"/>
              <a:gd name="T23" fmla="*/ 326264 h 182199"/>
              <a:gd name="T24" fmla="*/ 232534 w 212659"/>
              <a:gd name="T25" fmla="*/ 383096 h 182199"/>
              <a:gd name="T26" fmla="*/ 199665 w 212659"/>
              <a:gd name="T27" fmla="*/ 581410 h 182199"/>
              <a:gd name="T28" fmla="*/ 166796 w 212659"/>
              <a:gd name="T29" fmla="*/ 383096 h 182199"/>
              <a:gd name="T30" fmla="*/ 67170 w 212659"/>
              <a:gd name="T31" fmla="*/ 155007 h 182199"/>
              <a:gd name="T32" fmla="*/ 61109 w 212659"/>
              <a:gd name="T33" fmla="*/ 222711 h 182199"/>
              <a:gd name="T34" fmla="*/ 16253 w 212659"/>
              <a:gd name="T35" fmla="*/ 234590 h 182199"/>
              <a:gd name="T36" fmla="*/ 21101 w 212659"/>
              <a:gd name="T37" fmla="*/ 163320 h 182199"/>
              <a:gd name="T38" fmla="*/ 214428 w 212659"/>
              <a:gd name="T39" fmla="*/ 131405 h 182199"/>
              <a:gd name="T40" fmla="*/ 242648 w 212659"/>
              <a:gd name="T41" fmla="*/ 190674 h 182199"/>
              <a:gd name="T42" fmla="*/ 126083 w 212659"/>
              <a:gd name="T43" fmla="*/ 484608 h 182199"/>
              <a:gd name="T44" fmla="*/ 59826 w 212659"/>
              <a:gd name="T45" fmla="*/ 484608 h 182199"/>
              <a:gd name="T46" fmla="*/ 214428 w 212659"/>
              <a:gd name="T47" fmla="*/ 131405 h 182199"/>
              <a:gd name="T48" fmla="*/ 609499 w 212659"/>
              <a:gd name="T49" fmla="*/ 382254 h 182199"/>
              <a:gd name="T50" fmla="*/ 576522 w 212659"/>
              <a:gd name="T51" fmla="*/ 602780 h 182199"/>
              <a:gd name="T52" fmla="*/ 543549 w 212659"/>
              <a:gd name="T53" fmla="*/ 382254 h 182199"/>
              <a:gd name="T54" fmla="*/ 300506 w 212659"/>
              <a:gd name="T55" fmla="*/ 139799 h 182199"/>
              <a:gd name="T56" fmla="*/ 334464 w 212659"/>
              <a:gd name="T57" fmla="*/ 0 h 182199"/>
              <a:gd name="T58" fmla="*/ 683731 w 212659"/>
              <a:gd name="T59" fmla="*/ 415705 h 182199"/>
              <a:gd name="T60" fmla="*/ 334464 w 212659"/>
              <a:gd name="T61" fmla="*/ 65637 h 182199"/>
              <a:gd name="T62" fmla="*/ 102833 w 212659"/>
              <a:gd name="T63" fmla="*/ 119122 h 182199"/>
              <a:gd name="T64" fmla="*/ 334464 w 212659"/>
              <a:gd name="T65" fmla="*/ 0 h 182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2659" h="18219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09" name="Freeform 621">
            <a:extLst>
              <a:ext uri="{FF2B5EF4-FFF2-40B4-BE49-F238E27FC236}">
                <a16:creationId xmlns:a16="http://schemas.microsoft.com/office/drawing/2014/main" id="{D5CF2E46-D9B4-C84F-A12F-FA7FBE6EF85B}"/>
              </a:ext>
            </a:extLst>
          </p:cNvPr>
          <p:cNvSpPr>
            <a:spLocks noChangeAspect="1"/>
          </p:cNvSpPr>
          <p:nvPr/>
        </p:nvSpPr>
        <p:spPr bwMode="auto">
          <a:xfrm>
            <a:off x="5695112" y="4498006"/>
            <a:ext cx="317386" cy="419168"/>
          </a:xfrm>
          <a:custGeom>
            <a:avLst/>
            <a:gdLst>
              <a:gd name="T0" fmla="*/ 179020 w 136167"/>
              <a:gd name="T1" fmla="*/ 1334949 h 180612"/>
              <a:gd name="T2" fmla="*/ 358033 w 136167"/>
              <a:gd name="T3" fmla="*/ 1504540 h 180612"/>
              <a:gd name="T4" fmla="*/ 1259759 w 136167"/>
              <a:gd name="T5" fmla="*/ 2398191 h 180612"/>
              <a:gd name="T6" fmla="*/ 2161468 w 136167"/>
              <a:gd name="T7" fmla="*/ 1504540 h 180612"/>
              <a:gd name="T8" fmla="*/ 2340481 w 136167"/>
              <a:gd name="T9" fmla="*/ 1334949 h 180612"/>
              <a:gd name="T10" fmla="*/ 2519501 w 136167"/>
              <a:gd name="T11" fmla="*/ 1504540 h 180612"/>
              <a:gd name="T12" fmla="*/ 1750291 w 136167"/>
              <a:gd name="T13" fmla="*/ 2652983 h 180612"/>
              <a:gd name="T14" fmla="*/ 1432910 w 136167"/>
              <a:gd name="T15" fmla="*/ 2716037 h 180612"/>
              <a:gd name="T16" fmla="*/ 1432910 w 136167"/>
              <a:gd name="T17" fmla="*/ 3122271 h 180612"/>
              <a:gd name="T18" fmla="*/ 1259871 w 136167"/>
              <a:gd name="T19" fmla="*/ 3301713 h 180612"/>
              <a:gd name="T20" fmla="*/ 1086828 w 136167"/>
              <a:gd name="T21" fmla="*/ 3122271 h 180612"/>
              <a:gd name="T22" fmla="*/ 1086828 w 136167"/>
              <a:gd name="T23" fmla="*/ 2715886 h 180612"/>
              <a:gd name="T24" fmla="*/ 772005 w 136167"/>
              <a:gd name="T25" fmla="*/ 2652983 h 180612"/>
              <a:gd name="T26" fmla="*/ 0 w 136167"/>
              <a:gd name="T27" fmla="*/ 1504540 h 180612"/>
              <a:gd name="T28" fmla="*/ 179020 w 136167"/>
              <a:gd name="T29" fmla="*/ 1334949 h 180612"/>
              <a:gd name="T30" fmla="*/ 1245088 w 136167"/>
              <a:gd name="T31" fmla="*/ 355271 h 180612"/>
              <a:gd name="T32" fmla="*/ 973948 w 136167"/>
              <a:gd name="T33" fmla="*/ 625018 h 180612"/>
              <a:gd name="T34" fmla="*/ 973948 w 136167"/>
              <a:gd name="T35" fmla="*/ 1486901 h 180612"/>
              <a:gd name="T36" fmla="*/ 1245088 w 136167"/>
              <a:gd name="T37" fmla="*/ 1756649 h 180612"/>
              <a:gd name="T38" fmla="*/ 1516211 w 136167"/>
              <a:gd name="T39" fmla="*/ 1486901 h 180612"/>
              <a:gd name="T40" fmla="*/ 1516211 w 136167"/>
              <a:gd name="T41" fmla="*/ 625018 h 180612"/>
              <a:gd name="T42" fmla="*/ 1245088 w 136167"/>
              <a:gd name="T43" fmla="*/ 355271 h 180612"/>
              <a:gd name="T44" fmla="*/ 1245088 w 136167"/>
              <a:gd name="T45" fmla="*/ 0 h 180612"/>
              <a:gd name="T46" fmla="*/ 1873298 w 136167"/>
              <a:gd name="T47" fmla="*/ 625018 h 180612"/>
              <a:gd name="T48" fmla="*/ 1873298 w 136167"/>
              <a:gd name="T49" fmla="*/ 1486901 h 180612"/>
              <a:gd name="T50" fmla="*/ 1245088 w 136167"/>
              <a:gd name="T51" fmla="*/ 2111913 h 180612"/>
              <a:gd name="T52" fmla="*/ 616850 w 136167"/>
              <a:gd name="T53" fmla="*/ 1486901 h 180612"/>
              <a:gd name="T54" fmla="*/ 616850 w 136167"/>
              <a:gd name="T55" fmla="*/ 625018 h 180612"/>
              <a:gd name="T56" fmla="*/ 1245088 w 136167"/>
              <a:gd name="T57" fmla="*/ 0 h 1806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6167" h="180612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10" name="Freeform 624">
            <a:extLst>
              <a:ext uri="{FF2B5EF4-FFF2-40B4-BE49-F238E27FC236}">
                <a16:creationId xmlns:a16="http://schemas.microsoft.com/office/drawing/2014/main" id="{2C76FE69-BF37-484B-8C3D-FE8B6836CAA0}"/>
              </a:ext>
            </a:extLst>
          </p:cNvPr>
          <p:cNvSpPr>
            <a:spLocks noChangeAspect="1"/>
          </p:cNvSpPr>
          <p:nvPr/>
        </p:nvSpPr>
        <p:spPr bwMode="auto">
          <a:xfrm>
            <a:off x="6056721" y="3314463"/>
            <a:ext cx="395089" cy="241869"/>
          </a:xfrm>
          <a:custGeom>
            <a:avLst/>
            <a:gdLst>
              <a:gd name="T0" fmla="*/ 1228470 w 169501"/>
              <a:gd name="T1" fmla="*/ 434138 h 104417"/>
              <a:gd name="T2" fmla="*/ 1401228 w 169501"/>
              <a:gd name="T3" fmla="*/ 608950 h 104417"/>
              <a:gd name="T4" fmla="*/ 1401228 w 169501"/>
              <a:gd name="T5" fmla="*/ 1236931 h 104417"/>
              <a:gd name="T6" fmla="*/ 1228470 w 169501"/>
              <a:gd name="T7" fmla="*/ 1411734 h 104417"/>
              <a:gd name="T8" fmla="*/ 1055715 w 169501"/>
              <a:gd name="T9" fmla="*/ 1236931 h 104417"/>
              <a:gd name="T10" fmla="*/ 1055715 w 169501"/>
              <a:gd name="T11" fmla="*/ 608950 h 104417"/>
              <a:gd name="T12" fmla="*/ 1228470 w 169501"/>
              <a:gd name="T13" fmla="*/ 434138 h 104417"/>
              <a:gd name="T14" fmla="*/ 682327 w 169501"/>
              <a:gd name="T15" fmla="*/ 434138 h 104417"/>
              <a:gd name="T16" fmla="*/ 872942 w 169501"/>
              <a:gd name="T17" fmla="*/ 608950 h 104417"/>
              <a:gd name="T18" fmla="*/ 872942 w 169501"/>
              <a:gd name="T19" fmla="*/ 1236931 h 104417"/>
              <a:gd name="T20" fmla="*/ 682327 w 169501"/>
              <a:gd name="T21" fmla="*/ 1411734 h 104417"/>
              <a:gd name="T22" fmla="*/ 498525 w 169501"/>
              <a:gd name="T23" fmla="*/ 1236931 h 104417"/>
              <a:gd name="T24" fmla="*/ 498525 w 169501"/>
              <a:gd name="T25" fmla="*/ 608950 h 104417"/>
              <a:gd name="T26" fmla="*/ 682327 w 169501"/>
              <a:gd name="T27" fmla="*/ 434138 h 104417"/>
              <a:gd name="T28" fmla="*/ 367182 w 169501"/>
              <a:gd name="T29" fmla="*/ 352060 h 104417"/>
              <a:gd name="T30" fmla="*/ 367182 w 169501"/>
              <a:gd name="T31" fmla="*/ 1551663 h 104417"/>
              <a:gd name="T32" fmla="*/ 2536941 w 169501"/>
              <a:gd name="T33" fmla="*/ 1551663 h 104417"/>
              <a:gd name="T34" fmla="*/ 2536941 w 169501"/>
              <a:gd name="T35" fmla="*/ 1290896 h 104417"/>
              <a:gd name="T36" fmla="*/ 2683818 w 169501"/>
              <a:gd name="T37" fmla="*/ 1108335 h 104417"/>
              <a:gd name="T38" fmla="*/ 2763934 w 169501"/>
              <a:gd name="T39" fmla="*/ 1108335 h 104417"/>
              <a:gd name="T40" fmla="*/ 2763934 w 169501"/>
              <a:gd name="T41" fmla="*/ 749755 h 104417"/>
              <a:gd name="T42" fmla="*/ 2683818 w 169501"/>
              <a:gd name="T43" fmla="*/ 749755 h 104417"/>
              <a:gd name="T44" fmla="*/ 2536941 w 169501"/>
              <a:gd name="T45" fmla="*/ 586776 h 104417"/>
              <a:gd name="T46" fmla="*/ 2536941 w 169501"/>
              <a:gd name="T47" fmla="*/ 352060 h 104417"/>
              <a:gd name="T48" fmla="*/ 166901 w 169501"/>
              <a:gd name="T49" fmla="*/ 0 h 104417"/>
              <a:gd name="T50" fmla="*/ 2683818 w 169501"/>
              <a:gd name="T51" fmla="*/ 0 h 104417"/>
              <a:gd name="T52" fmla="*/ 2904140 w 169501"/>
              <a:gd name="T53" fmla="*/ 169499 h 104417"/>
              <a:gd name="T54" fmla="*/ 2904140 w 169501"/>
              <a:gd name="T55" fmla="*/ 397696 h 104417"/>
              <a:gd name="T56" fmla="*/ 2897475 w 169501"/>
              <a:gd name="T57" fmla="*/ 397696 h 104417"/>
              <a:gd name="T58" fmla="*/ 3131133 w 169501"/>
              <a:gd name="T59" fmla="*/ 586776 h 104417"/>
              <a:gd name="T60" fmla="*/ 3131133 w 169501"/>
              <a:gd name="T61" fmla="*/ 1290896 h 104417"/>
              <a:gd name="T62" fmla="*/ 2897475 w 169501"/>
              <a:gd name="T63" fmla="*/ 1460395 h 104417"/>
              <a:gd name="T64" fmla="*/ 2904140 w 169501"/>
              <a:gd name="T65" fmla="*/ 1460395 h 104417"/>
              <a:gd name="T66" fmla="*/ 2904140 w 169501"/>
              <a:gd name="T67" fmla="*/ 1714659 h 104417"/>
              <a:gd name="T68" fmla="*/ 2683818 w 169501"/>
              <a:gd name="T69" fmla="*/ 1903723 h 104417"/>
              <a:gd name="T70" fmla="*/ 166901 w 169501"/>
              <a:gd name="T71" fmla="*/ 1903723 h 104417"/>
              <a:gd name="T72" fmla="*/ 0 w 169501"/>
              <a:gd name="T73" fmla="*/ 1714659 h 104417"/>
              <a:gd name="T74" fmla="*/ 0 w 169501"/>
              <a:gd name="T75" fmla="*/ 169499 h 104417"/>
              <a:gd name="T76" fmla="*/ 166901 w 169501"/>
              <a:gd name="T77" fmla="*/ 0 h 1044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9501" h="104417">
                <a:moveTo>
                  <a:pt x="66502" y="23812"/>
                </a:moveTo>
                <a:cubicBezTo>
                  <a:pt x="71351" y="23812"/>
                  <a:pt x="75854" y="28073"/>
                  <a:pt x="75854" y="33400"/>
                </a:cubicBezTo>
                <a:lnTo>
                  <a:pt x="75854" y="67844"/>
                </a:lnTo>
                <a:cubicBezTo>
                  <a:pt x="75854" y="73171"/>
                  <a:pt x="71351" y="77432"/>
                  <a:pt x="66502" y="77432"/>
                </a:cubicBezTo>
                <a:cubicBezTo>
                  <a:pt x="61307" y="77432"/>
                  <a:pt x="57150" y="73171"/>
                  <a:pt x="57150" y="67844"/>
                </a:cubicBezTo>
                <a:lnTo>
                  <a:pt x="57150" y="33400"/>
                </a:lnTo>
                <a:cubicBezTo>
                  <a:pt x="57150" y="28073"/>
                  <a:pt x="61307" y="23812"/>
                  <a:pt x="66502" y="23812"/>
                </a:cubicBezTo>
                <a:close/>
                <a:moveTo>
                  <a:pt x="36937" y="23812"/>
                </a:moveTo>
                <a:cubicBezTo>
                  <a:pt x="42465" y="23812"/>
                  <a:pt x="47256" y="28073"/>
                  <a:pt x="47256" y="33400"/>
                </a:cubicBezTo>
                <a:lnTo>
                  <a:pt x="47256" y="67844"/>
                </a:lnTo>
                <a:cubicBezTo>
                  <a:pt x="47256" y="73171"/>
                  <a:pt x="42465" y="77432"/>
                  <a:pt x="36937" y="77432"/>
                </a:cubicBezTo>
                <a:cubicBezTo>
                  <a:pt x="31409" y="77432"/>
                  <a:pt x="26987" y="73171"/>
                  <a:pt x="26987" y="67844"/>
                </a:cubicBezTo>
                <a:lnTo>
                  <a:pt x="26987" y="33400"/>
                </a:lnTo>
                <a:cubicBezTo>
                  <a:pt x="26987" y="28073"/>
                  <a:pt x="31409" y="23812"/>
                  <a:pt x="36937" y="23812"/>
                </a:cubicBezTo>
                <a:close/>
                <a:moveTo>
                  <a:pt x="19877" y="19310"/>
                </a:moveTo>
                <a:lnTo>
                  <a:pt x="19877" y="85107"/>
                </a:lnTo>
                <a:lnTo>
                  <a:pt x="137335" y="85107"/>
                </a:lnTo>
                <a:lnTo>
                  <a:pt x="137335" y="70804"/>
                </a:lnTo>
                <a:cubicBezTo>
                  <a:pt x="137335" y="65797"/>
                  <a:pt x="140227" y="60791"/>
                  <a:pt x="145286" y="60791"/>
                </a:cubicBezTo>
                <a:lnTo>
                  <a:pt x="149623" y="60791"/>
                </a:lnTo>
                <a:lnTo>
                  <a:pt x="149623" y="41123"/>
                </a:lnTo>
                <a:lnTo>
                  <a:pt x="145286" y="41123"/>
                </a:lnTo>
                <a:cubicBezTo>
                  <a:pt x="140227" y="41123"/>
                  <a:pt x="137335" y="37547"/>
                  <a:pt x="137335" y="32184"/>
                </a:cubicBezTo>
                <a:lnTo>
                  <a:pt x="137335" y="19310"/>
                </a:lnTo>
                <a:lnTo>
                  <a:pt x="19877" y="19310"/>
                </a:lnTo>
                <a:close/>
                <a:moveTo>
                  <a:pt x="9035" y="0"/>
                </a:moveTo>
                <a:lnTo>
                  <a:pt x="145286" y="0"/>
                </a:lnTo>
                <a:cubicBezTo>
                  <a:pt x="150708" y="0"/>
                  <a:pt x="157213" y="3933"/>
                  <a:pt x="157213" y="9297"/>
                </a:cubicBezTo>
                <a:lnTo>
                  <a:pt x="157213" y="21813"/>
                </a:lnTo>
                <a:lnTo>
                  <a:pt x="156852" y="21813"/>
                </a:lnTo>
                <a:cubicBezTo>
                  <a:pt x="162634" y="21813"/>
                  <a:pt x="169501" y="27177"/>
                  <a:pt x="169501" y="32184"/>
                </a:cubicBezTo>
                <a:lnTo>
                  <a:pt x="169501" y="70804"/>
                </a:lnTo>
                <a:cubicBezTo>
                  <a:pt x="169501" y="76168"/>
                  <a:pt x="162634" y="80101"/>
                  <a:pt x="156852" y="80101"/>
                </a:cubicBezTo>
                <a:lnTo>
                  <a:pt x="157213" y="80101"/>
                </a:lnTo>
                <a:lnTo>
                  <a:pt x="157213" y="94047"/>
                </a:lnTo>
                <a:cubicBezTo>
                  <a:pt x="157213" y="99411"/>
                  <a:pt x="150708" y="104417"/>
                  <a:pt x="145286" y="104417"/>
                </a:cubicBezTo>
                <a:lnTo>
                  <a:pt x="9035" y="104417"/>
                </a:lnTo>
                <a:cubicBezTo>
                  <a:pt x="3252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3252" y="0"/>
                  <a:pt x="90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DD1C5E3C-675F-8742-1C25-EDFD3997AF35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162C08E4-EBEB-D81C-97CA-FA7273F2971E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5DAE89B3-6F58-D957-B31E-B6AA52FB65C5}"/>
              </a:ext>
            </a:extLst>
          </p:cNvPr>
          <p:cNvSpPr/>
          <p:nvPr/>
        </p:nvSpPr>
        <p:spPr>
          <a:xfrm>
            <a:off x="571499" y="315506"/>
            <a:ext cx="6153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Seguridad de la información</a:t>
            </a:r>
          </a:p>
        </p:txBody>
      </p:sp>
      <p:pic>
        <p:nvPicPr>
          <p:cNvPr id="114" name="Imagen 113">
            <a:extLst>
              <a:ext uri="{FF2B5EF4-FFF2-40B4-BE49-F238E27FC236}">
                <a16:creationId xmlns:a16="http://schemas.microsoft.com/office/drawing/2014/main" id="{58F91E93-2C8B-0A9E-B775-869812553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0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571499" y="315506"/>
            <a:ext cx="4745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Vocación de los </a:t>
            </a:r>
            <a:r>
              <a:rPr lang="es-ES" sz="4000" b="1" dirty="0" err="1">
                <a:solidFill>
                  <a:srgbClr val="002157"/>
                </a:solidFill>
              </a:rPr>
              <a:t>AGDs</a:t>
            </a:r>
            <a:endParaRPr lang="es-ES" sz="4000" b="1" dirty="0">
              <a:solidFill>
                <a:srgbClr val="002157"/>
              </a:solidFill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52971E3-9F67-8B49-83C9-3AC63CFCEF89}"/>
              </a:ext>
            </a:extLst>
          </p:cNvPr>
          <p:cNvGrpSpPr>
            <a:grpSpLocks/>
          </p:cNvGrpSpPr>
          <p:nvPr/>
        </p:nvGrpSpPr>
        <p:grpSpPr bwMode="auto">
          <a:xfrm>
            <a:off x="2027548" y="1527588"/>
            <a:ext cx="8743305" cy="5148323"/>
            <a:chOff x="192" y="960"/>
            <a:chExt cx="5652" cy="3261"/>
          </a:xfrm>
        </p:grpSpPr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C13A0FD3-DBE5-B049-8027-52FEFEE54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960"/>
              <a:ext cx="2318" cy="457"/>
            </a:xfrm>
            <a:prstGeom prst="cube">
              <a:avLst>
                <a:gd name="adj" fmla="val 2497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4D5B6B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E8DED8">
                  <a:alpha val="74998"/>
                </a:srgbClr>
              </a:outerShdw>
            </a:effectLst>
          </p:spPr>
          <p:txBody>
            <a:bodyPr wrap="none" lIns="69056" tIns="34529" rIns="69056" bIns="34529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685800">
                <a:defRPr/>
              </a:pPr>
              <a:r>
                <a:rPr lang="es-ES_tradnl" altLang="es-MX" sz="1725" b="1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Almacén General de Depósito</a:t>
              </a: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F126DCA1-163B-4848-895D-AA1FC7DCA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998"/>
              <a:ext cx="1035" cy="6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4D5B6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685800">
                <a:defRPr/>
              </a:pPr>
              <a:r>
                <a:rPr lang="es-ES_tradnl" altLang="es-MX" sz="1875" b="1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Objeto</a:t>
              </a:r>
            </a:p>
            <a:p>
              <a:pPr algn="ctr" defTabSz="685800">
                <a:defRPr/>
              </a:pPr>
              <a:r>
                <a:rPr lang="es-ES_tradnl" altLang="es-MX" sz="1875" b="1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 Físico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812BFDD0-C2F4-5D47-AF4B-6166FD608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3122"/>
              <a:ext cx="1068" cy="7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4D5B6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 defTabSz="685800">
                <a:defRPr/>
              </a:pPr>
              <a:r>
                <a:rPr lang="es-ES_tradnl" sz="1875" b="1" kern="0" dirty="0">
                  <a:solidFill>
                    <a:srgbClr val="070C13"/>
                  </a:solidFill>
                  <a:latin typeface="Avenir Next" panose="020B0503020202020204" pitchFamily="34" charset="0"/>
                  <a:ea typeface="MS PGothic" charset="0"/>
                  <a:cs typeface="Arial" panose="020B0604020202020204" pitchFamily="34" charset="0"/>
                </a:rPr>
                <a:t>Objeto</a:t>
              </a:r>
            </a:p>
            <a:p>
              <a:pPr algn="ctr" defTabSz="685800">
                <a:defRPr/>
              </a:pPr>
              <a:r>
                <a:rPr lang="es-ES_tradnl" sz="1875" b="1" kern="0" dirty="0">
                  <a:solidFill>
                    <a:srgbClr val="070C13"/>
                  </a:solidFill>
                  <a:latin typeface="Avenir Next" panose="020B0503020202020204" pitchFamily="34" charset="0"/>
                  <a:ea typeface="MS PGothic" charset="0"/>
                  <a:cs typeface="Arial" panose="020B0604020202020204" pitchFamily="34" charset="0"/>
                </a:rPr>
                <a:t> Financiero</a:t>
              </a: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ED20FB3D-ED97-6F48-A874-7E74330A9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1842"/>
              <a:ext cx="1557" cy="9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4D5B6B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E8DED8">
                  <a:alpha val="74998"/>
                </a:srgbClr>
              </a:outerShdw>
            </a:effectLst>
          </p:spPr>
          <p:txBody>
            <a:bodyPr wrap="none" lIns="69056" tIns="34529" rIns="69056" bIns="34529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685800">
                <a:defRPr/>
              </a:pPr>
              <a:r>
                <a:rPr lang="es-ES_tradnl" altLang="es-MX" sz="1500" b="1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Almacenamiento,</a:t>
              </a:r>
            </a:p>
            <a:p>
              <a:pPr algn="ctr" defTabSz="685800">
                <a:defRPr/>
              </a:pPr>
              <a:r>
                <a:rPr lang="es-ES_tradnl" altLang="es-MX" sz="1500" b="1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 guarda y</a:t>
              </a:r>
            </a:p>
            <a:p>
              <a:pPr algn="ctr" defTabSz="685800">
                <a:defRPr/>
              </a:pPr>
              <a:r>
                <a:rPr lang="es-ES_tradnl" altLang="es-MX" sz="1500" b="1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 conservación de</a:t>
              </a:r>
            </a:p>
            <a:p>
              <a:pPr algn="ctr" defTabSz="685800">
                <a:defRPr/>
              </a:pPr>
              <a:r>
                <a:rPr lang="es-ES_tradnl" altLang="es-MX" sz="1500" b="1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mercancías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A2660DC9-E2FF-9443-B3A8-418E18764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2893"/>
              <a:ext cx="1557" cy="12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4D5B6B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E8DED8">
                  <a:alpha val="74998"/>
                </a:srgbClr>
              </a:outerShdw>
            </a:effectLst>
          </p:spPr>
          <p:txBody>
            <a:bodyPr wrap="none" lIns="69056" tIns="34529" rIns="69056" bIns="34529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685800">
                <a:defRPr/>
              </a:pPr>
              <a:r>
                <a:rPr lang="es-ES_tradnl" altLang="es-MX" sz="1500" b="1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Emisión de </a:t>
              </a:r>
            </a:p>
            <a:p>
              <a:pPr algn="ctr" defTabSz="685800">
                <a:defRPr/>
              </a:pPr>
              <a:r>
                <a:rPr lang="es-ES_tradnl" altLang="es-MX" sz="1500" b="1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CD y BP</a:t>
              </a: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178DB3DB-7884-6742-8A8E-644B9AF27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1226"/>
              <a:ext cx="1215" cy="5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4D5B6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t"/>
            <a:lstStyle/>
            <a:p>
              <a:pPr algn="ctr" defTabSz="685800">
                <a:defRPr/>
              </a:pPr>
              <a:r>
                <a:rPr lang="es-ES_tradnl" sz="1500" b="1" kern="0" dirty="0">
                  <a:solidFill>
                    <a:srgbClr val="070C13"/>
                  </a:solidFill>
                  <a:latin typeface="Avenir Next" panose="020B0503020202020204" pitchFamily="34" charset="0"/>
                  <a:ea typeface="MS PGothic" charset="0"/>
                  <a:cs typeface="Arial" panose="020B0604020202020204" pitchFamily="34" charset="0"/>
                </a:rPr>
                <a:t>Servicios de valor </a:t>
              </a:r>
            </a:p>
            <a:p>
              <a:pPr algn="ctr" defTabSz="685800">
                <a:defRPr/>
              </a:pPr>
              <a:r>
                <a:rPr lang="es-ES_tradnl" sz="1500" b="1" kern="0" dirty="0">
                  <a:solidFill>
                    <a:srgbClr val="070C13"/>
                  </a:solidFill>
                  <a:latin typeface="Avenir Next" panose="020B0503020202020204" pitchFamily="34" charset="0"/>
                  <a:ea typeface="MS PGothic" charset="0"/>
                  <a:cs typeface="Arial" panose="020B0604020202020204" pitchFamily="34" charset="0"/>
                </a:rPr>
                <a:t>agregado</a:t>
              </a:r>
            </a:p>
            <a:p>
              <a:pPr algn="ctr" defTabSz="685800">
                <a:defRPr/>
              </a:pPr>
              <a:endParaRPr lang="es-ES_tradnl" sz="1500" b="1" kern="0" dirty="0">
                <a:solidFill>
                  <a:srgbClr val="070C13"/>
                </a:solidFill>
                <a:latin typeface="Avenir Next" panose="020B0503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D8BF168-2B44-6243-AD47-57A026067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2137"/>
              <a:ext cx="2185" cy="208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4D5B6B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E8DED8">
                  <a:alpha val="74998"/>
                </a:srgbClr>
              </a:outerShdw>
            </a:effectLst>
          </p:spPr>
          <p:txBody>
            <a:bodyPr wrap="none" lIns="69056" tIns="34529" rIns="69056" bIns="34529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marL="133350" indent="-133350" defTabSz="685800">
                <a:buFont typeface="Wingdings" pitchFamily="2" charset="2"/>
                <a:buChar char="§"/>
                <a:defRPr/>
              </a:pPr>
              <a:r>
                <a:rPr lang="es-ES_tradnl" altLang="es-MX" sz="1600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Transporte</a:t>
              </a:r>
            </a:p>
            <a:p>
              <a:pPr marL="133350" indent="-133350" defTabSz="685800">
                <a:buFont typeface="Wingdings" pitchFamily="2" charset="2"/>
                <a:buChar char="§"/>
                <a:defRPr/>
              </a:pPr>
              <a:r>
                <a:rPr lang="es-ES_tradnl" altLang="es-MX" sz="1600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Certificación de calidad</a:t>
              </a:r>
            </a:p>
            <a:p>
              <a:pPr marL="133350" indent="-133350" defTabSz="685800">
                <a:buFont typeface="Wingdings" pitchFamily="2" charset="2"/>
                <a:buChar char="§"/>
                <a:defRPr/>
              </a:pPr>
              <a:r>
                <a:rPr lang="es-ES_tradnl" altLang="es-MX" sz="1600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Acondicionamiento de producto</a:t>
              </a:r>
            </a:p>
            <a:p>
              <a:pPr marL="133350" indent="-133350" defTabSz="685800">
                <a:buFont typeface="Wingdings" pitchFamily="2" charset="2"/>
                <a:buChar char="§"/>
                <a:defRPr/>
              </a:pPr>
              <a:r>
                <a:rPr lang="es-ES_tradnl" altLang="es-MX" sz="1600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Colocación de marbetes de vinos</a:t>
              </a:r>
            </a:p>
            <a:p>
              <a:pPr marL="133350" indent="-133350" defTabSz="685800">
                <a:buFont typeface="Wingdings" pitchFamily="2" charset="2"/>
                <a:buChar char="§"/>
                <a:defRPr/>
              </a:pPr>
              <a:r>
                <a:rPr lang="es-ES_tradnl" altLang="es-MX" sz="1600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Etiquetado (</a:t>
              </a:r>
              <a:r>
                <a:rPr lang="es-ES_tradnl" altLang="es-MX" sz="1600" kern="0" dirty="0" err="1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NOMs</a:t>
              </a:r>
              <a:r>
                <a:rPr lang="es-ES_tradnl" altLang="es-MX" sz="1600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33350" indent="-133350" defTabSz="685800">
                <a:buFont typeface="Wingdings" pitchFamily="2" charset="2"/>
                <a:buChar char="§"/>
                <a:defRPr/>
              </a:pPr>
              <a:r>
                <a:rPr lang="es-ES_tradnl" altLang="es-MX" sz="1600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Comercialización</a:t>
              </a:r>
            </a:p>
            <a:p>
              <a:pPr marL="133350" indent="-133350" defTabSz="685800">
                <a:buFont typeface="Wingdings" pitchFamily="2" charset="2"/>
                <a:buChar char="§"/>
                <a:defRPr/>
              </a:pPr>
              <a:r>
                <a:rPr lang="es-ES_tradnl" altLang="es-MX" sz="1600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Proyectos especiales de logística</a:t>
              </a:r>
            </a:p>
            <a:p>
              <a:pPr marL="133350" indent="-133350" defTabSz="685800">
                <a:buFont typeface="Wingdings" pitchFamily="2" charset="2"/>
                <a:buChar char="§"/>
                <a:defRPr/>
              </a:pPr>
              <a:r>
                <a:rPr lang="es-ES_tradnl" altLang="es-MX" sz="1600" kern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Unidades </a:t>
              </a:r>
              <a:r>
                <a:rPr lang="es-ES_tradnl" altLang="es-MX" sz="1600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de verificación</a:t>
              </a:r>
            </a:p>
            <a:p>
              <a:pPr marL="133350" indent="-133350" defTabSz="685800">
                <a:buFont typeface="Wingdings" pitchFamily="2" charset="2"/>
                <a:buChar char="§"/>
                <a:defRPr/>
              </a:pPr>
              <a:r>
                <a:rPr lang="es-ES_tradnl" altLang="es-MX" sz="1600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Fiduciario en fideicomisos de </a:t>
              </a:r>
            </a:p>
            <a:p>
              <a:pPr defTabSz="685800">
                <a:defRPr/>
              </a:pPr>
              <a:r>
                <a:rPr lang="es-ES_tradnl" altLang="es-MX" sz="1600" kern="0" dirty="0">
                  <a:solidFill>
                    <a:srgbClr val="070C13"/>
                  </a:solidFill>
                  <a:latin typeface="Avenir Next" panose="020B0503020202020204" pitchFamily="34" charset="0"/>
                  <a:cs typeface="Arial" panose="020B0604020202020204" pitchFamily="34" charset="0"/>
                </a:rPr>
                <a:t>    garantía</a:t>
              </a:r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03852F1E-1173-DB41-A757-8F55A5845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4" y="1442"/>
              <a:ext cx="0" cy="397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s-ES" sz="1350" kern="0">
                <a:solidFill>
                  <a:srgbClr val="4D5B6B"/>
                </a:solidFill>
                <a:latin typeface="Avenir Next" panose="020B0503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321F2E53-DFB6-CF40-B928-915F0EEA1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4" y="2791"/>
              <a:ext cx="0" cy="102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s-ES" sz="1350" kern="0">
                <a:solidFill>
                  <a:srgbClr val="4D5B6B"/>
                </a:solidFill>
                <a:latin typeface="Avenir Next" panose="020B0503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9D6338F2-31D7-2A44-9058-59E93E1A8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" y="1613"/>
              <a:ext cx="3364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s-ES" sz="1350" kern="0">
                <a:solidFill>
                  <a:srgbClr val="4D5B6B"/>
                </a:solidFill>
                <a:latin typeface="Avenir Next" panose="020B0503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600A0DA1-B1A1-3140-8FE6-BEAF2B46A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" y="1598"/>
              <a:ext cx="0" cy="417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s-ES" sz="1350" kern="0">
                <a:solidFill>
                  <a:srgbClr val="4D5B6B"/>
                </a:solidFill>
                <a:latin typeface="Avenir Next" panose="020B0503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0D51738D-B2DE-FB47-B377-EC197E724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" y="2652"/>
              <a:ext cx="0" cy="461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s-ES" sz="1350" kern="0">
                <a:solidFill>
                  <a:srgbClr val="4D5B6B"/>
                </a:solidFill>
                <a:latin typeface="Avenir Next" panose="020B0503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22" name="AutoShape 17" descr="50%">
              <a:extLst>
                <a:ext uri="{FF2B5EF4-FFF2-40B4-BE49-F238E27FC236}">
                  <a16:creationId xmlns:a16="http://schemas.microsoft.com/office/drawing/2014/main" id="{4230E152-5AFA-354C-BA92-4857B90B8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842"/>
              <a:ext cx="547" cy="943"/>
            </a:xfrm>
            <a:prstGeom prst="rightArrow">
              <a:avLst>
                <a:gd name="adj1" fmla="val 75009"/>
                <a:gd name="adj2" fmla="val 50023"/>
              </a:avLst>
            </a:prstGeom>
            <a:solidFill>
              <a:srgbClr val="2F527E">
                <a:lumMod val="75000"/>
              </a:srgbClr>
            </a:solidFill>
            <a:ln w="12700">
              <a:solidFill>
                <a:srgbClr val="4D5B6B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E8DED8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s-ES" sz="1350" kern="0">
                <a:solidFill>
                  <a:srgbClr val="4D5B6B"/>
                </a:solidFill>
                <a:latin typeface="Avenir Next" panose="020B0503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23" name="AutoShape 18" descr="50%">
              <a:extLst>
                <a:ext uri="{FF2B5EF4-FFF2-40B4-BE49-F238E27FC236}">
                  <a16:creationId xmlns:a16="http://schemas.microsoft.com/office/drawing/2014/main" id="{E8C1047A-50B1-F648-B4DC-E9ED6216E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790"/>
              <a:ext cx="917" cy="389"/>
            </a:xfrm>
            <a:prstGeom prst="downArrow">
              <a:avLst>
                <a:gd name="adj1" fmla="val 75009"/>
                <a:gd name="adj2" fmla="val 50023"/>
              </a:avLst>
            </a:prstGeom>
            <a:solidFill>
              <a:srgbClr val="2F527E">
                <a:lumMod val="75000"/>
              </a:srgbClr>
            </a:solidFill>
            <a:ln w="12700">
              <a:solidFill>
                <a:srgbClr val="4D5B6B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E8DED8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s-ES" sz="1350" kern="0">
                <a:solidFill>
                  <a:srgbClr val="4D5B6B"/>
                </a:solidFill>
                <a:latin typeface="Avenir Next" panose="020B0503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24" name="AutoShape 19" descr="50%">
              <a:extLst>
                <a:ext uri="{FF2B5EF4-FFF2-40B4-BE49-F238E27FC236}">
                  <a16:creationId xmlns:a16="http://schemas.microsoft.com/office/drawing/2014/main" id="{570491C2-33AA-3948-A779-C8A1589FF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3001"/>
              <a:ext cx="497" cy="942"/>
            </a:xfrm>
            <a:prstGeom prst="rightArrow">
              <a:avLst>
                <a:gd name="adj1" fmla="val 75009"/>
                <a:gd name="adj2" fmla="val 50023"/>
              </a:avLst>
            </a:prstGeom>
            <a:solidFill>
              <a:srgbClr val="2F527E">
                <a:lumMod val="75000"/>
              </a:srgbClr>
            </a:solidFill>
            <a:ln w="12700">
              <a:solidFill>
                <a:srgbClr val="4D5B6B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E8DED8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s-ES" sz="1350" kern="0">
                <a:solidFill>
                  <a:srgbClr val="4D5B6B"/>
                </a:solidFill>
                <a:latin typeface="Avenir Next" panose="020B0503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D7D62D8A-FD8C-91DF-3D3E-06B909EE6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61906">
            <a:extLst>
              <a:ext uri="{FF2B5EF4-FFF2-40B4-BE49-F238E27FC236}">
                <a16:creationId xmlns:a16="http://schemas.microsoft.com/office/drawing/2014/main" id="{8B4E8B67-07BE-6343-808D-F003F5DA777A}"/>
              </a:ext>
            </a:extLst>
          </p:cNvPr>
          <p:cNvSpPr/>
          <p:nvPr/>
        </p:nvSpPr>
        <p:spPr>
          <a:xfrm>
            <a:off x="2949207" y="1374757"/>
            <a:ext cx="4622864" cy="73152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4" name="Shape 61909">
            <a:extLst>
              <a:ext uri="{FF2B5EF4-FFF2-40B4-BE49-F238E27FC236}">
                <a16:creationId xmlns:a16="http://schemas.microsoft.com/office/drawing/2014/main" id="{A7B13DB4-87A6-4140-8675-42EC025B3832}"/>
              </a:ext>
            </a:extLst>
          </p:cNvPr>
          <p:cNvSpPr/>
          <p:nvPr/>
        </p:nvSpPr>
        <p:spPr>
          <a:xfrm>
            <a:off x="2957410" y="2106276"/>
            <a:ext cx="5314155" cy="73152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2" name="Shape 61912">
            <a:extLst>
              <a:ext uri="{FF2B5EF4-FFF2-40B4-BE49-F238E27FC236}">
                <a16:creationId xmlns:a16="http://schemas.microsoft.com/office/drawing/2014/main" id="{13FA1B36-55F2-3441-B43B-6A58806F6B49}"/>
              </a:ext>
            </a:extLst>
          </p:cNvPr>
          <p:cNvSpPr/>
          <p:nvPr/>
        </p:nvSpPr>
        <p:spPr>
          <a:xfrm>
            <a:off x="2957410" y="2837796"/>
            <a:ext cx="6017519" cy="73152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0" name="Shape 61915">
            <a:extLst>
              <a:ext uri="{FF2B5EF4-FFF2-40B4-BE49-F238E27FC236}">
                <a16:creationId xmlns:a16="http://schemas.microsoft.com/office/drawing/2014/main" id="{54393649-9D95-8847-AEC0-8191B7048DE6}"/>
              </a:ext>
            </a:extLst>
          </p:cNvPr>
          <p:cNvSpPr/>
          <p:nvPr/>
        </p:nvSpPr>
        <p:spPr>
          <a:xfrm>
            <a:off x="2966679" y="3569316"/>
            <a:ext cx="6706079" cy="731520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8" name="Shape 61918">
            <a:extLst>
              <a:ext uri="{FF2B5EF4-FFF2-40B4-BE49-F238E27FC236}">
                <a16:creationId xmlns:a16="http://schemas.microsoft.com/office/drawing/2014/main" id="{D79527A3-22D9-044B-80DB-17E294F1E2C4}"/>
              </a:ext>
            </a:extLst>
          </p:cNvPr>
          <p:cNvSpPr/>
          <p:nvPr/>
        </p:nvSpPr>
        <p:spPr>
          <a:xfrm>
            <a:off x="2966679" y="4300836"/>
            <a:ext cx="7626940" cy="73152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6" name="Shape 61921">
            <a:extLst>
              <a:ext uri="{FF2B5EF4-FFF2-40B4-BE49-F238E27FC236}">
                <a16:creationId xmlns:a16="http://schemas.microsoft.com/office/drawing/2014/main" id="{C1F023C1-AF2D-4D4D-A5A9-954A05753142}"/>
              </a:ext>
            </a:extLst>
          </p:cNvPr>
          <p:cNvSpPr/>
          <p:nvPr/>
        </p:nvSpPr>
        <p:spPr>
          <a:xfrm>
            <a:off x="2966679" y="5032356"/>
            <a:ext cx="6711766" cy="7315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4" name="Shape 61924">
            <a:extLst>
              <a:ext uri="{FF2B5EF4-FFF2-40B4-BE49-F238E27FC236}">
                <a16:creationId xmlns:a16="http://schemas.microsoft.com/office/drawing/2014/main" id="{F3432BC9-7380-CA4F-8963-35D360D0B2B3}"/>
              </a:ext>
            </a:extLst>
          </p:cNvPr>
          <p:cNvSpPr/>
          <p:nvPr/>
        </p:nvSpPr>
        <p:spPr>
          <a:xfrm>
            <a:off x="2966679" y="5763876"/>
            <a:ext cx="6008250" cy="7315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9" name="Freeform 944">
            <a:extLst>
              <a:ext uri="{FF2B5EF4-FFF2-40B4-BE49-F238E27FC236}">
                <a16:creationId xmlns:a16="http://schemas.microsoft.com/office/drawing/2014/main" id="{BA53B668-0EEF-7D4C-B994-C2B48AF5D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348" y="1505599"/>
            <a:ext cx="364145" cy="457204"/>
          </a:xfrm>
          <a:custGeom>
            <a:avLst/>
            <a:gdLst>
              <a:gd name="T0" fmla="*/ 873157 w 236178"/>
              <a:gd name="T1" fmla="*/ 2885453 h 296502"/>
              <a:gd name="T2" fmla="*/ 1655872 w 236178"/>
              <a:gd name="T3" fmla="*/ 2885453 h 296502"/>
              <a:gd name="T4" fmla="*/ 2029527 w 236178"/>
              <a:gd name="T5" fmla="*/ 2350830 h 296502"/>
              <a:gd name="T6" fmla="*/ 1163196 w 236178"/>
              <a:gd name="T7" fmla="*/ 849826 h 296502"/>
              <a:gd name="T8" fmla="*/ 1424861 w 236178"/>
              <a:gd name="T9" fmla="*/ 951573 h 296502"/>
              <a:gd name="T10" fmla="*/ 1424861 w 236178"/>
              <a:gd name="T11" fmla="*/ 1632569 h 296502"/>
              <a:gd name="T12" fmla="*/ 1163196 w 236178"/>
              <a:gd name="T13" fmla="*/ 1730421 h 296502"/>
              <a:gd name="T14" fmla="*/ 1242486 w 236178"/>
              <a:gd name="T15" fmla="*/ 1632569 h 296502"/>
              <a:gd name="T16" fmla="*/ 1111640 w 236178"/>
              <a:gd name="T17" fmla="*/ 900687 h 296502"/>
              <a:gd name="T18" fmla="*/ 1136125 w 236178"/>
              <a:gd name="T19" fmla="*/ 568016 h 296502"/>
              <a:gd name="T20" fmla="*/ 845506 w 236178"/>
              <a:gd name="T21" fmla="*/ 701296 h 296502"/>
              <a:gd name="T22" fmla="*/ 637391 w 236178"/>
              <a:gd name="T23" fmla="*/ 948271 h 296502"/>
              <a:gd name="T24" fmla="*/ 558849 w 236178"/>
              <a:gd name="T25" fmla="*/ 1261841 h 296502"/>
              <a:gd name="T26" fmla="*/ 621664 w 236178"/>
              <a:gd name="T27" fmla="*/ 1579352 h 296502"/>
              <a:gd name="T28" fmla="*/ 818022 w 236178"/>
              <a:gd name="T29" fmla="*/ 1838051 h 296502"/>
              <a:gd name="T30" fmla="*/ 1104687 w 236178"/>
              <a:gd name="T31" fmla="*/ 1983078 h 296502"/>
              <a:gd name="T32" fmla="*/ 1285343 w 236178"/>
              <a:gd name="T33" fmla="*/ 2088917 h 296502"/>
              <a:gd name="T34" fmla="*/ 1634838 w 236178"/>
              <a:gd name="T35" fmla="*/ 2010523 h 296502"/>
              <a:gd name="T36" fmla="*/ 1921517 w 236178"/>
              <a:gd name="T37" fmla="*/ 1787100 h 296502"/>
              <a:gd name="T38" fmla="*/ 2078597 w 236178"/>
              <a:gd name="T39" fmla="*/ 1461749 h 296502"/>
              <a:gd name="T40" fmla="*/ 2078597 w 236178"/>
              <a:gd name="T41" fmla="*/ 1101139 h 296502"/>
              <a:gd name="T42" fmla="*/ 1921517 w 236178"/>
              <a:gd name="T43" fmla="*/ 775776 h 296502"/>
              <a:gd name="T44" fmla="*/ 1634838 w 236178"/>
              <a:gd name="T45" fmla="*/ 552359 h 296502"/>
              <a:gd name="T46" fmla="*/ 1285343 w 236178"/>
              <a:gd name="T47" fmla="*/ 470016 h 296502"/>
              <a:gd name="T48" fmla="*/ 1469909 w 236178"/>
              <a:gd name="T49" fmla="*/ 477866 h 296502"/>
              <a:gd name="T50" fmla="*/ 1799779 w 236178"/>
              <a:gd name="T51" fmla="*/ 638584 h 296502"/>
              <a:gd name="T52" fmla="*/ 2027549 w 236178"/>
              <a:gd name="T53" fmla="*/ 924736 h 296502"/>
              <a:gd name="T54" fmla="*/ 2110008 w 236178"/>
              <a:gd name="T55" fmla="*/ 1281443 h 296502"/>
              <a:gd name="T56" fmla="*/ 2027549 w 236178"/>
              <a:gd name="T57" fmla="*/ 1638143 h 296502"/>
              <a:gd name="T58" fmla="*/ 1799779 w 236178"/>
              <a:gd name="T59" fmla="*/ 1924291 h 296502"/>
              <a:gd name="T60" fmla="*/ 1469909 w 236178"/>
              <a:gd name="T61" fmla="*/ 2085003 h 296502"/>
              <a:gd name="T62" fmla="*/ 1253921 w 236178"/>
              <a:gd name="T63" fmla="*/ 2190835 h 296502"/>
              <a:gd name="T64" fmla="*/ 865150 w 236178"/>
              <a:gd name="T65" fmla="*/ 2088917 h 296502"/>
              <a:gd name="T66" fmla="*/ 554909 w 236178"/>
              <a:gd name="T67" fmla="*/ 1826294 h 296502"/>
              <a:gd name="T68" fmla="*/ 389974 w 236178"/>
              <a:gd name="T69" fmla="*/ 1457832 h 296502"/>
              <a:gd name="T70" fmla="*/ 401754 w 236178"/>
              <a:gd name="T71" fmla="*/ 1050173 h 296502"/>
              <a:gd name="T72" fmla="*/ 590253 w 236178"/>
              <a:gd name="T73" fmla="*/ 693453 h 296502"/>
              <a:gd name="T74" fmla="*/ 916196 w 236178"/>
              <a:gd name="T75" fmla="*/ 450429 h 296502"/>
              <a:gd name="T76" fmla="*/ 1285343 w 236178"/>
              <a:gd name="T77" fmla="*/ 364218 h 296502"/>
              <a:gd name="T78" fmla="*/ 1294029 w 236178"/>
              <a:gd name="T79" fmla="*/ 2484469 h 296502"/>
              <a:gd name="T80" fmla="*/ 1294029 w 236178"/>
              <a:gd name="T81" fmla="*/ 0 h 296502"/>
              <a:gd name="T82" fmla="*/ 2127862 w 236178"/>
              <a:gd name="T83" fmla="*/ 3188152 h 296502"/>
              <a:gd name="T84" fmla="*/ 2049194 w 236178"/>
              <a:gd name="T85" fmla="*/ 3227473 h 296502"/>
              <a:gd name="T86" fmla="*/ 1262551 w 236178"/>
              <a:gd name="T87" fmla="*/ 3227473 h 296502"/>
              <a:gd name="T88" fmla="*/ 483783 w 236178"/>
              <a:gd name="T89" fmla="*/ 3231399 h 296502"/>
              <a:gd name="T90" fmla="*/ 456245 w 236178"/>
              <a:gd name="T91" fmla="*/ 2276129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1046" y="215180"/>
                </a:moveTo>
                <a:lnTo>
                  <a:pt x="51046" y="283548"/>
                </a:lnTo>
                <a:lnTo>
                  <a:pt x="79804" y="264117"/>
                </a:lnTo>
                <a:cubicBezTo>
                  <a:pt x="81242" y="263038"/>
                  <a:pt x="83399" y="263038"/>
                  <a:pt x="84837" y="264117"/>
                </a:cubicBezTo>
                <a:lnTo>
                  <a:pt x="118269" y="286427"/>
                </a:lnTo>
                <a:lnTo>
                  <a:pt x="151341" y="264117"/>
                </a:lnTo>
                <a:cubicBezTo>
                  <a:pt x="153138" y="263038"/>
                  <a:pt x="154935" y="263038"/>
                  <a:pt x="156373" y="264117"/>
                </a:cubicBezTo>
                <a:lnTo>
                  <a:pt x="185491" y="283548"/>
                </a:lnTo>
                <a:lnTo>
                  <a:pt x="185491" y="215180"/>
                </a:lnTo>
                <a:cubicBezTo>
                  <a:pt x="166079" y="228494"/>
                  <a:pt x="143073" y="236410"/>
                  <a:pt x="118269" y="236410"/>
                </a:cubicBezTo>
                <a:cubicBezTo>
                  <a:pt x="93105" y="236410"/>
                  <a:pt x="70098" y="228494"/>
                  <a:pt x="51046" y="215180"/>
                </a:cubicBezTo>
                <a:close/>
                <a:moveTo>
                  <a:pt x="106311" y="77787"/>
                </a:moveTo>
                <a:lnTo>
                  <a:pt x="130227" y="77787"/>
                </a:lnTo>
                <a:cubicBezTo>
                  <a:pt x="132401" y="77787"/>
                  <a:pt x="134575" y="79937"/>
                  <a:pt x="134575" y="82444"/>
                </a:cubicBezTo>
                <a:cubicBezTo>
                  <a:pt x="134575" y="84952"/>
                  <a:pt x="132401" y="87101"/>
                  <a:pt x="130227" y="87101"/>
                </a:cubicBezTo>
                <a:lnTo>
                  <a:pt x="122617" y="87101"/>
                </a:lnTo>
                <a:lnTo>
                  <a:pt x="122617" y="149436"/>
                </a:lnTo>
                <a:lnTo>
                  <a:pt x="130227" y="149436"/>
                </a:lnTo>
                <a:cubicBezTo>
                  <a:pt x="132401" y="149436"/>
                  <a:pt x="134575" y="151585"/>
                  <a:pt x="134575" y="153735"/>
                </a:cubicBezTo>
                <a:cubicBezTo>
                  <a:pt x="134575" y="156242"/>
                  <a:pt x="132401" y="158392"/>
                  <a:pt x="130227" y="158392"/>
                </a:cubicBezTo>
                <a:lnTo>
                  <a:pt x="106311" y="158392"/>
                </a:lnTo>
                <a:cubicBezTo>
                  <a:pt x="103774" y="158392"/>
                  <a:pt x="101600" y="156242"/>
                  <a:pt x="101600" y="153735"/>
                </a:cubicBezTo>
                <a:cubicBezTo>
                  <a:pt x="101600" y="151585"/>
                  <a:pt x="103774" y="149436"/>
                  <a:pt x="106311" y="149436"/>
                </a:cubicBezTo>
                <a:lnTo>
                  <a:pt x="113558" y="149436"/>
                </a:lnTo>
                <a:lnTo>
                  <a:pt x="113558" y="87101"/>
                </a:lnTo>
                <a:lnTo>
                  <a:pt x="106311" y="87101"/>
                </a:lnTo>
                <a:cubicBezTo>
                  <a:pt x="103774" y="87101"/>
                  <a:pt x="101600" y="84952"/>
                  <a:pt x="101600" y="82444"/>
                </a:cubicBezTo>
                <a:cubicBezTo>
                  <a:pt x="101600" y="79937"/>
                  <a:pt x="103774" y="77787"/>
                  <a:pt x="106311" y="77787"/>
                </a:cubicBezTo>
                <a:close/>
                <a:moveTo>
                  <a:pt x="117475" y="43024"/>
                </a:moveTo>
                <a:lnTo>
                  <a:pt x="103837" y="51994"/>
                </a:lnTo>
                <a:cubicBezTo>
                  <a:pt x="103119" y="52712"/>
                  <a:pt x="102042" y="53071"/>
                  <a:pt x="100965" y="52712"/>
                </a:cubicBezTo>
                <a:lnTo>
                  <a:pt x="85173" y="50559"/>
                </a:lnTo>
                <a:lnTo>
                  <a:pt x="77276" y="64193"/>
                </a:lnTo>
                <a:cubicBezTo>
                  <a:pt x="76559" y="65270"/>
                  <a:pt x="75841" y="65987"/>
                  <a:pt x="74764" y="66346"/>
                </a:cubicBezTo>
                <a:lnTo>
                  <a:pt x="59331" y="71010"/>
                </a:lnTo>
                <a:lnTo>
                  <a:pt x="58254" y="86798"/>
                </a:lnTo>
                <a:cubicBezTo>
                  <a:pt x="58254" y="88233"/>
                  <a:pt x="57536" y="88950"/>
                  <a:pt x="56818" y="90027"/>
                </a:cubicBezTo>
                <a:lnTo>
                  <a:pt x="45333" y="100791"/>
                </a:lnTo>
                <a:lnTo>
                  <a:pt x="51076" y="115501"/>
                </a:lnTo>
                <a:cubicBezTo>
                  <a:pt x="51435" y="116578"/>
                  <a:pt x="51435" y="117654"/>
                  <a:pt x="51076" y="118730"/>
                </a:cubicBezTo>
                <a:lnTo>
                  <a:pt x="45333" y="133800"/>
                </a:lnTo>
                <a:lnTo>
                  <a:pt x="56818" y="144564"/>
                </a:lnTo>
                <a:cubicBezTo>
                  <a:pt x="57536" y="145281"/>
                  <a:pt x="58254" y="146358"/>
                  <a:pt x="58254" y="147434"/>
                </a:cubicBezTo>
                <a:lnTo>
                  <a:pt x="59331" y="163580"/>
                </a:lnTo>
                <a:lnTo>
                  <a:pt x="74764" y="168244"/>
                </a:lnTo>
                <a:cubicBezTo>
                  <a:pt x="75841" y="168603"/>
                  <a:pt x="76559" y="169320"/>
                  <a:pt x="77276" y="170038"/>
                </a:cubicBezTo>
                <a:lnTo>
                  <a:pt x="85173" y="184031"/>
                </a:lnTo>
                <a:lnTo>
                  <a:pt x="100965" y="181520"/>
                </a:lnTo>
                <a:cubicBezTo>
                  <a:pt x="101324" y="181520"/>
                  <a:pt x="101683" y="181520"/>
                  <a:pt x="101683" y="181520"/>
                </a:cubicBezTo>
                <a:cubicBezTo>
                  <a:pt x="102401" y="181520"/>
                  <a:pt x="103478" y="181878"/>
                  <a:pt x="103837" y="182596"/>
                </a:cubicBezTo>
                <a:lnTo>
                  <a:pt x="117475" y="191207"/>
                </a:lnTo>
                <a:lnTo>
                  <a:pt x="130755" y="182596"/>
                </a:lnTo>
                <a:cubicBezTo>
                  <a:pt x="131473" y="181878"/>
                  <a:pt x="132550" y="181520"/>
                  <a:pt x="133985" y="181520"/>
                </a:cubicBezTo>
                <a:lnTo>
                  <a:pt x="149418" y="184031"/>
                </a:lnTo>
                <a:lnTo>
                  <a:pt x="157673" y="170038"/>
                </a:lnTo>
                <a:cubicBezTo>
                  <a:pt x="158032" y="169320"/>
                  <a:pt x="159109" y="168603"/>
                  <a:pt x="160186" y="168244"/>
                </a:cubicBezTo>
                <a:lnTo>
                  <a:pt x="175619" y="163580"/>
                </a:lnTo>
                <a:lnTo>
                  <a:pt x="176696" y="147434"/>
                </a:lnTo>
                <a:cubicBezTo>
                  <a:pt x="176696" y="146358"/>
                  <a:pt x="177055" y="145281"/>
                  <a:pt x="178131" y="144564"/>
                </a:cubicBezTo>
                <a:lnTo>
                  <a:pt x="189975" y="133800"/>
                </a:lnTo>
                <a:lnTo>
                  <a:pt x="183874" y="118730"/>
                </a:lnTo>
                <a:cubicBezTo>
                  <a:pt x="183515" y="117654"/>
                  <a:pt x="183515" y="116578"/>
                  <a:pt x="183874" y="115501"/>
                </a:cubicBezTo>
                <a:lnTo>
                  <a:pt x="189975" y="100791"/>
                </a:lnTo>
                <a:lnTo>
                  <a:pt x="178131" y="90027"/>
                </a:lnTo>
                <a:cubicBezTo>
                  <a:pt x="177055" y="88950"/>
                  <a:pt x="176696" y="88233"/>
                  <a:pt x="176696" y="86798"/>
                </a:cubicBezTo>
                <a:lnTo>
                  <a:pt x="175619" y="71010"/>
                </a:lnTo>
                <a:lnTo>
                  <a:pt x="160186" y="66346"/>
                </a:lnTo>
                <a:cubicBezTo>
                  <a:pt x="159109" y="65987"/>
                  <a:pt x="158032" y="65270"/>
                  <a:pt x="157673" y="64193"/>
                </a:cubicBezTo>
                <a:lnTo>
                  <a:pt x="149418" y="50559"/>
                </a:lnTo>
                <a:lnTo>
                  <a:pt x="133985" y="52712"/>
                </a:lnTo>
                <a:cubicBezTo>
                  <a:pt x="132550" y="53071"/>
                  <a:pt x="131473" y="52712"/>
                  <a:pt x="130755" y="51994"/>
                </a:cubicBezTo>
                <a:lnTo>
                  <a:pt x="117475" y="43024"/>
                </a:lnTo>
                <a:close/>
                <a:moveTo>
                  <a:pt x="117475" y="33337"/>
                </a:moveTo>
                <a:cubicBezTo>
                  <a:pt x="118193" y="33337"/>
                  <a:pt x="119270" y="33337"/>
                  <a:pt x="119988" y="34055"/>
                </a:cubicBezTo>
                <a:lnTo>
                  <a:pt x="134344" y="43742"/>
                </a:lnTo>
                <a:lnTo>
                  <a:pt x="151213" y="41230"/>
                </a:lnTo>
                <a:cubicBezTo>
                  <a:pt x="153007" y="40872"/>
                  <a:pt x="154802" y="41948"/>
                  <a:pt x="155879" y="43383"/>
                </a:cubicBezTo>
                <a:lnTo>
                  <a:pt x="164493" y="58453"/>
                </a:lnTo>
                <a:lnTo>
                  <a:pt x="181003" y="63476"/>
                </a:lnTo>
                <a:cubicBezTo>
                  <a:pt x="182797" y="63835"/>
                  <a:pt x="183874" y="65629"/>
                  <a:pt x="184233" y="67422"/>
                </a:cubicBezTo>
                <a:lnTo>
                  <a:pt x="185310" y="84645"/>
                </a:lnTo>
                <a:lnTo>
                  <a:pt x="197872" y="96126"/>
                </a:lnTo>
                <a:cubicBezTo>
                  <a:pt x="199307" y="97561"/>
                  <a:pt x="199666" y="99355"/>
                  <a:pt x="198948" y="101149"/>
                </a:cubicBezTo>
                <a:lnTo>
                  <a:pt x="192847" y="117295"/>
                </a:lnTo>
                <a:lnTo>
                  <a:pt x="198948" y="133441"/>
                </a:lnTo>
                <a:cubicBezTo>
                  <a:pt x="199666" y="135235"/>
                  <a:pt x="199307" y="137029"/>
                  <a:pt x="197872" y="138105"/>
                </a:cubicBezTo>
                <a:lnTo>
                  <a:pt x="185310" y="149946"/>
                </a:lnTo>
                <a:lnTo>
                  <a:pt x="184233" y="167168"/>
                </a:lnTo>
                <a:cubicBezTo>
                  <a:pt x="183874" y="168962"/>
                  <a:pt x="182797" y="170397"/>
                  <a:pt x="181003" y="171114"/>
                </a:cubicBezTo>
                <a:lnTo>
                  <a:pt x="164493" y="176138"/>
                </a:lnTo>
                <a:lnTo>
                  <a:pt x="155879" y="191207"/>
                </a:lnTo>
                <a:cubicBezTo>
                  <a:pt x="154802" y="192642"/>
                  <a:pt x="153007" y="193360"/>
                  <a:pt x="151213" y="193360"/>
                </a:cubicBezTo>
                <a:lnTo>
                  <a:pt x="134344" y="190848"/>
                </a:lnTo>
                <a:lnTo>
                  <a:pt x="119988" y="200536"/>
                </a:lnTo>
                <a:cubicBezTo>
                  <a:pt x="119270" y="200894"/>
                  <a:pt x="118193" y="201253"/>
                  <a:pt x="117475" y="201253"/>
                </a:cubicBezTo>
                <a:cubicBezTo>
                  <a:pt x="116757" y="201253"/>
                  <a:pt x="115681" y="200894"/>
                  <a:pt x="114604" y="200536"/>
                </a:cubicBezTo>
                <a:lnTo>
                  <a:pt x="100606" y="190848"/>
                </a:lnTo>
                <a:lnTo>
                  <a:pt x="83737" y="193360"/>
                </a:lnTo>
                <a:cubicBezTo>
                  <a:pt x="81583" y="193360"/>
                  <a:pt x="80148" y="192642"/>
                  <a:pt x="79071" y="191207"/>
                </a:cubicBezTo>
                <a:lnTo>
                  <a:pt x="70457" y="176138"/>
                </a:lnTo>
                <a:lnTo>
                  <a:pt x="53947" y="171114"/>
                </a:lnTo>
                <a:cubicBezTo>
                  <a:pt x="52153" y="170397"/>
                  <a:pt x="51076" y="168962"/>
                  <a:pt x="50717" y="167168"/>
                </a:cubicBezTo>
                <a:lnTo>
                  <a:pt x="49281" y="149946"/>
                </a:lnTo>
                <a:lnTo>
                  <a:pt x="36719" y="138105"/>
                </a:lnTo>
                <a:cubicBezTo>
                  <a:pt x="35643" y="137029"/>
                  <a:pt x="34925" y="135235"/>
                  <a:pt x="35643" y="133441"/>
                </a:cubicBezTo>
                <a:lnTo>
                  <a:pt x="41744" y="117295"/>
                </a:lnTo>
                <a:lnTo>
                  <a:pt x="35643" y="101149"/>
                </a:lnTo>
                <a:cubicBezTo>
                  <a:pt x="34925" y="99355"/>
                  <a:pt x="35643" y="97561"/>
                  <a:pt x="36719" y="96126"/>
                </a:cubicBezTo>
                <a:lnTo>
                  <a:pt x="49281" y="84645"/>
                </a:lnTo>
                <a:lnTo>
                  <a:pt x="50717" y="67422"/>
                </a:lnTo>
                <a:cubicBezTo>
                  <a:pt x="51076" y="65629"/>
                  <a:pt x="52153" y="63835"/>
                  <a:pt x="53947" y="63476"/>
                </a:cubicBezTo>
                <a:lnTo>
                  <a:pt x="70457" y="58453"/>
                </a:lnTo>
                <a:lnTo>
                  <a:pt x="79071" y="43383"/>
                </a:lnTo>
                <a:cubicBezTo>
                  <a:pt x="80148" y="41948"/>
                  <a:pt x="81583" y="40872"/>
                  <a:pt x="83737" y="41230"/>
                </a:cubicBezTo>
                <a:lnTo>
                  <a:pt x="100606" y="43742"/>
                </a:lnTo>
                <a:lnTo>
                  <a:pt x="114604" y="34055"/>
                </a:lnTo>
                <a:cubicBezTo>
                  <a:pt x="115681" y="33337"/>
                  <a:pt x="116757" y="33337"/>
                  <a:pt x="117475" y="33337"/>
                </a:cubicBezTo>
                <a:close/>
                <a:moveTo>
                  <a:pt x="118269" y="9356"/>
                </a:moveTo>
                <a:cubicBezTo>
                  <a:pt x="57876" y="9356"/>
                  <a:pt x="8987" y="58293"/>
                  <a:pt x="8987" y="118385"/>
                </a:cubicBezTo>
                <a:cubicBezTo>
                  <a:pt x="8987" y="178477"/>
                  <a:pt x="57876" y="227414"/>
                  <a:pt x="118269" y="227414"/>
                </a:cubicBezTo>
                <a:cubicBezTo>
                  <a:pt x="178301" y="227414"/>
                  <a:pt x="227191" y="178477"/>
                  <a:pt x="227191" y="118385"/>
                </a:cubicBezTo>
                <a:cubicBezTo>
                  <a:pt x="227191" y="58293"/>
                  <a:pt x="178301" y="9356"/>
                  <a:pt x="118269" y="9356"/>
                </a:cubicBezTo>
                <a:close/>
                <a:moveTo>
                  <a:pt x="118269" y="0"/>
                </a:moveTo>
                <a:cubicBezTo>
                  <a:pt x="182975" y="0"/>
                  <a:pt x="236178" y="53255"/>
                  <a:pt x="236178" y="118385"/>
                </a:cubicBezTo>
                <a:cubicBezTo>
                  <a:pt x="236178" y="154368"/>
                  <a:pt x="220001" y="186753"/>
                  <a:pt x="194478" y="208343"/>
                </a:cubicBezTo>
                <a:lnTo>
                  <a:pt x="194478" y="291824"/>
                </a:lnTo>
                <a:cubicBezTo>
                  <a:pt x="194478" y="293624"/>
                  <a:pt x="193400" y="294703"/>
                  <a:pt x="191962" y="295783"/>
                </a:cubicBezTo>
                <a:cubicBezTo>
                  <a:pt x="191243" y="296142"/>
                  <a:pt x="190524" y="296502"/>
                  <a:pt x="189805" y="296502"/>
                </a:cubicBezTo>
                <a:cubicBezTo>
                  <a:pt x="189086" y="296502"/>
                  <a:pt x="188007" y="295783"/>
                  <a:pt x="187288" y="295423"/>
                </a:cubicBezTo>
                <a:lnTo>
                  <a:pt x="153857" y="273473"/>
                </a:lnTo>
                <a:lnTo>
                  <a:pt x="120785" y="295423"/>
                </a:lnTo>
                <a:cubicBezTo>
                  <a:pt x="118988" y="296502"/>
                  <a:pt x="117190" y="296502"/>
                  <a:pt x="115393" y="295423"/>
                </a:cubicBezTo>
                <a:lnTo>
                  <a:pt x="82320" y="273473"/>
                </a:lnTo>
                <a:lnTo>
                  <a:pt x="48889" y="295423"/>
                </a:lnTo>
                <a:cubicBezTo>
                  <a:pt x="47451" y="296502"/>
                  <a:pt x="45654" y="296502"/>
                  <a:pt x="44216" y="295783"/>
                </a:cubicBezTo>
                <a:cubicBezTo>
                  <a:pt x="42778" y="294703"/>
                  <a:pt x="41699" y="293624"/>
                  <a:pt x="41699" y="291824"/>
                </a:cubicBezTo>
                <a:lnTo>
                  <a:pt x="41699" y="208703"/>
                </a:lnTo>
                <a:cubicBezTo>
                  <a:pt x="41699" y="208343"/>
                  <a:pt x="41699" y="208343"/>
                  <a:pt x="41699" y="208343"/>
                </a:cubicBezTo>
                <a:cubicBezTo>
                  <a:pt x="16176" y="186753"/>
                  <a:pt x="0" y="154368"/>
                  <a:pt x="0" y="118385"/>
                </a:cubicBezTo>
                <a:cubicBezTo>
                  <a:pt x="0" y="53255"/>
                  <a:pt x="53203" y="0"/>
                  <a:pt x="1182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0" name="Freeform 950">
            <a:extLst>
              <a:ext uri="{FF2B5EF4-FFF2-40B4-BE49-F238E27FC236}">
                <a16:creationId xmlns:a16="http://schemas.microsoft.com/office/drawing/2014/main" id="{25596D7D-0C61-A74A-A914-5D0636366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149" y="3706473"/>
            <a:ext cx="400560" cy="457205"/>
          </a:xfrm>
          <a:custGeom>
            <a:avLst/>
            <a:gdLst>
              <a:gd name="T0" fmla="*/ 1732784 w 259991"/>
              <a:gd name="T1" fmla="*/ 2358694 h 296502"/>
              <a:gd name="T2" fmla="*/ 1732784 w 259991"/>
              <a:gd name="T3" fmla="*/ 2458604 h 296502"/>
              <a:gd name="T4" fmla="*/ 709950 w 259991"/>
              <a:gd name="T5" fmla="*/ 2408653 h 296502"/>
              <a:gd name="T6" fmla="*/ 1418761 w 259991"/>
              <a:gd name="T7" fmla="*/ 1959800 h 296502"/>
              <a:gd name="T8" fmla="*/ 2125940 w 259991"/>
              <a:gd name="T9" fmla="*/ 2009741 h 296502"/>
              <a:gd name="T10" fmla="*/ 1418761 w 259991"/>
              <a:gd name="T11" fmla="*/ 2059693 h 296502"/>
              <a:gd name="T12" fmla="*/ 1418761 w 259991"/>
              <a:gd name="T13" fmla="*/ 1959800 h 296502"/>
              <a:gd name="T14" fmla="*/ 1140070 w 259991"/>
              <a:gd name="T15" fmla="*/ 1959800 h 296502"/>
              <a:gd name="T16" fmla="*/ 1140070 w 259991"/>
              <a:gd name="T17" fmla="*/ 2059693 h 296502"/>
              <a:gd name="T18" fmla="*/ 709950 w 259991"/>
              <a:gd name="T19" fmla="*/ 2009741 h 296502"/>
              <a:gd name="T20" fmla="*/ 1796038 w 259991"/>
              <a:gd name="T21" fmla="*/ 1578244 h 296502"/>
              <a:gd name="T22" fmla="*/ 2125923 w 259991"/>
              <a:gd name="T23" fmla="*/ 1626269 h 296502"/>
              <a:gd name="T24" fmla="*/ 1796038 w 259991"/>
              <a:gd name="T25" fmla="*/ 1678308 h 296502"/>
              <a:gd name="T26" fmla="*/ 1796038 w 259991"/>
              <a:gd name="T27" fmla="*/ 1578244 h 296502"/>
              <a:gd name="T28" fmla="*/ 1524820 w 259991"/>
              <a:gd name="T29" fmla="*/ 1578244 h 296502"/>
              <a:gd name="T30" fmla="*/ 1524820 w 259991"/>
              <a:gd name="T31" fmla="*/ 1678308 h 296502"/>
              <a:gd name="T32" fmla="*/ 709950 w 259991"/>
              <a:gd name="T33" fmla="*/ 1626269 h 296502"/>
              <a:gd name="T34" fmla="*/ 1418761 w 259991"/>
              <a:gd name="T35" fmla="*/ 1179348 h 296502"/>
              <a:gd name="T36" fmla="*/ 2125940 w 259991"/>
              <a:gd name="T37" fmla="*/ 1225602 h 296502"/>
              <a:gd name="T38" fmla="*/ 1418761 w 259991"/>
              <a:gd name="T39" fmla="*/ 1279560 h 296502"/>
              <a:gd name="T40" fmla="*/ 1418761 w 259991"/>
              <a:gd name="T41" fmla="*/ 1179348 h 296502"/>
              <a:gd name="T42" fmla="*/ 1140070 w 259991"/>
              <a:gd name="T43" fmla="*/ 1179348 h 296502"/>
              <a:gd name="T44" fmla="*/ 1140070 w 259991"/>
              <a:gd name="T45" fmla="*/ 1279560 h 296502"/>
              <a:gd name="T46" fmla="*/ 709950 w 259991"/>
              <a:gd name="T47" fmla="*/ 1225602 h 296502"/>
              <a:gd name="T48" fmla="*/ 1796038 w 259991"/>
              <a:gd name="T49" fmla="*/ 780449 h 296502"/>
              <a:gd name="T50" fmla="*/ 2125923 w 259991"/>
              <a:gd name="T51" fmla="*/ 830553 h 296502"/>
              <a:gd name="T52" fmla="*/ 1796038 w 259991"/>
              <a:gd name="T53" fmla="*/ 880641 h 296502"/>
              <a:gd name="T54" fmla="*/ 1796038 w 259991"/>
              <a:gd name="T55" fmla="*/ 780449 h 296502"/>
              <a:gd name="T56" fmla="*/ 1524820 w 259991"/>
              <a:gd name="T57" fmla="*/ 780449 h 296502"/>
              <a:gd name="T58" fmla="*/ 1524820 w 259991"/>
              <a:gd name="T59" fmla="*/ 880641 h 296502"/>
              <a:gd name="T60" fmla="*/ 709950 w 259991"/>
              <a:gd name="T61" fmla="*/ 830553 h 296502"/>
              <a:gd name="T62" fmla="*/ 445371 w 259991"/>
              <a:gd name="T63" fmla="*/ 329535 h 296502"/>
              <a:gd name="T64" fmla="*/ 496391 w 259991"/>
              <a:gd name="T65" fmla="*/ 2746230 h 296502"/>
              <a:gd name="T66" fmla="*/ 2356806 w 259991"/>
              <a:gd name="T67" fmla="*/ 380492 h 296502"/>
              <a:gd name="T68" fmla="*/ 2454918 w 259991"/>
              <a:gd name="T69" fmla="*/ 380492 h 296502"/>
              <a:gd name="T70" fmla="*/ 2403911 w 259991"/>
              <a:gd name="T71" fmla="*/ 2840389 h 296502"/>
              <a:gd name="T72" fmla="*/ 398273 w 259991"/>
              <a:gd name="T73" fmla="*/ 2793319 h 296502"/>
              <a:gd name="T74" fmla="*/ 445371 w 259991"/>
              <a:gd name="T75" fmla="*/ 329535 h 296502"/>
              <a:gd name="T76" fmla="*/ 753094 w 259991"/>
              <a:gd name="T77" fmla="*/ 247983 h 296502"/>
              <a:gd name="T78" fmla="*/ 1941569 w 259991"/>
              <a:gd name="T79" fmla="*/ 393602 h 296502"/>
              <a:gd name="T80" fmla="*/ 2090629 w 259991"/>
              <a:gd name="T81" fmla="*/ 98402 h 296502"/>
              <a:gd name="T82" fmla="*/ 247093 w 259991"/>
              <a:gd name="T83" fmla="*/ 98402 h 296502"/>
              <a:gd name="T84" fmla="*/ 101979 w 259991"/>
              <a:gd name="T85" fmla="*/ 2995239 h 296502"/>
              <a:gd name="T86" fmla="*/ 2592684 w 259991"/>
              <a:gd name="T87" fmla="*/ 3140865 h 296502"/>
              <a:gd name="T88" fmla="*/ 2741745 w 259991"/>
              <a:gd name="T89" fmla="*/ 247983 h 296502"/>
              <a:gd name="T90" fmla="*/ 2184761 w 259991"/>
              <a:gd name="T91" fmla="*/ 98402 h 296502"/>
              <a:gd name="T92" fmla="*/ 1941569 w 259991"/>
              <a:gd name="T93" fmla="*/ 492005 h 296502"/>
              <a:gd name="T94" fmla="*/ 655029 w 259991"/>
              <a:gd name="T95" fmla="*/ 247983 h 296502"/>
              <a:gd name="T96" fmla="*/ 247093 w 259991"/>
              <a:gd name="T97" fmla="*/ 98402 h 296502"/>
              <a:gd name="T98" fmla="*/ 2592684 w 259991"/>
              <a:gd name="T99" fmla="*/ 0 h 296502"/>
              <a:gd name="T100" fmla="*/ 2835873 w 259991"/>
              <a:gd name="T101" fmla="*/ 2995239 h 296502"/>
              <a:gd name="T102" fmla="*/ 247093 w 259991"/>
              <a:gd name="T103" fmla="*/ 3239269 h 296502"/>
              <a:gd name="T104" fmla="*/ 0 w 259991"/>
              <a:gd name="T105" fmla="*/ 247983 h 2965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9991" h="296502">
                <a:moveTo>
                  <a:pt x="69741" y="215900"/>
                </a:moveTo>
                <a:lnTo>
                  <a:pt x="158860" y="215900"/>
                </a:lnTo>
                <a:cubicBezTo>
                  <a:pt x="161366" y="215900"/>
                  <a:pt x="163155" y="217805"/>
                  <a:pt x="163155" y="220472"/>
                </a:cubicBezTo>
                <a:cubicBezTo>
                  <a:pt x="163155" y="223139"/>
                  <a:pt x="161366" y="225044"/>
                  <a:pt x="158860" y="225044"/>
                </a:cubicBezTo>
                <a:lnTo>
                  <a:pt x="69741" y="225044"/>
                </a:lnTo>
                <a:cubicBezTo>
                  <a:pt x="67236" y="225044"/>
                  <a:pt x="65088" y="223139"/>
                  <a:pt x="65088" y="220472"/>
                </a:cubicBezTo>
                <a:cubicBezTo>
                  <a:pt x="65088" y="217805"/>
                  <a:pt x="67236" y="215900"/>
                  <a:pt x="69741" y="215900"/>
                </a:cubicBezTo>
                <a:close/>
                <a:moveTo>
                  <a:pt x="130070" y="179387"/>
                </a:moveTo>
                <a:lnTo>
                  <a:pt x="190248" y="179387"/>
                </a:lnTo>
                <a:cubicBezTo>
                  <a:pt x="192756" y="179387"/>
                  <a:pt x="194905" y="181292"/>
                  <a:pt x="194905" y="183959"/>
                </a:cubicBezTo>
                <a:cubicBezTo>
                  <a:pt x="194905" y="186626"/>
                  <a:pt x="192756" y="188531"/>
                  <a:pt x="190248" y="188531"/>
                </a:cubicBezTo>
                <a:lnTo>
                  <a:pt x="130070" y="188531"/>
                </a:lnTo>
                <a:cubicBezTo>
                  <a:pt x="127562" y="188531"/>
                  <a:pt x="125413" y="186626"/>
                  <a:pt x="125413" y="183959"/>
                </a:cubicBezTo>
                <a:cubicBezTo>
                  <a:pt x="125413" y="181292"/>
                  <a:pt x="127562" y="179387"/>
                  <a:pt x="130070" y="179387"/>
                </a:cubicBezTo>
                <a:close/>
                <a:moveTo>
                  <a:pt x="69748" y="179387"/>
                </a:moveTo>
                <a:lnTo>
                  <a:pt x="104520" y="179387"/>
                </a:lnTo>
                <a:cubicBezTo>
                  <a:pt x="107387" y="179387"/>
                  <a:pt x="109180" y="181292"/>
                  <a:pt x="109180" y="183959"/>
                </a:cubicBezTo>
                <a:cubicBezTo>
                  <a:pt x="109180" y="186626"/>
                  <a:pt x="107387" y="188531"/>
                  <a:pt x="104520" y="188531"/>
                </a:cubicBezTo>
                <a:lnTo>
                  <a:pt x="69748" y="188531"/>
                </a:lnTo>
                <a:cubicBezTo>
                  <a:pt x="67239" y="188531"/>
                  <a:pt x="65088" y="186626"/>
                  <a:pt x="65088" y="183959"/>
                </a:cubicBezTo>
                <a:cubicBezTo>
                  <a:pt x="65088" y="181292"/>
                  <a:pt x="67239" y="179387"/>
                  <a:pt x="69748" y="179387"/>
                </a:cubicBezTo>
                <a:close/>
                <a:moveTo>
                  <a:pt x="164659" y="144462"/>
                </a:moveTo>
                <a:lnTo>
                  <a:pt x="190223" y="144462"/>
                </a:lnTo>
                <a:cubicBezTo>
                  <a:pt x="192743" y="144462"/>
                  <a:pt x="194903" y="146660"/>
                  <a:pt x="194903" y="148858"/>
                </a:cubicBezTo>
                <a:cubicBezTo>
                  <a:pt x="194903" y="151423"/>
                  <a:pt x="192743" y="153621"/>
                  <a:pt x="190223" y="153621"/>
                </a:cubicBezTo>
                <a:lnTo>
                  <a:pt x="164659" y="153621"/>
                </a:lnTo>
                <a:cubicBezTo>
                  <a:pt x="162499" y="153621"/>
                  <a:pt x="160338" y="151423"/>
                  <a:pt x="160338" y="148858"/>
                </a:cubicBezTo>
                <a:cubicBezTo>
                  <a:pt x="160338" y="146660"/>
                  <a:pt x="162499" y="144462"/>
                  <a:pt x="164659" y="144462"/>
                </a:cubicBezTo>
                <a:close/>
                <a:moveTo>
                  <a:pt x="69757" y="144462"/>
                </a:moveTo>
                <a:lnTo>
                  <a:pt x="139794" y="144462"/>
                </a:lnTo>
                <a:cubicBezTo>
                  <a:pt x="142308" y="144462"/>
                  <a:pt x="144104" y="146660"/>
                  <a:pt x="144104" y="148858"/>
                </a:cubicBezTo>
                <a:cubicBezTo>
                  <a:pt x="144104" y="151423"/>
                  <a:pt x="142308" y="153621"/>
                  <a:pt x="139794" y="153621"/>
                </a:cubicBezTo>
                <a:lnTo>
                  <a:pt x="69757" y="153621"/>
                </a:lnTo>
                <a:cubicBezTo>
                  <a:pt x="67243" y="153621"/>
                  <a:pt x="65088" y="151423"/>
                  <a:pt x="65088" y="148858"/>
                </a:cubicBezTo>
                <a:cubicBezTo>
                  <a:pt x="65088" y="146660"/>
                  <a:pt x="67243" y="144462"/>
                  <a:pt x="69757" y="144462"/>
                </a:cubicBezTo>
                <a:close/>
                <a:moveTo>
                  <a:pt x="130070" y="107950"/>
                </a:moveTo>
                <a:lnTo>
                  <a:pt x="190248" y="107950"/>
                </a:lnTo>
                <a:cubicBezTo>
                  <a:pt x="192756" y="107950"/>
                  <a:pt x="194905" y="110067"/>
                  <a:pt x="194905" y="112183"/>
                </a:cubicBezTo>
                <a:cubicBezTo>
                  <a:pt x="194905" y="115006"/>
                  <a:pt x="192756" y="117122"/>
                  <a:pt x="190248" y="117122"/>
                </a:cubicBezTo>
                <a:lnTo>
                  <a:pt x="130070" y="117122"/>
                </a:lnTo>
                <a:cubicBezTo>
                  <a:pt x="127562" y="117122"/>
                  <a:pt x="125413" y="115006"/>
                  <a:pt x="125413" y="112183"/>
                </a:cubicBezTo>
                <a:cubicBezTo>
                  <a:pt x="125413" y="110067"/>
                  <a:pt x="127562" y="107950"/>
                  <a:pt x="130070" y="107950"/>
                </a:cubicBezTo>
                <a:close/>
                <a:moveTo>
                  <a:pt x="69748" y="107950"/>
                </a:moveTo>
                <a:lnTo>
                  <a:pt x="104520" y="107950"/>
                </a:lnTo>
                <a:cubicBezTo>
                  <a:pt x="107387" y="107950"/>
                  <a:pt x="109180" y="110067"/>
                  <a:pt x="109180" y="112183"/>
                </a:cubicBezTo>
                <a:cubicBezTo>
                  <a:pt x="109180" y="115006"/>
                  <a:pt x="107387" y="117122"/>
                  <a:pt x="104520" y="117122"/>
                </a:cubicBezTo>
                <a:lnTo>
                  <a:pt x="69748" y="117122"/>
                </a:lnTo>
                <a:cubicBezTo>
                  <a:pt x="67239" y="117122"/>
                  <a:pt x="65088" y="115006"/>
                  <a:pt x="65088" y="112183"/>
                </a:cubicBezTo>
                <a:cubicBezTo>
                  <a:pt x="65088" y="110067"/>
                  <a:pt x="67239" y="107950"/>
                  <a:pt x="69748" y="107950"/>
                </a:cubicBezTo>
                <a:close/>
                <a:moveTo>
                  <a:pt x="164659" y="71437"/>
                </a:moveTo>
                <a:lnTo>
                  <a:pt x="190223" y="71437"/>
                </a:lnTo>
                <a:cubicBezTo>
                  <a:pt x="192743" y="71437"/>
                  <a:pt x="194903" y="73554"/>
                  <a:pt x="194903" y="76023"/>
                </a:cubicBezTo>
                <a:cubicBezTo>
                  <a:pt x="194903" y="78493"/>
                  <a:pt x="192743" y="80609"/>
                  <a:pt x="190223" y="80609"/>
                </a:cubicBezTo>
                <a:lnTo>
                  <a:pt x="164659" y="80609"/>
                </a:lnTo>
                <a:cubicBezTo>
                  <a:pt x="162499" y="80609"/>
                  <a:pt x="160338" y="78493"/>
                  <a:pt x="160338" y="76023"/>
                </a:cubicBezTo>
                <a:cubicBezTo>
                  <a:pt x="160338" y="73554"/>
                  <a:pt x="162499" y="71437"/>
                  <a:pt x="164659" y="71437"/>
                </a:cubicBezTo>
                <a:close/>
                <a:moveTo>
                  <a:pt x="69757" y="71437"/>
                </a:moveTo>
                <a:lnTo>
                  <a:pt x="139794" y="71437"/>
                </a:lnTo>
                <a:cubicBezTo>
                  <a:pt x="142308" y="71437"/>
                  <a:pt x="144104" y="73554"/>
                  <a:pt x="144104" y="76023"/>
                </a:cubicBezTo>
                <a:cubicBezTo>
                  <a:pt x="144104" y="78493"/>
                  <a:pt x="142308" y="80609"/>
                  <a:pt x="139794" y="80609"/>
                </a:cubicBezTo>
                <a:lnTo>
                  <a:pt x="69757" y="80609"/>
                </a:lnTo>
                <a:cubicBezTo>
                  <a:pt x="67243" y="80609"/>
                  <a:pt x="65088" y="78493"/>
                  <a:pt x="65088" y="76023"/>
                </a:cubicBezTo>
                <a:cubicBezTo>
                  <a:pt x="65088" y="73554"/>
                  <a:pt x="67243" y="71437"/>
                  <a:pt x="69757" y="71437"/>
                </a:cubicBezTo>
                <a:close/>
                <a:moveTo>
                  <a:pt x="40831" y="30162"/>
                </a:moveTo>
                <a:cubicBezTo>
                  <a:pt x="43709" y="30162"/>
                  <a:pt x="45509" y="32317"/>
                  <a:pt x="45509" y="34830"/>
                </a:cubicBezTo>
                <a:lnTo>
                  <a:pt x="45509" y="251372"/>
                </a:lnTo>
                <a:lnTo>
                  <a:pt x="216070" y="251372"/>
                </a:lnTo>
                <a:lnTo>
                  <a:pt x="216070" y="34830"/>
                </a:lnTo>
                <a:cubicBezTo>
                  <a:pt x="216070" y="32317"/>
                  <a:pt x="218229" y="30162"/>
                  <a:pt x="220388" y="30162"/>
                </a:cubicBezTo>
                <a:cubicBezTo>
                  <a:pt x="222906" y="30162"/>
                  <a:pt x="225065" y="32317"/>
                  <a:pt x="225065" y="34830"/>
                </a:cubicBezTo>
                <a:lnTo>
                  <a:pt x="225065" y="255682"/>
                </a:lnTo>
                <a:cubicBezTo>
                  <a:pt x="225065" y="258195"/>
                  <a:pt x="222906" y="259991"/>
                  <a:pt x="220388" y="259991"/>
                </a:cubicBezTo>
                <a:lnTo>
                  <a:pt x="40831" y="259991"/>
                </a:lnTo>
                <a:cubicBezTo>
                  <a:pt x="38312" y="259991"/>
                  <a:pt x="36513" y="258195"/>
                  <a:pt x="36513" y="255682"/>
                </a:cubicBezTo>
                <a:lnTo>
                  <a:pt x="36513" y="34830"/>
                </a:lnTo>
                <a:cubicBezTo>
                  <a:pt x="36513" y="32317"/>
                  <a:pt x="38312" y="30162"/>
                  <a:pt x="40831" y="30162"/>
                </a:cubicBezTo>
                <a:close/>
                <a:moveTo>
                  <a:pt x="69043" y="9007"/>
                </a:moveTo>
                <a:lnTo>
                  <a:pt x="69043" y="22697"/>
                </a:lnTo>
                <a:cubicBezTo>
                  <a:pt x="69043" y="29902"/>
                  <a:pt x="74797" y="36027"/>
                  <a:pt x="82349" y="36027"/>
                </a:cubicBezTo>
                <a:lnTo>
                  <a:pt x="178002" y="36027"/>
                </a:lnTo>
                <a:cubicBezTo>
                  <a:pt x="185194" y="36027"/>
                  <a:pt x="191667" y="29902"/>
                  <a:pt x="191667" y="22697"/>
                </a:cubicBezTo>
                <a:lnTo>
                  <a:pt x="191667" y="9007"/>
                </a:lnTo>
                <a:lnTo>
                  <a:pt x="69043" y="9007"/>
                </a:lnTo>
                <a:close/>
                <a:moveTo>
                  <a:pt x="22655" y="9007"/>
                </a:moveTo>
                <a:cubicBezTo>
                  <a:pt x="15103" y="9007"/>
                  <a:pt x="9349" y="15131"/>
                  <a:pt x="9349" y="22697"/>
                </a:cubicBezTo>
                <a:lnTo>
                  <a:pt x="9349" y="274165"/>
                </a:lnTo>
                <a:cubicBezTo>
                  <a:pt x="9349" y="281371"/>
                  <a:pt x="15103" y="287495"/>
                  <a:pt x="22655" y="287495"/>
                </a:cubicBezTo>
                <a:lnTo>
                  <a:pt x="237695" y="287495"/>
                </a:lnTo>
                <a:cubicBezTo>
                  <a:pt x="245247" y="287495"/>
                  <a:pt x="251360" y="281371"/>
                  <a:pt x="251360" y="274165"/>
                </a:cubicBezTo>
                <a:lnTo>
                  <a:pt x="251360" y="22697"/>
                </a:lnTo>
                <a:cubicBezTo>
                  <a:pt x="251360" y="15131"/>
                  <a:pt x="245247" y="9007"/>
                  <a:pt x="237695" y="9007"/>
                </a:cubicBezTo>
                <a:lnTo>
                  <a:pt x="200297" y="9007"/>
                </a:lnTo>
                <a:lnTo>
                  <a:pt x="200297" y="22697"/>
                </a:lnTo>
                <a:cubicBezTo>
                  <a:pt x="200297" y="34586"/>
                  <a:pt x="190228" y="45034"/>
                  <a:pt x="178002" y="45034"/>
                </a:cubicBezTo>
                <a:lnTo>
                  <a:pt x="82349" y="45034"/>
                </a:lnTo>
                <a:cubicBezTo>
                  <a:pt x="70122" y="45034"/>
                  <a:pt x="60053" y="34586"/>
                  <a:pt x="60053" y="22697"/>
                </a:cubicBezTo>
                <a:lnTo>
                  <a:pt x="60053" y="9007"/>
                </a:lnTo>
                <a:lnTo>
                  <a:pt x="22655" y="9007"/>
                </a:lnTo>
                <a:close/>
                <a:moveTo>
                  <a:pt x="22655" y="0"/>
                </a:moveTo>
                <a:lnTo>
                  <a:pt x="237695" y="0"/>
                </a:lnTo>
                <a:cubicBezTo>
                  <a:pt x="250281" y="0"/>
                  <a:pt x="259991" y="10087"/>
                  <a:pt x="259991" y="22697"/>
                </a:cubicBezTo>
                <a:lnTo>
                  <a:pt x="259991" y="274165"/>
                </a:lnTo>
                <a:cubicBezTo>
                  <a:pt x="259991" y="286414"/>
                  <a:pt x="250281" y="296502"/>
                  <a:pt x="237695" y="296502"/>
                </a:cubicBezTo>
                <a:lnTo>
                  <a:pt x="22655" y="296502"/>
                </a:lnTo>
                <a:cubicBezTo>
                  <a:pt x="10428" y="296502"/>
                  <a:pt x="0" y="286414"/>
                  <a:pt x="0" y="274165"/>
                </a:cubicBezTo>
                <a:lnTo>
                  <a:pt x="0" y="22697"/>
                </a:lnTo>
                <a:cubicBezTo>
                  <a:pt x="0" y="10087"/>
                  <a:pt x="10428" y="0"/>
                  <a:pt x="226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1" name="Freeform 951">
            <a:extLst>
              <a:ext uri="{FF2B5EF4-FFF2-40B4-BE49-F238E27FC236}">
                <a16:creationId xmlns:a16="http://schemas.microsoft.com/office/drawing/2014/main" id="{BC90BEB7-879F-D244-ACEB-1225B471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626" y="4438910"/>
            <a:ext cx="457205" cy="457205"/>
          </a:xfrm>
          <a:custGeom>
            <a:avLst/>
            <a:gdLst>
              <a:gd name="T0" fmla="*/ 569066 w 296503"/>
              <a:gd name="T1" fmla="*/ 2708419 h 296019"/>
              <a:gd name="T2" fmla="*/ 683277 w 296503"/>
              <a:gd name="T3" fmla="*/ 2161340 h 296019"/>
              <a:gd name="T4" fmla="*/ 998336 w 296503"/>
              <a:gd name="T5" fmla="*/ 2341013 h 296019"/>
              <a:gd name="T6" fmla="*/ 2888737 w 296503"/>
              <a:gd name="T7" fmla="*/ 839582 h 296019"/>
              <a:gd name="T8" fmla="*/ 654142 w 296503"/>
              <a:gd name="T9" fmla="*/ 430365 h 296019"/>
              <a:gd name="T10" fmla="*/ 654142 w 296503"/>
              <a:gd name="T11" fmla="*/ 925568 h 296019"/>
              <a:gd name="T12" fmla="*/ 2408267 w 296503"/>
              <a:gd name="T13" fmla="*/ 356403 h 296019"/>
              <a:gd name="T14" fmla="*/ 927457 w 296503"/>
              <a:gd name="T15" fmla="*/ 2273153 h 296019"/>
              <a:gd name="T16" fmla="*/ 2408267 w 296503"/>
              <a:gd name="T17" fmla="*/ 356403 h 296019"/>
              <a:gd name="T18" fmla="*/ 2076695 w 296503"/>
              <a:gd name="T19" fmla="*/ 258633 h 296019"/>
              <a:gd name="T20" fmla="*/ 2076695 w 296503"/>
              <a:gd name="T21" fmla="*/ 358481 h 296019"/>
              <a:gd name="T22" fmla="*/ 752664 w 296503"/>
              <a:gd name="T23" fmla="*/ 973487 h 296019"/>
              <a:gd name="T24" fmla="*/ 94601 w 296503"/>
              <a:gd name="T25" fmla="*/ 1025404 h 296019"/>
              <a:gd name="T26" fmla="*/ 2880584 w 296503"/>
              <a:gd name="T27" fmla="*/ 3181954 h 296019"/>
              <a:gd name="T28" fmla="*/ 2927862 w 296503"/>
              <a:gd name="T29" fmla="*/ 1125261 h 296019"/>
              <a:gd name="T30" fmla="*/ 2979091 w 296503"/>
              <a:gd name="T31" fmla="*/ 3233868 h 296019"/>
              <a:gd name="T32" fmla="*/ 47278 w 296503"/>
              <a:gd name="T33" fmla="*/ 3281802 h 296019"/>
              <a:gd name="T34" fmla="*/ 0 w 296503"/>
              <a:gd name="T35" fmla="*/ 973487 h 296019"/>
              <a:gd name="T36" fmla="*/ 665956 w 296503"/>
              <a:gd name="T37" fmla="*/ 274616 h 296019"/>
              <a:gd name="T38" fmla="*/ 2620940 w 296503"/>
              <a:gd name="T39" fmla="*/ 136754 h 296019"/>
              <a:gd name="T40" fmla="*/ 2959636 w 296503"/>
              <a:gd name="T41" fmla="*/ 771682 h 296019"/>
              <a:gd name="T42" fmla="*/ 3136852 w 296503"/>
              <a:gd name="T43" fmla="*/ 536092 h 296019"/>
              <a:gd name="T44" fmla="*/ 2798156 w 296503"/>
              <a:gd name="T45" fmla="*/ 136754 h 296019"/>
              <a:gd name="T46" fmla="*/ 2710045 w 296503"/>
              <a:gd name="T47" fmla="*/ 0 h 296019"/>
              <a:gd name="T48" fmla="*/ 3172293 w 296503"/>
              <a:gd name="T49" fmla="*/ 376375 h 296019"/>
              <a:gd name="T50" fmla="*/ 3172293 w 296503"/>
              <a:gd name="T51" fmla="*/ 695822 h 296019"/>
              <a:gd name="T52" fmla="*/ 3054150 w 296503"/>
              <a:gd name="T53" fmla="*/ 867523 h 296019"/>
              <a:gd name="T54" fmla="*/ 3022647 w 296503"/>
              <a:gd name="T55" fmla="*/ 955378 h 296019"/>
              <a:gd name="T56" fmla="*/ 2959636 w 296503"/>
              <a:gd name="T57" fmla="*/ 911446 h 296019"/>
              <a:gd name="T58" fmla="*/ 1214956 w 296503"/>
              <a:gd name="T59" fmla="*/ 2668452 h 296019"/>
              <a:gd name="T60" fmla="*/ 502135 w 296503"/>
              <a:gd name="T61" fmla="*/ 2824216 h 296019"/>
              <a:gd name="T62" fmla="*/ 454887 w 296503"/>
              <a:gd name="T63" fmla="*/ 2764299 h 296019"/>
              <a:gd name="T64" fmla="*/ 620262 w 296503"/>
              <a:gd name="T65" fmla="*/ 2029544 h 296019"/>
              <a:gd name="T66" fmla="*/ 2313736 w 296503"/>
              <a:gd name="T67" fmla="*/ 256560 h 296019"/>
              <a:gd name="T68" fmla="*/ 2380709 w 296503"/>
              <a:gd name="T69" fmla="*/ 188687 h 296019"/>
              <a:gd name="T70" fmla="*/ 2553987 w 296503"/>
              <a:gd name="T71" fmla="*/ 68890 h 2960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6503" h="296019">
                <a:moveTo>
                  <a:pt x="62544" y="194953"/>
                </a:moveTo>
                <a:lnTo>
                  <a:pt x="52090" y="244298"/>
                </a:lnTo>
                <a:lnTo>
                  <a:pt x="101117" y="233853"/>
                </a:lnTo>
                <a:lnTo>
                  <a:pt x="62544" y="194953"/>
                </a:lnTo>
                <a:close/>
                <a:moveTo>
                  <a:pt x="245674" y="57000"/>
                </a:moveTo>
                <a:lnTo>
                  <a:pt x="91383" y="211161"/>
                </a:lnTo>
                <a:lnTo>
                  <a:pt x="110129" y="229891"/>
                </a:lnTo>
                <a:lnTo>
                  <a:pt x="264419" y="75730"/>
                </a:lnTo>
                <a:lnTo>
                  <a:pt x="245674" y="57000"/>
                </a:lnTo>
                <a:close/>
                <a:moveTo>
                  <a:pt x="59876" y="38819"/>
                </a:moveTo>
                <a:lnTo>
                  <a:pt x="15150" y="83487"/>
                </a:lnTo>
                <a:lnTo>
                  <a:pt x="59876" y="83487"/>
                </a:lnTo>
                <a:lnTo>
                  <a:pt x="59876" y="38819"/>
                </a:lnTo>
                <a:close/>
                <a:moveTo>
                  <a:pt x="220439" y="32147"/>
                </a:moveTo>
                <a:lnTo>
                  <a:pt x="66149" y="186308"/>
                </a:lnTo>
                <a:lnTo>
                  <a:pt x="84895" y="205038"/>
                </a:lnTo>
                <a:lnTo>
                  <a:pt x="239185" y="50877"/>
                </a:lnTo>
                <a:lnTo>
                  <a:pt x="220439" y="32147"/>
                </a:lnTo>
                <a:close/>
                <a:moveTo>
                  <a:pt x="64205" y="23329"/>
                </a:moveTo>
                <a:lnTo>
                  <a:pt x="190089" y="23329"/>
                </a:lnTo>
                <a:cubicBezTo>
                  <a:pt x="192614" y="23329"/>
                  <a:pt x="194778" y="25851"/>
                  <a:pt x="194778" y="28012"/>
                </a:cubicBezTo>
                <a:cubicBezTo>
                  <a:pt x="194778" y="30534"/>
                  <a:pt x="192614" y="32335"/>
                  <a:pt x="190089" y="32335"/>
                </a:cubicBezTo>
                <a:lnTo>
                  <a:pt x="68894" y="32335"/>
                </a:lnTo>
                <a:lnTo>
                  <a:pt x="68894" y="87809"/>
                </a:lnTo>
                <a:cubicBezTo>
                  <a:pt x="68894" y="90331"/>
                  <a:pt x="66730" y="92492"/>
                  <a:pt x="64205" y="92492"/>
                </a:cubicBezTo>
                <a:lnTo>
                  <a:pt x="8657" y="92492"/>
                </a:lnTo>
                <a:lnTo>
                  <a:pt x="8657" y="287013"/>
                </a:lnTo>
                <a:lnTo>
                  <a:pt x="263672" y="287013"/>
                </a:lnTo>
                <a:lnTo>
                  <a:pt x="263672" y="105820"/>
                </a:lnTo>
                <a:cubicBezTo>
                  <a:pt x="263672" y="103659"/>
                  <a:pt x="265836" y="101498"/>
                  <a:pt x="268000" y="101498"/>
                </a:cubicBezTo>
                <a:cubicBezTo>
                  <a:pt x="270525" y="101498"/>
                  <a:pt x="272690" y="103659"/>
                  <a:pt x="272690" y="105820"/>
                </a:cubicBezTo>
                <a:lnTo>
                  <a:pt x="272690" y="291696"/>
                </a:lnTo>
                <a:cubicBezTo>
                  <a:pt x="272690" y="293858"/>
                  <a:pt x="270525" y="296019"/>
                  <a:pt x="268000" y="296019"/>
                </a:cubicBezTo>
                <a:lnTo>
                  <a:pt x="4329" y="296019"/>
                </a:lnTo>
                <a:cubicBezTo>
                  <a:pt x="1804" y="296019"/>
                  <a:pt x="0" y="293858"/>
                  <a:pt x="0" y="291696"/>
                </a:cubicBezTo>
                <a:lnTo>
                  <a:pt x="0" y="87809"/>
                </a:lnTo>
                <a:cubicBezTo>
                  <a:pt x="0" y="86729"/>
                  <a:pt x="361" y="85648"/>
                  <a:pt x="1082" y="84567"/>
                </a:cubicBezTo>
                <a:lnTo>
                  <a:pt x="60959" y="24770"/>
                </a:lnTo>
                <a:cubicBezTo>
                  <a:pt x="62041" y="24050"/>
                  <a:pt x="63123" y="23329"/>
                  <a:pt x="64205" y="23329"/>
                </a:cubicBezTo>
                <a:close/>
                <a:moveTo>
                  <a:pt x="239906" y="12336"/>
                </a:moveTo>
                <a:lnTo>
                  <a:pt x="226568" y="25664"/>
                </a:lnTo>
                <a:lnTo>
                  <a:pt x="270908" y="69607"/>
                </a:lnTo>
                <a:lnTo>
                  <a:pt x="284246" y="56280"/>
                </a:lnTo>
                <a:cubicBezTo>
                  <a:pt x="286049" y="54119"/>
                  <a:pt x="287130" y="51237"/>
                  <a:pt x="287130" y="48356"/>
                </a:cubicBezTo>
                <a:cubicBezTo>
                  <a:pt x="287130" y="45114"/>
                  <a:pt x="286049" y="42232"/>
                  <a:pt x="284246" y="40071"/>
                </a:cubicBezTo>
                <a:lnTo>
                  <a:pt x="256128" y="12336"/>
                </a:lnTo>
                <a:cubicBezTo>
                  <a:pt x="251802" y="8014"/>
                  <a:pt x="244592" y="8014"/>
                  <a:pt x="239906" y="12336"/>
                </a:cubicBezTo>
                <a:close/>
                <a:moveTo>
                  <a:pt x="248062" y="0"/>
                </a:moveTo>
                <a:cubicBezTo>
                  <a:pt x="253244" y="0"/>
                  <a:pt x="258471" y="2071"/>
                  <a:pt x="262617" y="6213"/>
                </a:cubicBezTo>
                <a:lnTo>
                  <a:pt x="290374" y="33948"/>
                </a:lnTo>
                <a:cubicBezTo>
                  <a:pt x="294340" y="37550"/>
                  <a:pt x="296503" y="42953"/>
                  <a:pt x="296503" y="48356"/>
                </a:cubicBezTo>
                <a:cubicBezTo>
                  <a:pt x="296503" y="53758"/>
                  <a:pt x="294340" y="58801"/>
                  <a:pt x="290374" y="62763"/>
                </a:cubicBezTo>
                <a:lnTo>
                  <a:pt x="277036" y="75730"/>
                </a:lnTo>
                <a:lnTo>
                  <a:pt x="279560" y="78251"/>
                </a:lnTo>
                <a:cubicBezTo>
                  <a:pt x="281723" y="80412"/>
                  <a:pt x="281723" y="82934"/>
                  <a:pt x="279920" y="84735"/>
                </a:cubicBezTo>
                <a:cubicBezTo>
                  <a:pt x="278839" y="85815"/>
                  <a:pt x="277757" y="86175"/>
                  <a:pt x="276676" y="86175"/>
                </a:cubicBezTo>
                <a:cubicBezTo>
                  <a:pt x="275234" y="86175"/>
                  <a:pt x="274513" y="85815"/>
                  <a:pt x="273431" y="84735"/>
                </a:cubicBezTo>
                <a:lnTo>
                  <a:pt x="270908" y="82213"/>
                </a:lnTo>
                <a:lnTo>
                  <a:pt x="113373" y="239256"/>
                </a:lnTo>
                <a:cubicBezTo>
                  <a:pt x="112652" y="239976"/>
                  <a:pt x="111931" y="240336"/>
                  <a:pt x="111210" y="240697"/>
                </a:cubicBezTo>
                <a:lnTo>
                  <a:pt x="47043" y="254384"/>
                </a:lnTo>
                <a:cubicBezTo>
                  <a:pt x="46683" y="254744"/>
                  <a:pt x="46322" y="254744"/>
                  <a:pt x="45962" y="254744"/>
                </a:cubicBezTo>
                <a:cubicBezTo>
                  <a:pt x="44880" y="254744"/>
                  <a:pt x="43799" y="254024"/>
                  <a:pt x="43078" y="253303"/>
                </a:cubicBezTo>
                <a:cubicBezTo>
                  <a:pt x="41996" y="252223"/>
                  <a:pt x="41275" y="250782"/>
                  <a:pt x="41636" y="249341"/>
                </a:cubicBezTo>
                <a:lnTo>
                  <a:pt x="55334" y="185227"/>
                </a:lnTo>
                <a:cubicBezTo>
                  <a:pt x="55695" y="184507"/>
                  <a:pt x="56055" y="183427"/>
                  <a:pt x="56776" y="183066"/>
                </a:cubicBezTo>
                <a:lnTo>
                  <a:pt x="213950" y="25664"/>
                </a:lnTo>
                <a:lnTo>
                  <a:pt x="211787" y="23142"/>
                </a:lnTo>
                <a:cubicBezTo>
                  <a:pt x="209985" y="21701"/>
                  <a:pt x="209985" y="18820"/>
                  <a:pt x="211787" y="17019"/>
                </a:cubicBezTo>
                <a:cubicBezTo>
                  <a:pt x="213229" y="15218"/>
                  <a:pt x="216474" y="15218"/>
                  <a:pt x="217916" y="17019"/>
                </a:cubicBezTo>
                <a:lnTo>
                  <a:pt x="220439" y="19180"/>
                </a:lnTo>
                <a:lnTo>
                  <a:pt x="233777" y="6213"/>
                </a:lnTo>
                <a:cubicBezTo>
                  <a:pt x="237743" y="2071"/>
                  <a:pt x="242880" y="0"/>
                  <a:pt x="2480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2" name="Freeform 952">
            <a:extLst>
              <a:ext uri="{FF2B5EF4-FFF2-40B4-BE49-F238E27FC236}">
                <a16:creationId xmlns:a16="http://schemas.microsoft.com/office/drawing/2014/main" id="{84CE141E-A86A-4F48-8522-263016712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696" y="5168597"/>
            <a:ext cx="457204" cy="457205"/>
          </a:xfrm>
          <a:custGeom>
            <a:avLst/>
            <a:gdLst>
              <a:gd name="T0" fmla="*/ 2601619 w 296503"/>
              <a:gd name="T1" fmla="*/ 3140865 h 296502"/>
              <a:gd name="T2" fmla="*/ 2341324 w 296503"/>
              <a:gd name="T3" fmla="*/ 1890422 h 296502"/>
              <a:gd name="T4" fmla="*/ 2289291 w 296503"/>
              <a:gd name="T5" fmla="*/ 1942459 h 296502"/>
              <a:gd name="T6" fmla="*/ 2702633 w 296503"/>
              <a:gd name="T7" fmla="*/ 1830687 h 296502"/>
              <a:gd name="T8" fmla="*/ 2617657 w 296503"/>
              <a:gd name="T9" fmla="*/ 1880803 h 296502"/>
              <a:gd name="T10" fmla="*/ 2081767 w 296503"/>
              <a:gd name="T11" fmla="*/ 1880803 h 296502"/>
              <a:gd name="T12" fmla="*/ 1989667 w 296503"/>
              <a:gd name="T13" fmla="*/ 1830687 h 296502"/>
              <a:gd name="T14" fmla="*/ 1852132 w 296503"/>
              <a:gd name="T15" fmla="*/ 1609073 h 296502"/>
              <a:gd name="T16" fmla="*/ 1764215 w 296503"/>
              <a:gd name="T17" fmla="*/ 1655329 h 296502"/>
              <a:gd name="T18" fmla="*/ 2928098 w 296503"/>
              <a:gd name="T19" fmla="*/ 1656297 h 296502"/>
              <a:gd name="T20" fmla="*/ 2843124 w 296503"/>
              <a:gd name="T21" fmla="*/ 1611697 h 296502"/>
              <a:gd name="T22" fmla="*/ 3013708 w 296503"/>
              <a:gd name="T23" fmla="*/ 1331443 h 296502"/>
              <a:gd name="T24" fmla="*/ 2913645 w 296503"/>
              <a:gd name="T25" fmla="*/ 1335448 h 296502"/>
              <a:gd name="T26" fmla="*/ 1716968 w 296503"/>
              <a:gd name="T27" fmla="*/ 1283411 h 296502"/>
              <a:gd name="T28" fmla="*/ 1664935 w 296503"/>
              <a:gd name="T29" fmla="*/ 1331443 h 296502"/>
              <a:gd name="T30" fmla="*/ 1852823 w 296503"/>
              <a:gd name="T31" fmla="*/ 1034807 h 296502"/>
              <a:gd name="T32" fmla="*/ 1767832 w 296503"/>
              <a:gd name="T33" fmla="*/ 984714 h 296502"/>
              <a:gd name="T34" fmla="*/ 2931597 w 296503"/>
              <a:gd name="T35" fmla="*/ 983619 h 296502"/>
              <a:gd name="T36" fmla="*/ 2839501 w 296503"/>
              <a:gd name="T37" fmla="*/ 1028213 h 296502"/>
              <a:gd name="T38" fmla="*/ 2388255 w 296503"/>
              <a:gd name="T39" fmla="*/ 931128 h 296502"/>
              <a:gd name="T40" fmla="*/ 2649553 w 296503"/>
              <a:gd name="T41" fmla="*/ 1319616 h 296502"/>
              <a:gd name="T42" fmla="*/ 2289291 w 296503"/>
              <a:gd name="T43" fmla="*/ 1319616 h 296502"/>
              <a:gd name="T44" fmla="*/ 2682406 w 296503"/>
              <a:gd name="T45" fmla="*/ 743302 h 296502"/>
              <a:gd name="T46" fmla="*/ 2633847 w 296503"/>
              <a:gd name="T47" fmla="*/ 821333 h 296502"/>
              <a:gd name="T48" fmla="*/ 2009482 w 296503"/>
              <a:gd name="T49" fmla="*/ 739556 h 296502"/>
              <a:gd name="T50" fmla="*/ 2033771 w 296503"/>
              <a:gd name="T51" fmla="*/ 828758 h 296502"/>
              <a:gd name="T52" fmla="*/ 2339242 w 296503"/>
              <a:gd name="T53" fmla="*/ 659045 h 296502"/>
              <a:gd name="T54" fmla="*/ 2289291 w 296503"/>
              <a:gd name="T55" fmla="*/ 711060 h 296502"/>
              <a:gd name="T56" fmla="*/ 1538926 w 296503"/>
              <a:gd name="T57" fmla="*/ 1326413 h 296502"/>
              <a:gd name="T58" fmla="*/ 2341854 w 296503"/>
              <a:gd name="T59" fmla="*/ 523463 h 296502"/>
              <a:gd name="T60" fmla="*/ 98402 w 296503"/>
              <a:gd name="T61" fmla="*/ 1916797 h 296502"/>
              <a:gd name="T62" fmla="*/ 590384 w 296503"/>
              <a:gd name="T63" fmla="*/ 523463 h 296502"/>
              <a:gd name="T64" fmla="*/ 688786 w 296503"/>
              <a:gd name="T65" fmla="*/ 2341879 h 296502"/>
              <a:gd name="T66" fmla="*/ 1113844 w 296503"/>
              <a:gd name="T67" fmla="*/ 2341879 h 296502"/>
              <a:gd name="T68" fmla="*/ 1212246 w 296503"/>
              <a:gd name="T69" fmla="*/ 444759 h 296502"/>
              <a:gd name="T70" fmla="*/ 2078156 w 296503"/>
              <a:gd name="T71" fmla="*/ 2814200 h 296502"/>
              <a:gd name="T72" fmla="*/ 2341854 w 296503"/>
              <a:gd name="T73" fmla="*/ 2223792 h 296502"/>
              <a:gd name="T74" fmla="*/ 2554396 w 296503"/>
              <a:gd name="T75" fmla="*/ 452617 h 296502"/>
              <a:gd name="T76" fmla="*/ 641546 w 296503"/>
              <a:gd name="T77" fmla="*/ 0 h 296502"/>
              <a:gd name="T78" fmla="*/ 2648843 w 296503"/>
              <a:gd name="T79" fmla="*/ 484124 h 296502"/>
              <a:gd name="T80" fmla="*/ 2648843 w 296503"/>
              <a:gd name="T81" fmla="*/ 2341879 h 296502"/>
              <a:gd name="T82" fmla="*/ 3239232 w 296503"/>
              <a:gd name="T83" fmla="*/ 2861423 h 296502"/>
              <a:gd name="T84" fmla="*/ 2601619 w 296503"/>
              <a:gd name="T85" fmla="*/ 3239269 h 296502"/>
              <a:gd name="T86" fmla="*/ 51177 w 296503"/>
              <a:gd name="T87" fmla="*/ 2912589 h 296502"/>
              <a:gd name="T88" fmla="*/ 842289 w 296503"/>
              <a:gd name="T89" fmla="*/ 2814200 h 296502"/>
              <a:gd name="T90" fmla="*/ 310949 w 296503"/>
              <a:gd name="T91" fmla="*/ 2223792 h 296502"/>
              <a:gd name="T92" fmla="*/ 310949 w 296503"/>
              <a:gd name="T93" fmla="*/ 425059 h 296502"/>
              <a:gd name="T94" fmla="*/ 641546 w 296503"/>
              <a:gd name="T95" fmla="*/ 0 h 296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6503" h="296502">
                <a:moveTo>
                  <a:pt x="33505" y="266600"/>
                </a:moveTo>
                <a:cubicBezTo>
                  <a:pt x="35667" y="278488"/>
                  <a:pt x="46114" y="287495"/>
                  <a:pt x="58724" y="287495"/>
                </a:cubicBezTo>
                <a:lnTo>
                  <a:pt x="238139" y="287495"/>
                </a:lnTo>
                <a:cubicBezTo>
                  <a:pt x="250749" y="287495"/>
                  <a:pt x="260836" y="278488"/>
                  <a:pt x="262998" y="266600"/>
                </a:cubicBezTo>
                <a:lnTo>
                  <a:pt x="33505" y="266600"/>
                </a:lnTo>
                <a:close/>
                <a:moveTo>
                  <a:pt x="214313" y="173037"/>
                </a:moveTo>
                <a:cubicBezTo>
                  <a:pt x="216877" y="173037"/>
                  <a:pt x="218709" y="175235"/>
                  <a:pt x="218709" y="177800"/>
                </a:cubicBezTo>
                <a:cubicBezTo>
                  <a:pt x="218709" y="179998"/>
                  <a:pt x="216877" y="182196"/>
                  <a:pt x="214313" y="182196"/>
                </a:cubicBezTo>
                <a:cubicBezTo>
                  <a:pt x="211748" y="182196"/>
                  <a:pt x="209550" y="179998"/>
                  <a:pt x="209550" y="177800"/>
                </a:cubicBezTo>
                <a:cubicBezTo>
                  <a:pt x="209550" y="175235"/>
                  <a:pt x="211748" y="173037"/>
                  <a:pt x="214313" y="173037"/>
                </a:cubicBezTo>
                <a:close/>
                <a:moveTo>
                  <a:pt x="241459" y="166158"/>
                </a:moveTo>
                <a:cubicBezTo>
                  <a:pt x="243311" y="165100"/>
                  <a:pt x="246275" y="165453"/>
                  <a:pt x="247386" y="167570"/>
                </a:cubicBezTo>
                <a:cubicBezTo>
                  <a:pt x="248868" y="169686"/>
                  <a:pt x="248127" y="172508"/>
                  <a:pt x="245904" y="173567"/>
                </a:cubicBezTo>
                <a:cubicBezTo>
                  <a:pt x="245163" y="173920"/>
                  <a:pt x="244423" y="174272"/>
                  <a:pt x="243311" y="174272"/>
                </a:cubicBezTo>
                <a:cubicBezTo>
                  <a:pt x="241830" y="174272"/>
                  <a:pt x="240348" y="173567"/>
                  <a:pt x="239607" y="172156"/>
                </a:cubicBezTo>
                <a:cubicBezTo>
                  <a:pt x="238125" y="170039"/>
                  <a:pt x="239237" y="167217"/>
                  <a:pt x="241459" y="166158"/>
                </a:cubicBezTo>
                <a:close/>
                <a:moveTo>
                  <a:pt x="188639" y="166158"/>
                </a:moveTo>
                <a:cubicBezTo>
                  <a:pt x="190938" y="167217"/>
                  <a:pt x="191705" y="170039"/>
                  <a:pt x="190555" y="172156"/>
                </a:cubicBezTo>
                <a:cubicBezTo>
                  <a:pt x="189405" y="173567"/>
                  <a:pt x="187872" y="174272"/>
                  <a:pt x="186340" y="174272"/>
                </a:cubicBezTo>
                <a:cubicBezTo>
                  <a:pt x="185573" y="174272"/>
                  <a:pt x="184424" y="173920"/>
                  <a:pt x="184040" y="173920"/>
                </a:cubicBezTo>
                <a:cubicBezTo>
                  <a:pt x="181741" y="172508"/>
                  <a:pt x="180975" y="170039"/>
                  <a:pt x="182124" y="167570"/>
                </a:cubicBezTo>
                <a:cubicBezTo>
                  <a:pt x="183274" y="165453"/>
                  <a:pt x="186340" y="165100"/>
                  <a:pt x="188639" y="166158"/>
                </a:cubicBezTo>
                <a:close/>
                <a:moveTo>
                  <a:pt x="163403" y="145873"/>
                </a:moveTo>
                <a:cubicBezTo>
                  <a:pt x="165702" y="144462"/>
                  <a:pt x="168768" y="145168"/>
                  <a:pt x="169534" y="147284"/>
                </a:cubicBezTo>
                <a:cubicBezTo>
                  <a:pt x="171067" y="149401"/>
                  <a:pt x="170300" y="151870"/>
                  <a:pt x="168001" y="153282"/>
                </a:cubicBezTo>
                <a:cubicBezTo>
                  <a:pt x="167235" y="153634"/>
                  <a:pt x="166469" y="153634"/>
                  <a:pt x="165702" y="153634"/>
                </a:cubicBezTo>
                <a:cubicBezTo>
                  <a:pt x="164169" y="153634"/>
                  <a:pt x="162637" y="152929"/>
                  <a:pt x="161487" y="151518"/>
                </a:cubicBezTo>
                <a:cubicBezTo>
                  <a:pt x="160338" y="149401"/>
                  <a:pt x="161104" y="146579"/>
                  <a:pt x="163403" y="145873"/>
                </a:cubicBezTo>
                <a:close/>
                <a:moveTo>
                  <a:pt x="266171" y="145823"/>
                </a:moveTo>
                <a:cubicBezTo>
                  <a:pt x="268764" y="146843"/>
                  <a:pt x="269505" y="149565"/>
                  <a:pt x="268023" y="151606"/>
                </a:cubicBezTo>
                <a:cubicBezTo>
                  <a:pt x="267282" y="152967"/>
                  <a:pt x="265801" y="153647"/>
                  <a:pt x="264319" y="153647"/>
                </a:cubicBezTo>
                <a:cubicBezTo>
                  <a:pt x="263208" y="153647"/>
                  <a:pt x="262467" y="153647"/>
                  <a:pt x="261726" y="153307"/>
                </a:cubicBezTo>
                <a:cubicBezTo>
                  <a:pt x="259504" y="151946"/>
                  <a:pt x="258763" y="149565"/>
                  <a:pt x="260245" y="147524"/>
                </a:cubicBezTo>
                <a:cubicBezTo>
                  <a:pt x="261356" y="145142"/>
                  <a:pt x="264319" y="144462"/>
                  <a:pt x="266171" y="145823"/>
                </a:cubicBezTo>
                <a:close/>
                <a:moveTo>
                  <a:pt x="271463" y="117475"/>
                </a:moveTo>
                <a:cubicBezTo>
                  <a:pt x="274027" y="117475"/>
                  <a:pt x="275859" y="119307"/>
                  <a:pt x="275859" y="121871"/>
                </a:cubicBezTo>
                <a:lnTo>
                  <a:pt x="275859" y="122238"/>
                </a:lnTo>
                <a:cubicBezTo>
                  <a:pt x="275859" y="124802"/>
                  <a:pt x="274027" y="126634"/>
                  <a:pt x="271463" y="126634"/>
                </a:cubicBezTo>
                <a:cubicBezTo>
                  <a:pt x="268898" y="126634"/>
                  <a:pt x="266700" y="124802"/>
                  <a:pt x="266700" y="122238"/>
                </a:cubicBezTo>
                <a:lnTo>
                  <a:pt x="266700" y="121871"/>
                </a:lnTo>
                <a:cubicBezTo>
                  <a:pt x="266700" y="119307"/>
                  <a:pt x="268898" y="117475"/>
                  <a:pt x="271463" y="117475"/>
                </a:cubicBezTo>
                <a:close/>
                <a:moveTo>
                  <a:pt x="157162" y="117475"/>
                </a:moveTo>
                <a:cubicBezTo>
                  <a:pt x="159727" y="117475"/>
                  <a:pt x="161558" y="119307"/>
                  <a:pt x="161558" y="121871"/>
                </a:cubicBezTo>
                <a:cubicBezTo>
                  <a:pt x="161558" y="124436"/>
                  <a:pt x="159727" y="126634"/>
                  <a:pt x="157162" y="126634"/>
                </a:cubicBezTo>
                <a:cubicBezTo>
                  <a:pt x="154598" y="126634"/>
                  <a:pt x="152400" y="124436"/>
                  <a:pt x="152400" y="121871"/>
                </a:cubicBezTo>
                <a:cubicBezTo>
                  <a:pt x="152400" y="119307"/>
                  <a:pt x="154598" y="117475"/>
                  <a:pt x="157162" y="117475"/>
                </a:cubicBezTo>
                <a:close/>
                <a:moveTo>
                  <a:pt x="168116" y="88370"/>
                </a:moveTo>
                <a:cubicBezTo>
                  <a:pt x="170339" y="89782"/>
                  <a:pt x="171079" y="92604"/>
                  <a:pt x="169598" y="94720"/>
                </a:cubicBezTo>
                <a:cubicBezTo>
                  <a:pt x="168857" y="96132"/>
                  <a:pt x="167375" y="96484"/>
                  <a:pt x="165523" y="96484"/>
                </a:cubicBezTo>
                <a:cubicBezTo>
                  <a:pt x="165153" y="96484"/>
                  <a:pt x="164042" y="96484"/>
                  <a:pt x="163301" y="96132"/>
                </a:cubicBezTo>
                <a:cubicBezTo>
                  <a:pt x="161449" y="95073"/>
                  <a:pt x="160338" y="92251"/>
                  <a:pt x="161819" y="90134"/>
                </a:cubicBezTo>
                <a:cubicBezTo>
                  <a:pt x="162931" y="88018"/>
                  <a:pt x="165894" y="87312"/>
                  <a:pt x="168116" y="88370"/>
                </a:cubicBezTo>
                <a:close/>
                <a:moveTo>
                  <a:pt x="261829" y="88333"/>
                </a:moveTo>
                <a:cubicBezTo>
                  <a:pt x="264128" y="87312"/>
                  <a:pt x="267193" y="87992"/>
                  <a:pt x="268343" y="90034"/>
                </a:cubicBezTo>
                <a:cubicBezTo>
                  <a:pt x="269492" y="92075"/>
                  <a:pt x="268726" y="94796"/>
                  <a:pt x="266427" y="95817"/>
                </a:cubicBezTo>
                <a:cubicBezTo>
                  <a:pt x="265660" y="96157"/>
                  <a:pt x="264894" y="96497"/>
                  <a:pt x="264128" y="96497"/>
                </a:cubicBezTo>
                <a:cubicBezTo>
                  <a:pt x="262595" y="96497"/>
                  <a:pt x="261062" y="95476"/>
                  <a:pt x="259913" y="94116"/>
                </a:cubicBezTo>
                <a:cubicBezTo>
                  <a:pt x="258763" y="92075"/>
                  <a:pt x="259530" y="89693"/>
                  <a:pt x="261829" y="88333"/>
                </a:cubicBezTo>
                <a:close/>
                <a:moveTo>
                  <a:pt x="214261" y="80962"/>
                </a:moveTo>
                <a:cubicBezTo>
                  <a:pt x="216798" y="80962"/>
                  <a:pt x="218609" y="82740"/>
                  <a:pt x="218609" y="85229"/>
                </a:cubicBezTo>
                <a:lnTo>
                  <a:pt x="218609" y="116522"/>
                </a:lnTo>
                <a:lnTo>
                  <a:pt x="238177" y="116522"/>
                </a:lnTo>
                <a:cubicBezTo>
                  <a:pt x="240714" y="116522"/>
                  <a:pt x="242526" y="118300"/>
                  <a:pt x="242526" y="120789"/>
                </a:cubicBezTo>
                <a:cubicBezTo>
                  <a:pt x="242526" y="123279"/>
                  <a:pt x="240714" y="125057"/>
                  <a:pt x="238177" y="125057"/>
                </a:cubicBezTo>
                <a:lnTo>
                  <a:pt x="214261" y="125057"/>
                </a:lnTo>
                <a:cubicBezTo>
                  <a:pt x="211724" y="125057"/>
                  <a:pt x="209550" y="123279"/>
                  <a:pt x="209550" y="120789"/>
                </a:cubicBezTo>
                <a:lnTo>
                  <a:pt x="209550" y="85229"/>
                </a:lnTo>
                <a:cubicBezTo>
                  <a:pt x="209550" y="82740"/>
                  <a:pt x="211724" y="80962"/>
                  <a:pt x="214261" y="80962"/>
                </a:cubicBezTo>
                <a:close/>
                <a:moveTo>
                  <a:pt x="245534" y="68036"/>
                </a:moveTo>
                <a:cubicBezTo>
                  <a:pt x="247757" y="69056"/>
                  <a:pt x="248868" y="71778"/>
                  <a:pt x="247386" y="73819"/>
                </a:cubicBezTo>
                <a:cubicBezTo>
                  <a:pt x="246645" y="75179"/>
                  <a:pt x="245163" y="75860"/>
                  <a:pt x="243311" y="75860"/>
                </a:cubicBezTo>
                <a:cubicBezTo>
                  <a:pt x="242570" y="75860"/>
                  <a:pt x="241830" y="75860"/>
                  <a:pt x="241089" y="75179"/>
                </a:cubicBezTo>
                <a:cubicBezTo>
                  <a:pt x="238866" y="74159"/>
                  <a:pt x="238125" y="71437"/>
                  <a:pt x="239237" y="69736"/>
                </a:cubicBezTo>
                <a:cubicBezTo>
                  <a:pt x="240718" y="67695"/>
                  <a:pt x="243311" y="66675"/>
                  <a:pt x="245534" y="68036"/>
                </a:cubicBezTo>
                <a:close/>
                <a:moveTo>
                  <a:pt x="183938" y="67695"/>
                </a:moveTo>
                <a:cubicBezTo>
                  <a:pt x="186161" y="66675"/>
                  <a:pt x="188754" y="67355"/>
                  <a:pt x="190236" y="69396"/>
                </a:cubicBezTo>
                <a:cubicBezTo>
                  <a:pt x="191717" y="71437"/>
                  <a:pt x="190976" y="73819"/>
                  <a:pt x="188383" y="75179"/>
                </a:cubicBezTo>
                <a:cubicBezTo>
                  <a:pt x="188013" y="75520"/>
                  <a:pt x="186902" y="75860"/>
                  <a:pt x="186161" y="75860"/>
                </a:cubicBezTo>
                <a:cubicBezTo>
                  <a:pt x="184679" y="75860"/>
                  <a:pt x="183197" y="74839"/>
                  <a:pt x="182086" y="73478"/>
                </a:cubicBezTo>
                <a:cubicBezTo>
                  <a:pt x="180975" y="71437"/>
                  <a:pt x="181716" y="69056"/>
                  <a:pt x="183938" y="67695"/>
                </a:cubicBezTo>
                <a:close/>
                <a:moveTo>
                  <a:pt x="214122" y="60325"/>
                </a:moveTo>
                <a:cubicBezTo>
                  <a:pt x="216789" y="60325"/>
                  <a:pt x="218694" y="62523"/>
                  <a:pt x="218694" y="65087"/>
                </a:cubicBezTo>
                <a:cubicBezTo>
                  <a:pt x="218694" y="67652"/>
                  <a:pt x="216789" y="69484"/>
                  <a:pt x="214122" y="69484"/>
                </a:cubicBezTo>
                <a:cubicBezTo>
                  <a:pt x="211455" y="69484"/>
                  <a:pt x="209550" y="67652"/>
                  <a:pt x="209550" y="65087"/>
                </a:cubicBezTo>
                <a:cubicBezTo>
                  <a:pt x="209550" y="62523"/>
                  <a:pt x="211455" y="60325"/>
                  <a:pt x="214122" y="60325"/>
                </a:cubicBezTo>
                <a:close/>
                <a:moveTo>
                  <a:pt x="214361" y="47916"/>
                </a:moveTo>
                <a:cubicBezTo>
                  <a:pt x="173650" y="47916"/>
                  <a:pt x="140866" y="81061"/>
                  <a:pt x="140866" y="121411"/>
                </a:cubicBezTo>
                <a:cubicBezTo>
                  <a:pt x="140866" y="161761"/>
                  <a:pt x="173650" y="194906"/>
                  <a:pt x="214361" y="194906"/>
                </a:cubicBezTo>
                <a:cubicBezTo>
                  <a:pt x="254712" y="194906"/>
                  <a:pt x="287856" y="161761"/>
                  <a:pt x="287856" y="121411"/>
                </a:cubicBezTo>
                <a:cubicBezTo>
                  <a:pt x="287856" y="81061"/>
                  <a:pt x="254712" y="47916"/>
                  <a:pt x="214361" y="47916"/>
                </a:cubicBezTo>
                <a:close/>
                <a:moveTo>
                  <a:pt x="28461" y="47916"/>
                </a:moveTo>
                <a:cubicBezTo>
                  <a:pt x="18013" y="47916"/>
                  <a:pt x="9007" y="56922"/>
                  <a:pt x="9007" y="67370"/>
                </a:cubicBezTo>
                <a:lnTo>
                  <a:pt x="9007" y="175451"/>
                </a:lnTo>
                <a:cubicBezTo>
                  <a:pt x="9007" y="185899"/>
                  <a:pt x="18013" y="194906"/>
                  <a:pt x="28461" y="194906"/>
                </a:cubicBezTo>
                <a:lnTo>
                  <a:pt x="54040" y="194906"/>
                </a:lnTo>
                <a:lnTo>
                  <a:pt x="54040" y="47916"/>
                </a:lnTo>
                <a:lnTo>
                  <a:pt x="28461" y="47916"/>
                </a:lnTo>
                <a:close/>
                <a:moveTo>
                  <a:pt x="63047" y="9007"/>
                </a:moveTo>
                <a:lnTo>
                  <a:pt x="63047" y="214360"/>
                </a:lnTo>
                <a:cubicBezTo>
                  <a:pt x="63047" y="238138"/>
                  <a:pt x="82502" y="257593"/>
                  <a:pt x="106280" y="257593"/>
                </a:cubicBezTo>
                <a:lnTo>
                  <a:pt x="113485" y="257593"/>
                </a:lnTo>
                <a:cubicBezTo>
                  <a:pt x="106280" y="248226"/>
                  <a:pt x="101956" y="232734"/>
                  <a:pt x="101956" y="214360"/>
                </a:cubicBezTo>
                <a:lnTo>
                  <a:pt x="101956" y="40710"/>
                </a:lnTo>
                <a:cubicBezTo>
                  <a:pt x="101956" y="37828"/>
                  <a:pt x="104118" y="36027"/>
                  <a:pt x="106280" y="36027"/>
                </a:cubicBezTo>
                <a:cubicBezTo>
                  <a:pt x="108801" y="36027"/>
                  <a:pt x="110963" y="37828"/>
                  <a:pt x="110963" y="40710"/>
                </a:cubicBezTo>
                <a:lnTo>
                  <a:pt x="110963" y="214360"/>
                </a:lnTo>
                <a:cubicBezTo>
                  <a:pt x="110963" y="239940"/>
                  <a:pt x="120330" y="257593"/>
                  <a:pt x="128616" y="257593"/>
                </a:cubicBezTo>
                <a:lnTo>
                  <a:pt x="190223" y="257593"/>
                </a:lnTo>
                <a:cubicBezTo>
                  <a:pt x="214361" y="257593"/>
                  <a:pt x="233816" y="238138"/>
                  <a:pt x="233816" y="214360"/>
                </a:cubicBezTo>
                <a:lnTo>
                  <a:pt x="233816" y="201391"/>
                </a:lnTo>
                <a:cubicBezTo>
                  <a:pt x="227331" y="202832"/>
                  <a:pt x="220846" y="203552"/>
                  <a:pt x="214361" y="203552"/>
                </a:cubicBezTo>
                <a:cubicBezTo>
                  <a:pt x="168606" y="203552"/>
                  <a:pt x="131859" y="166805"/>
                  <a:pt x="131859" y="121411"/>
                </a:cubicBezTo>
                <a:cubicBezTo>
                  <a:pt x="131859" y="75656"/>
                  <a:pt x="168606" y="38909"/>
                  <a:pt x="214361" y="38909"/>
                </a:cubicBezTo>
                <a:cubicBezTo>
                  <a:pt x="220846" y="38909"/>
                  <a:pt x="227331" y="39990"/>
                  <a:pt x="233816" y="41431"/>
                </a:cubicBezTo>
                <a:lnTo>
                  <a:pt x="233816" y="9007"/>
                </a:lnTo>
                <a:lnTo>
                  <a:pt x="63047" y="9007"/>
                </a:lnTo>
                <a:close/>
                <a:moveTo>
                  <a:pt x="58724" y="0"/>
                </a:moveTo>
                <a:lnTo>
                  <a:pt x="238139" y="0"/>
                </a:lnTo>
                <a:cubicBezTo>
                  <a:pt x="240661" y="0"/>
                  <a:pt x="242462" y="1801"/>
                  <a:pt x="242462" y="4683"/>
                </a:cubicBezTo>
                <a:lnTo>
                  <a:pt x="242462" y="44313"/>
                </a:lnTo>
                <a:cubicBezTo>
                  <a:pt x="274166" y="55842"/>
                  <a:pt x="296503" y="86105"/>
                  <a:pt x="296503" y="121411"/>
                </a:cubicBezTo>
                <a:cubicBezTo>
                  <a:pt x="296503" y="156717"/>
                  <a:pt x="274166" y="186980"/>
                  <a:pt x="242462" y="198509"/>
                </a:cubicBezTo>
                <a:lnTo>
                  <a:pt x="242462" y="214360"/>
                </a:lnTo>
                <a:cubicBezTo>
                  <a:pt x="242462" y="232014"/>
                  <a:pt x="233456" y="248226"/>
                  <a:pt x="219405" y="257593"/>
                </a:cubicBezTo>
                <a:lnTo>
                  <a:pt x="292180" y="257593"/>
                </a:lnTo>
                <a:cubicBezTo>
                  <a:pt x="294702" y="257593"/>
                  <a:pt x="296503" y="259394"/>
                  <a:pt x="296503" y="261916"/>
                </a:cubicBezTo>
                <a:cubicBezTo>
                  <a:pt x="296503" y="264438"/>
                  <a:pt x="294702" y="266600"/>
                  <a:pt x="292180" y="266600"/>
                </a:cubicBezTo>
                <a:lnTo>
                  <a:pt x="272365" y="266600"/>
                </a:lnTo>
                <a:cubicBezTo>
                  <a:pt x="270203" y="283532"/>
                  <a:pt x="255792" y="296502"/>
                  <a:pt x="238139" y="296502"/>
                </a:cubicBezTo>
                <a:lnTo>
                  <a:pt x="58724" y="296502"/>
                </a:lnTo>
                <a:cubicBezTo>
                  <a:pt x="41071" y="296502"/>
                  <a:pt x="26660" y="283532"/>
                  <a:pt x="24498" y="266600"/>
                </a:cubicBezTo>
                <a:lnTo>
                  <a:pt x="4683" y="266600"/>
                </a:lnTo>
                <a:cubicBezTo>
                  <a:pt x="2161" y="266600"/>
                  <a:pt x="0" y="264438"/>
                  <a:pt x="0" y="261916"/>
                </a:cubicBezTo>
                <a:cubicBezTo>
                  <a:pt x="0" y="259394"/>
                  <a:pt x="2161" y="257593"/>
                  <a:pt x="4683" y="257593"/>
                </a:cubicBezTo>
                <a:lnTo>
                  <a:pt x="77098" y="257593"/>
                </a:lnTo>
                <a:cubicBezTo>
                  <a:pt x="63047" y="248226"/>
                  <a:pt x="54040" y="232014"/>
                  <a:pt x="54040" y="214360"/>
                </a:cubicBezTo>
                <a:lnTo>
                  <a:pt x="54040" y="203552"/>
                </a:lnTo>
                <a:lnTo>
                  <a:pt x="28461" y="203552"/>
                </a:lnTo>
                <a:cubicBezTo>
                  <a:pt x="12609" y="203552"/>
                  <a:pt x="0" y="190943"/>
                  <a:pt x="0" y="175451"/>
                </a:cubicBezTo>
                <a:lnTo>
                  <a:pt x="0" y="67370"/>
                </a:lnTo>
                <a:cubicBezTo>
                  <a:pt x="0" y="51879"/>
                  <a:pt x="12609" y="38909"/>
                  <a:pt x="28461" y="38909"/>
                </a:cubicBezTo>
                <a:lnTo>
                  <a:pt x="54040" y="38909"/>
                </a:lnTo>
                <a:lnTo>
                  <a:pt x="54040" y="4683"/>
                </a:lnTo>
                <a:cubicBezTo>
                  <a:pt x="54040" y="1801"/>
                  <a:pt x="55842" y="0"/>
                  <a:pt x="587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3" name="Freeform 953">
            <a:extLst>
              <a:ext uri="{FF2B5EF4-FFF2-40B4-BE49-F238E27FC236}">
                <a16:creationId xmlns:a16="http://schemas.microsoft.com/office/drawing/2014/main" id="{E1797EF6-6C4D-E34D-A35F-C900AAD6A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107" y="2240276"/>
            <a:ext cx="457205" cy="457205"/>
          </a:xfrm>
          <a:custGeom>
            <a:avLst/>
            <a:gdLst>
              <a:gd name="T0" fmla="*/ 1838704 w 296503"/>
              <a:gd name="T1" fmla="*/ 2347477 h 296502"/>
              <a:gd name="T2" fmla="*/ 2845665 w 296503"/>
              <a:gd name="T3" fmla="*/ 1668826 h 296502"/>
              <a:gd name="T4" fmla="*/ 3140847 w 296503"/>
              <a:gd name="T5" fmla="*/ 2208054 h 296502"/>
              <a:gd name="T6" fmla="*/ 2845665 w 296503"/>
              <a:gd name="T7" fmla="*/ 1668826 h 296502"/>
              <a:gd name="T8" fmla="*/ 1444736 w 296503"/>
              <a:gd name="T9" fmla="*/ 2347477 h 296502"/>
              <a:gd name="T10" fmla="*/ 1885994 w 296503"/>
              <a:gd name="T11" fmla="*/ 1759843 h 296502"/>
              <a:gd name="T12" fmla="*/ 2228755 w 296503"/>
              <a:gd name="T13" fmla="*/ 2347477 h 296502"/>
              <a:gd name="T14" fmla="*/ 1688993 w 296503"/>
              <a:gd name="T15" fmla="*/ 894052 h 296502"/>
              <a:gd name="T16" fmla="*/ 1688993 w 296503"/>
              <a:gd name="T17" fmla="*/ 894052 h 296502"/>
              <a:gd name="T18" fmla="*/ 2991290 w 296503"/>
              <a:gd name="T19" fmla="*/ 1570445 h 296502"/>
              <a:gd name="T20" fmla="*/ 2991290 w 296503"/>
              <a:gd name="T21" fmla="*/ 885600 h 296502"/>
              <a:gd name="T22" fmla="*/ 1720509 w 296503"/>
              <a:gd name="T23" fmla="*/ 792187 h 296502"/>
              <a:gd name="T24" fmla="*/ 2476955 w 296503"/>
              <a:gd name="T25" fmla="*/ 1532627 h 296502"/>
              <a:gd name="T26" fmla="*/ 2279962 w 296503"/>
              <a:gd name="T27" fmla="*/ 2441505 h 296502"/>
              <a:gd name="T28" fmla="*/ 1050752 w 296503"/>
              <a:gd name="T29" fmla="*/ 1532627 h 296502"/>
              <a:gd name="T30" fmla="*/ 873456 w 296503"/>
              <a:gd name="T31" fmla="*/ 1442528 h 296502"/>
              <a:gd name="T32" fmla="*/ 621858 w 296503"/>
              <a:gd name="T33" fmla="*/ 3140865 h 296502"/>
              <a:gd name="T34" fmla="*/ 2747263 w 296503"/>
              <a:gd name="T35" fmla="*/ 834421 h 296502"/>
              <a:gd name="T36" fmla="*/ 3140847 w 296503"/>
              <a:gd name="T37" fmla="*/ 637622 h 296502"/>
              <a:gd name="T38" fmla="*/ 621858 w 296503"/>
              <a:gd name="T39" fmla="*/ 98402 h 296502"/>
              <a:gd name="T40" fmla="*/ 306988 w 296503"/>
              <a:gd name="T41" fmla="*/ 523463 h 296502"/>
              <a:gd name="T42" fmla="*/ 228262 w 296503"/>
              <a:gd name="T43" fmla="*/ 621865 h 296502"/>
              <a:gd name="T44" fmla="*/ 362085 w 296503"/>
              <a:gd name="T45" fmla="*/ 1098112 h 296502"/>
              <a:gd name="T46" fmla="*/ 228262 w 296503"/>
              <a:gd name="T47" fmla="*/ 1570445 h 296502"/>
              <a:gd name="T48" fmla="*/ 306988 w 296503"/>
              <a:gd name="T49" fmla="*/ 1668826 h 296502"/>
              <a:gd name="T50" fmla="*/ 306988 w 296503"/>
              <a:gd name="T51" fmla="*/ 2093919 h 296502"/>
              <a:gd name="T52" fmla="*/ 228262 w 296503"/>
              <a:gd name="T53" fmla="*/ 2192322 h 296502"/>
              <a:gd name="T54" fmla="*/ 362085 w 296503"/>
              <a:gd name="T55" fmla="*/ 2664631 h 296502"/>
              <a:gd name="T56" fmla="*/ 228262 w 296503"/>
              <a:gd name="T57" fmla="*/ 3140865 h 296502"/>
              <a:gd name="T58" fmla="*/ 228262 w 296503"/>
              <a:gd name="T59" fmla="*/ 98402 h 296502"/>
              <a:gd name="T60" fmla="*/ 3239249 w 296503"/>
              <a:gd name="T61" fmla="*/ 247983 h 296502"/>
              <a:gd name="T62" fmla="*/ 3239249 w 296503"/>
              <a:gd name="T63" fmla="*/ 1031228 h 296502"/>
              <a:gd name="T64" fmla="*/ 3239249 w 296503"/>
              <a:gd name="T65" fmla="*/ 1814466 h 296502"/>
              <a:gd name="T66" fmla="*/ 2845665 w 296503"/>
              <a:gd name="T67" fmla="*/ 2452099 h 296502"/>
              <a:gd name="T68" fmla="*/ 177127 w 296503"/>
              <a:gd name="T69" fmla="*/ 3239269 h 296502"/>
              <a:gd name="T70" fmla="*/ 47214 w 296503"/>
              <a:gd name="T71" fmla="*/ 2715797 h 296502"/>
              <a:gd name="T72" fmla="*/ 129873 w 296503"/>
              <a:gd name="T73" fmla="*/ 2617393 h 296502"/>
              <a:gd name="T74" fmla="*/ 0 w 296503"/>
              <a:gd name="T75" fmla="*/ 2145087 h 296502"/>
              <a:gd name="T76" fmla="*/ 129873 w 296503"/>
              <a:gd name="T77" fmla="*/ 1668826 h 296502"/>
              <a:gd name="T78" fmla="*/ 47214 w 296503"/>
              <a:gd name="T79" fmla="*/ 1570445 h 296502"/>
              <a:gd name="T80" fmla="*/ 47214 w 296503"/>
              <a:gd name="T81" fmla="*/ 1145363 h 296502"/>
              <a:gd name="T82" fmla="*/ 129873 w 296503"/>
              <a:gd name="T83" fmla="*/ 1046960 h 296502"/>
              <a:gd name="T84" fmla="*/ 0 w 296503"/>
              <a:gd name="T85" fmla="*/ 570723 h 296502"/>
              <a:gd name="T86" fmla="*/ 129873 w 296503"/>
              <a:gd name="T87" fmla="*/ 51191 h 29650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96503" h="296502">
                <a:moveTo>
                  <a:pt x="140898" y="170049"/>
                </a:moveTo>
                <a:lnTo>
                  <a:pt x="140898" y="214872"/>
                </a:lnTo>
                <a:lnTo>
                  <a:pt x="168305" y="214872"/>
                </a:lnTo>
                <a:lnTo>
                  <a:pt x="168305" y="170049"/>
                </a:lnTo>
                <a:lnTo>
                  <a:pt x="140898" y="170049"/>
                </a:lnTo>
                <a:close/>
                <a:moveTo>
                  <a:pt x="260476" y="152754"/>
                </a:moveTo>
                <a:lnTo>
                  <a:pt x="260476" y="215802"/>
                </a:lnTo>
                <a:lnTo>
                  <a:pt x="273806" y="215802"/>
                </a:lnTo>
                <a:cubicBezTo>
                  <a:pt x="281372" y="215802"/>
                  <a:pt x="287496" y="209677"/>
                  <a:pt x="287496" y="202111"/>
                </a:cubicBezTo>
                <a:lnTo>
                  <a:pt x="287496" y="166084"/>
                </a:lnTo>
                <a:cubicBezTo>
                  <a:pt x="287496" y="158879"/>
                  <a:pt x="281372" y="152754"/>
                  <a:pt x="273806" y="152754"/>
                </a:cubicBezTo>
                <a:lnTo>
                  <a:pt x="260476" y="152754"/>
                </a:lnTo>
                <a:close/>
                <a:moveTo>
                  <a:pt x="104835" y="140286"/>
                </a:moveTo>
                <a:lnTo>
                  <a:pt x="104835" y="214872"/>
                </a:lnTo>
                <a:lnTo>
                  <a:pt x="132243" y="214872"/>
                </a:lnTo>
                <a:lnTo>
                  <a:pt x="132243" y="165387"/>
                </a:lnTo>
                <a:cubicBezTo>
                  <a:pt x="132243" y="163236"/>
                  <a:pt x="134046" y="161084"/>
                  <a:pt x="136570" y="161084"/>
                </a:cubicBezTo>
                <a:lnTo>
                  <a:pt x="172633" y="161084"/>
                </a:lnTo>
                <a:cubicBezTo>
                  <a:pt x="175157" y="161084"/>
                  <a:pt x="176960" y="163236"/>
                  <a:pt x="176960" y="165387"/>
                </a:cubicBezTo>
                <a:lnTo>
                  <a:pt x="176960" y="214872"/>
                </a:lnTo>
                <a:lnTo>
                  <a:pt x="204007" y="214872"/>
                </a:lnTo>
                <a:lnTo>
                  <a:pt x="204007" y="140286"/>
                </a:lnTo>
                <a:lnTo>
                  <a:pt x="104835" y="140286"/>
                </a:lnTo>
                <a:close/>
                <a:moveTo>
                  <a:pt x="154601" y="81836"/>
                </a:moveTo>
                <a:lnTo>
                  <a:pt x="95098" y="131321"/>
                </a:lnTo>
                <a:lnTo>
                  <a:pt x="214105" y="131321"/>
                </a:lnTo>
                <a:lnTo>
                  <a:pt x="154601" y="81836"/>
                </a:lnTo>
                <a:close/>
                <a:moveTo>
                  <a:pt x="260476" y="81061"/>
                </a:moveTo>
                <a:lnTo>
                  <a:pt x="260476" y="143748"/>
                </a:lnTo>
                <a:lnTo>
                  <a:pt x="273806" y="143748"/>
                </a:lnTo>
                <a:cubicBezTo>
                  <a:pt x="281372" y="143748"/>
                  <a:pt x="287496" y="137983"/>
                  <a:pt x="287496" y="130057"/>
                </a:cubicBezTo>
                <a:lnTo>
                  <a:pt x="287496" y="94391"/>
                </a:lnTo>
                <a:cubicBezTo>
                  <a:pt x="287496" y="87185"/>
                  <a:pt x="281372" y="81061"/>
                  <a:pt x="273806" y="81061"/>
                </a:cubicBezTo>
                <a:lnTo>
                  <a:pt x="260476" y="81061"/>
                </a:lnTo>
                <a:close/>
                <a:moveTo>
                  <a:pt x="151716" y="72513"/>
                </a:moveTo>
                <a:cubicBezTo>
                  <a:pt x="153159" y="71437"/>
                  <a:pt x="155683" y="71437"/>
                  <a:pt x="157486" y="72513"/>
                </a:cubicBezTo>
                <a:lnTo>
                  <a:pt x="229251" y="132039"/>
                </a:lnTo>
                <a:cubicBezTo>
                  <a:pt x="230693" y="133473"/>
                  <a:pt x="231415" y="135624"/>
                  <a:pt x="230693" y="137417"/>
                </a:cubicBezTo>
                <a:cubicBezTo>
                  <a:pt x="229972" y="138852"/>
                  <a:pt x="228169" y="140286"/>
                  <a:pt x="226726" y="140286"/>
                </a:cubicBezTo>
                <a:lnTo>
                  <a:pt x="213023" y="140286"/>
                </a:lnTo>
                <a:lnTo>
                  <a:pt x="213023" y="219175"/>
                </a:lnTo>
                <a:cubicBezTo>
                  <a:pt x="213023" y="221686"/>
                  <a:pt x="210859" y="223479"/>
                  <a:pt x="208695" y="223479"/>
                </a:cubicBezTo>
                <a:lnTo>
                  <a:pt x="100508" y="223479"/>
                </a:lnTo>
                <a:cubicBezTo>
                  <a:pt x="97983" y="223479"/>
                  <a:pt x="96180" y="221686"/>
                  <a:pt x="96180" y="219175"/>
                </a:cubicBezTo>
                <a:lnTo>
                  <a:pt x="96180" y="140286"/>
                </a:lnTo>
                <a:lnTo>
                  <a:pt x="82476" y="140286"/>
                </a:lnTo>
                <a:cubicBezTo>
                  <a:pt x="80673" y="140286"/>
                  <a:pt x="78870" y="138852"/>
                  <a:pt x="78149" y="137417"/>
                </a:cubicBezTo>
                <a:cubicBezTo>
                  <a:pt x="77788" y="135624"/>
                  <a:pt x="78149" y="133473"/>
                  <a:pt x="79952" y="132039"/>
                </a:cubicBezTo>
                <a:lnTo>
                  <a:pt x="151716" y="72513"/>
                </a:lnTo>
                <a:close/>
                <a:moveTo>
                  <a:pt x="56923" y="9007"/>
                </a:moveTo>
                <a:lnTo>
                  <a:pt x="56923" y="287495"/>
                </a:lnTo>
                <a:lnTo>
                  <a:pt x="238139" y="287495"/>
                </a:lnTo>
                <a:cubicBezTo>
                  <a:pt x="245345" y="287495"/>
                  <a:pt x="251469" y="281371"/>
                  <a:pt x="251469" y="274165"/>
                </a:cubicBezTo>
                <a:lnTo>
                  <a:pt x="251469" y="76377"/>
                </a:lnTo>
                <a:cubicBezTo>
                  <a:pt x="251469" y="73855"/>
                  <a:pt x="253270" y="71694"/>
                  <a:pt x="255792" y="71694"/>
                </a:cubicBezTo>
                <a:lnTo>
                  <a:pt x="273806" y="71694"/>
                </a:lnTo>
                <a:cubicBezTo>
                  <a:pt x="281372" y="71694"/>
                  <a:pt x="287496" y="65929"/>
                  <a:pt x="287496" y="58364"/>
                </a:cubicBezTo>
                <a:lnTo>
                  <a:pt x="287496" y="22697"/>
                </a:lnTo>
                <a:cubicBezTo>
                  <a:pt x="287496" y="15131"/>
                  <a:pt x="281372" y="9007"/>
                  <a:pt x="273806" y="9007"/>
                </a:cubicBezTo>
                <a:lnTo>
                  <a:pt x="56923" y="9007"/>
                </a:lnTo>
                <a:close/>
                <a:moveTo>
                  <a:pt x="20896" y="9007"/>
                </a:moveTo>
                <a:lnTo>
                  <a:pt x="20896" y="47916"/>
                </a:lnTo>
                <a:lnTo>
                  <a:pt x="28101" y="47916"/>
                </a:lnTo>
                <a:cubicBezTo>
                  <a:pt x="30623" y="47916"/>
                  <a:pt x="33145" y="50078"/>
                  <a:pt x="33145" y="52239"/>
                </a:cubicBezTo>
                <a:cubicBezTo>
                  <a:pt x="33145" y="54761"/>
                  <a:pt x="30623" y="56923"/>
                  <a:pt x="28101" y="56923"/>
                </a:cubicBezTo>
                <a:lnTo>
                  <a:pt x="20896" y="56923"/>
                </a:lnTo>
                <a:lnTo>
                  <a:pt x="20896" y="95832"/>
                </a:lnTo>
                <a:lnTo>
                  <a:pt x="28101" y="95832"/>
                </a:lnTo>
                <a:cubicBezTo>
                  <a:pt x="30623" y="95832"/>
                  <a:pt x="33145" y="97993"/>
                  <a:pt x="33145" y="100515"/>
                </a:cubicBezTo>
                <a:cubicBezTo>
                  <a:pt x="33145" y="103037"/>
                  <a:pt x="30623" y="104839"/>
                  <a:pt x="28101" y="104839"/>
                </a:cubicBezTo>
                <a:lnTo>
                  <a:pt x="20896" y="104839"/>
                </a:lnTo>
                <a:lnTo>
                  <a:pt x="20896" y="143748"/>
                </a:lnTo>
                <a:lnTo>
                  <a:pt x="28101" y="143748"/>
                </a:lnTo>
                <a:cubicBezTo>
                  <a:pt x="30623" y="143748"/>
                  <a:pt x="33145" y="145909"/>
                  <a:pt x="33145" y="148071"/>
                </a:cubicBezTo>
                <a:cubicBezTo>
                  <a:pt x="33145" y="150593"/>
                  <a:pt x="30623" y="152754"/>
                  <a:pt x="28101" y="152754"/>
                </a:cubicBezTo>
                <a:lnTo>
                  <a:pt x="20896" y="152754"/>
                </a:lnTo>
                <a:lnTo>
                  <a:pt x="20896" y="191663"/>
                </a:lnTo>
                <a:lnTo>
                  <a:pt x="28101" y="191663"/>
                </a:lnTo>
                <a:cubicBezTo>
                  <a:pt x="30623" y="191663"/>
                  <a:pt x="33145" y="193825"/>
                  <a:pt x="33145" y="196347"/>
                </a:cubicBezTo>
                <a:cubicBezTo>
                  <a:pt x="33145" y="198869"/>
                  <a:pt x="30623" y="200670"/>
                  <a:pt x="28101" y="200670"/>
                </a:cubicBezTo>
                <a:lnTo>
                  <a:pt x="20896" y="200670"/>
                </a:lnTo>
                <a:lnTo>
                  <a:pt x="20896" y="239579"/>
                </a:lnTo>
                <a:lnTo>
                  <a:pt x="28101" y="239579"/>
                </a:lnTo>
                <a:cubicBezTo>
                  <a:pt x="30623" y="239579"/>
                  <a:pt x="33145" y="241741"/>
                  <a:pt x="33145" y="243903"/>
                </a:cubicBezTo>
                <a:cubicBezTo>
                  <a:pt x="33145" y="246424"/>
                  <a:pt x="30623" y="248586"/>
                  <a:pt x="28101" y="248586"/>
                </a:cubicBezTo>
                <a:lnTo>
                  <a:pt x="20896" y="248586"/>
                </a:lnTo>
                <a:lnTo>
                  <a:pt x="20896" y="287495"/>
                </a:lnTo>
                <a:lnTo>
                  <a:pt x="47916" y="287495"/>
                </a:lnTo>
                <a:lnTo>
                  <a:pt x="47916" y="9007"/>
                </a:lnTo>
                <a:lnTo>
                  <a:pt x="20896" y="9007"/>
                </a:lnTo>
                <a:close/>
                <a:moveTo>
                  <a:pt x="16212" y="0"/>
                </a:moveTo>
                <a:lnTo>
                  <a:pt x="273806" y="0"/>
                </a:lnTo>
                <a:cubicBezTo>
                  <a:pt x="286415" y="0"/>
                  <a:pt x="296503" y="10088"/>
                  <a:pt x="296503" y="22697"/>
                </a:cubicBezTo>
                <a:lnTo>
                  <a:pt x="296503" y="58364"/>
                </a:lnTo>
                <a:cubicBezTo>
                  <a:pt x="296503" y="65929"/>
                  <a:pt x="292900" y="72054"/>
                  <a:pt x="287136" y="76377"/>
                </a:cubicBezTo>
                <a:cubicBezTo>
                  <a:pt x="292900" y="80700"/>
                  <a:pt x="296503" y="87185"/>
                  <a:pt x="296503" y="94391"/>
                </a:cubicBezTo>
                <a:lnTo>
                  <a:pt x="296503" y="130057"/>
                </a:lnTo>
                <a:cubicBezTo>
                  <a:pt x="296503" y="137623"/>
                  <a:pt x="292900" y="144108"/>
                  <a:pt x="287136" y="148071"/>
                </a:cubicBezTo>
                <a:cubicBezTo>
                  <a:pt x="292900" y="152394"/>
                  <a:pt x="296503" y="158879"/>
                  <a:pt x="296503" y="166084"/>
                </a:cubicBezTo>
                <a:lnTo>
                  <a:pt x="296503" y="202111"/>
                </a:lnTo>
                <a:cubicBezTo>
                  <a:pt x="296503" y="214721"/>
                  <a:pt x="286415" y="224448"/>
                  <a:pt x="273806" y="224448"/>
                </a:cubicBezTo>
                <a:lnTo>
                  <a:pt x="260476" y="224448"/>
                </a:lnTo>
                <a:lnTo>
                  <a:pt x="260476" y="274165"/>
                </a:lnTo>
                <a:cubicBezTo>
                  <a:pt x="260476" y="286414"/>
                  <a:pt x="250388" y="296502"/>
                  <a:pt x="238139" y="296502"/>
                </a:cubicBezTo>
                <a:lnTo>
                  <a:pt x="16212" y="296502"/>
                </a:lnTo>
                <a:cubicBezTo>
                  <a:pt x="14051" y="296502"/>
                  <a:pt x="11889" y="294340"/>
                  <a:pt x="11889" y="292179"/>
                </a:cubicBezTo>
                <a:lnTo>
                  <a:pt x="11889" y="248586"/>
                </a:lnTo>
                <a:lnTo>
                  <a:pt x="4323" y="248586"/>
                </a:lnTo>
                <a:cubicBezTo>
                  <a:pt x="2162" y="248586"/>
                  <a:pt x="0" y="246424"/>
                  <a:pt x="0" y="243903"/>
                </a:cubicBezTo>
                <a:cubicBezTo>
                  <a:pt x="0" y="241741"/>
                  <a:pt x="2162" y="239579"/>
                  <a:pt x="4323" y="239579"/>
                </a:cubicBezTo>
                <a:lnTo>
                  <a:pt x="11889" y="239579"/>
                </a:lnTo>
                <a:lnTo>
                  <a:pt x="11889" y="200670"/>
                </a:lnTo>
                <a:lnTo>
                  <a:pt x="4323" y="200670"/>
                </a:lnTo>
                <a:cubicBezTo>
                  <a:pt x="2162" y="200670"/>
                  <a:pt x="0" y="198869"/>
                  <a:pt x="0" y="196347"/>
                </a:cubicBezTo>
                <a:cubicBezTo>
                  <a:pt x="0" y="193825"/>
                  <a:pt x="2162" y="191663"/>
                  <a:pt x="4323" y="191663"/>
                </a:cubicBezTo>
                <a:lnTo>
                  <a:pt x="11889" y="191663"/>
                </a:lnTo>
                <a:lnTo>
                  <a:pt x="11889" y="152754"/>
                </a:lnTo>
                <a:lnTo>
                  <a:pt x="4323" y="152754"/>
                </a:lnTo>
                <a:cubicBezTo>
                  <a:pt x="2162" y="152754"/>
                  <a:pt x="0" y="150593"/>
                  <a:pt x="0" y="148071"/>
                </a:cubicBezTo>
                <a:cubicBezTo>
                  <a:pt x="0" y="145909"/>
                  <a:pt x="2162" y="143748"/>
                  <a:pt x="4323" y="143748"/>
                </a:cubicBezTo>
                <a:lnTo>
                  <a:pt x="11889" y="143748"/>
                </a:lnTo>
                <a:lnTo>
                  <a:pt x="11889" y="104839"/>
                </a:lnTo>
                <a:lnTo>
                  <a:pt x="4323" y="104839"/>
                </a:lnTo>
                <a:cubicBezTo>
                  <a:pt x="2162" y="104839"/>
                  <a:pt x="0" y="103037"/>
                  <a:pt x="0" y="100515"/>
                </a:cubicBezTo>
                <a:cubicBezTo>
                  <a:pt x="0" y="97993"/>
                  <a:pt x="2162" y="95832"/>
                  <a:pt x="4323" y="95832"/>
                </a:cubicBezTo>
                <a:lnTo>
                  <a:pt x="11889" y="95832"/>
                </a:lnTo>
                <a:lnTo>
                  <a:pt x="11889" y="56923"/>
                </a:lnTo>
                <a:lnTo>
                  <a:pt x="4323" y="56923"/>
                </a:lnTo>
                <a:cubicBezTo>
                  <a:pt x="2162" y="56923"/>
                  <a:pt x="0" y="54761"/>
                  <a:pt x="0" y="52239"/>
                </a:cubicBezTo>
                <a:cubicBezTo>
                  <a:pt x="0" y="50078"/>
                  <a:pt x="2162" y="47916"/>
                  <a:pt x="4323" y="47916"/>
                </a:cubicBezTo>
                <a:lnTo>
                  <a:pt x="11889" y="47916"/>
                </a:lnTo>
                <a:lnTo>
                  <a:pt x="11889" y="4684"/>
                </a:lnTo>
                <a:cubicBezTo>
                  <a:pt x="11889" y="1801"/>
                  <a:pt x="14051" y="0"/>
                  <a:pt x="16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4" name="Freeform 954">
            <a:extLst>
              <a:ext uri="{FF2B5EF4-FFF2-40B4-BE49-F238E27FC236}">
                <a16:creationId xmlns:a16="http://schemas.microsoft.com/office/drawing/2014/main" id="{11FEFA8D-F474-1E47-A20C-5670E1FA0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163" y="2971795"/>
            <a:ext cx="457204" cy="457205"/>
          </a:xfrm>
          <a:custGeom>
            <a:avLst/>
            <a:gdLst>
              <a:gd name="T0" fmla="*/ 1903751 w 296503"/>
              <a:gd name="T1" fmla="*/ 2879004 h 296502"/>
              <a:gd name="T2" fmla="*/ 1612911 w 296503"/>
              <a:gd name="T3" fmla="*/ 2879004 h 296502"/>
              <a:gd name="T4" fmla="*/ 1318086 w 296503"/>
              <a:gd name="T5" fmla="*/ 2879004 h 296502"/>
              <a:gd name="T6" fmla="*/ 745752 w 296503"/>
              <a:gd name="T7" fmla="*/ 2879004 h 296502"/>
              <a:gd name="T8" fmla="*/ 466185 w 296503"/>
              <a:gd name="T9" fmla="*/ 2879004 h 296502"/>
              <a:gd name="T10" fmla="*/ 1903751 w 296503"/>
              <a:gd name="T11" fmla="*/ 2618840 h 296502"/>
              <a:gd name="T12" fmla="*/ 1612911 w 296503"/>
              <a:gd name="T13" fmla="*/ 2618840 h 296502"/>
              <a:gd name="T14" fmla="*/ 1318086 w 296503"/>
              <a:gd name="T15" fmla="*/ 2618840 h 296502"/>
              <a:gd name="T16" fmla="*/ 745752 w 296503"/>
              <a:gd name="T17" fmla="*/ 2618840 h 296502"/>
              <a:gd name="T18" fmla="*/ 466185 w 296503"/>
              <a:gd name="T19" fmla="*/ 2618840 h 296502"/>
              <a:gd name="T20" fmla="*/ 1903751 w 296503"/>
              <a:gd name="T21" fmla="*/ 2358694 h 296502"/>
              <a:gd name="T22" fmla="*/ 1612911 w 296503"/>
              <a:gd name="T23" fmla="*/ 2358694 h 296502"/>
              <a:gd name="T24" fmla="*/ 1318086 w 296503"/>
              <a:gd name="T25" fmla="*/ 2358694 h 296502"/>
              <a:gd name="T26" fmla="*/ 745752 w 296503"/>
              <a:gd name="T27" fmla="*/ 2358694 h 296502"/>
              <a:gd name="T28" fmla="*/ 466185 w 296503"/>
              <a:gd name="T29" fmla="*/ 2358694 h 296502"/>
              <a:gd name="T30" fmla="*/ 1903751 w 296503"/>
              <a:gd name="T31" fmla="*/ 2098547 h 296502"/>
              <a:gd name="T32" fmla="*/ 1612911 w 296503"/>
              <a:gd name="T33" fmla="*/ 2098547 h 296502"/>
              <a:gd name="T34" fmla="*/ 1318086 w 296503"/>
              <a:gd name="T35" fmla="*/ 2098547 h 296502"/>
              <a:gd name="T36" fmla="*/ 745752 w 296503"/>
              <a:gd name="T37" fmla="*/ 2098547 h 296502"/>
              <a:gd name="T38" fmla="*/ 466185 w 296503"/>
              <a:gd name="T39" fmla="*/ 2098547 h 296502"/>
              <a:gd name="T40" fmla="*/ 1903751 w 296503"/>
              <a:gd name="T41" fmla="*/ 1821050 h 296502"/>
              <a:gd name="T42" fmla="*/ 1612911 w 296503"/>
              <a:gd name="T43" fmla="*/ 1821050 h 296502"/>
              <a:gd name="T44" fmla="*/ 1318086 w 296503"/>
              <a:gd name="T45" fmla="*/ 1821050 h 296502"/>
              <a:gd name="T46" fmla="*/ 745752 w 296503"/>
              <a:gd name="T47" fmla="*/ 1821050 h 296502"/>
              <a:gd name="T48" fmla="*/ 466185 w 296503"/>
              <a:gd name="T49" fmla="*/ 1821050 h 296502"/>
              <a:gd name="T50" fmla="*/ 1903751 w 296503"/>
              <a:gd name="T51" fmla="*/ 1578244 h 296502"/>
              <a:gd name="T52" fmla="*/ 1612911 w 296503"/>
              <a:gd name="T53" fmla="*/ 1578244 h 296502"/>
              <a:gd name="T54" fmla="*/ 1318086 w 296503"/>
              <a:gd name="T55" fmla="*/ 1578244 h 296502"/>
              <a:gd name="T56" fmla="*/ 745752 w 296503"/>
              <a:gd name="T57" fmla="*/ 1578244 h 296502"/>
              <a:gd name="T58" fmla="*/ 466185 w 296503"/>
              <a:gd name="T59" fmla="*/ 1578244 h 296502"/>
              <a:gd name="T60" fmla="*/ 1903751 w 296503"/>
              <a:gd name="T61" fmla="*/ 1318097 h 296502"/>
              <a:gd name="T62" fmla="*/ 1612911 w 296503"/>
              <a:gd name="T63" fmla="*/ 1318097 h 296502"/>
              <a:gd name="T64" fmla="*/ 1318086 w 296503"/>
              <a:gd name="T65" fmla="*/ 1318097 h 296502"/>
              <a:gd name="T66" fmla="*/ 745752 w 296503"/>
              <a:gd name="T67" fmla="*/ 1318097 h 296502"/>
              <a:gd name="T68" fmla="*/ 466185 w 296503"/>
              <a:gd name="T69" fmla="*/ 1318097 h 296502"/>
              <a:gd name="T70" fmla="*/ 2762988 w 296503"/>
              <a:gd name="T71" fmla="*/ 1601927 h 296502"/>
              <a:gd name="T72" fmla="*/ 2762988 w 296503"/>
              <a:gd name="T73" fmla="*/ 1932548 h 296502"/>
              <a:gd name="T74" fmla="*/ 2762988 w 296503"/>
              <a:gd name="T75" fmla="*/ 2255303 h 296502"/>
              <a:gd name="T76" fmla="*/ 2762988 w 296503"/>
              <a:gd name="T77" fmla="*/ 2585906 h 296502"/>
              <a:gd name="T78" fmla="*/ 2762988 w 296503"/>
              <a:gd name="T79" fmla="*/ 2912589 h 296502"/>
              <a:gd name="T80" fmla="*/ 2259190 w 296503"/>
              <a:gd name="T81" fmla="*/ 1279188 h 296502"/>
              <a:gd name="T82" fmla="*/ 1903751 w 296503"/>
              <a:gd name="T83" fmla="*/ 1040610 h 296502"/>
              <a:gd name="T84" fmla="*/ 1612911 w 296503"/>
              <a:gd name="T85" fmla="*/ 1040610 h 296502"/>
              <a:gd name="T86" fmla="*/ 1318086 w 296503"/>
              <a:gd name="T87" fmla="*/ 1040610 h 296502"/>
              <a:gd name="T88" fmla="*/ 745752 w 296503"/>
              <a:gd name="T89" fmla="*/ 1040610 h 296502"/>
              <a:gd name="T90" fmla="*/ 466185 w 296503"/>
              <a:gd name="T91" fmla="*/ 1040610 h 296502"/>
              <a:gd name="T92" fmla="*/ 228262 w 296503"/>
              <a:gd name="T93" fmla="*/ 885600 h 296502"/>
              <a:gd name="T94" fmla="*/ 1903751 w 296503"/>
              <a:gd name="T95" fmla="*/ 780449 h 296502"/>
              <a:gd name="T96" fmla="*/ 1612911 w 296503"/>
              <a:gd name="T97" fmla="*/ 780449 h 296502"/>
              <a:gd name="T98" fmla="*/ 1318086 w 296503"/>
              <a:gd name="T99" fmla="*/ 780449 h 296502"/>
              <a:gd name="T100" fmla="*/ 1903751 w 296503"/>
              <a:gd name="T101" fmla="*/ 520307 h 296502"/>
              <a:gd name="T102" fmla="*/ 1612911 w 296503"/>
              <a:gd name="T103" fmla="*/ 520307 h 296502"/>
              <a:gd name="T104" fmla="*/ 1318086 w 296503"/>
              <a:gd name="T105" fmla="*/ 520307 h 296502"/>
              <a:gd name="T106" fmla="*/ 1903751 w 296503"/>
              <a:gd name="T107" fmla="*/ 260146 h 296502"/>
              <a:gd name="T108" fmla="*/ 1612911 w 296503"/>
              <a:gd name="T109" fmla="*/ 260146 h 296502"/>
              <a:gd name="T110" fmla="*/ 1318086 w 296503"/>
              <a:gd name="T111" fmla="*/ 260146 h 296502"/>
              <a:gd name="T112" fmla="*/ 1082377 w 296503"/>
              <a:gd name="T113" fmla="*/ 98402 h 296502"/>
              <a:gd name="T114" fmla="*/ 2259190 w 296503"/>
              <a:gd name="T115" fmla="*/ 98402 h 296502"/>
              <a:gd name="T116" fmla="*/ 3109349 w 296503"/>
              <a:gd name="T117" fmla="*/ 1279188 h 296502"/>
              <a:gd name="T118" fmla="*/ 51187 w 296503"/>
              <a:gd name="T119" fmla="*/ 3239269 h 296502"/>
              <a:gd name="T120" fmla="*/ 51187 w 296503"/>
              <a:gd name="T121" fmla="*/ 885600 h 296502"/>
              <a:gd name="T122" fmla="*/ 901317 w 296503"/>
              <a:gd name="T123" fmla="*/ 98402 h 2965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6503" h="296502">
                <a:moveTo>
                  <a:pt x="174259" y="263525"/>
                </a:moveTo>
                <a:cubicBezTo>
                  <a:pt x="176824" y="263525"/>
                  <a:pt x="179022" y="265357"/>
                  <a:pt x="179022" y="267921"/>
                </a:cubicBezTo>
                <a:cubicBezTo>
                  <a:pt x="179022" y="270486"/>
                  <a:pt x="176824" y="272684"/>
                  <a:pt x="174259" y="272684"/>
                </a:cubicBezTo>
                <a:cubicBezTo>
                  <a:pt x="172061" y="272684"/>
                  <a:pt x="169863" y="270486"/>
                  <a:pt x="169863" y="267921"/>
                </a:cubicBezTo>
                <a:cubicBezTo>
                  <a:pt x="169863" y="265357"/>
                  <a:pt x="172061" y="263525"/>
                  <a:pt x="174259" y="263525"/>
                </a:cubicBezTo>
                <a:close/>
                <a:moveTo>
                  <a:pt x="147638" y="263525"/>
                </a:moveTo>
                <a:cubicBezTo>
                  <a:pt x="150202" y="263525"/>
                  <a:pt x="152034" y="265357"/>
                  <a:pt x="152034" y="267921"/>
                </a:cubicBezTo>
                <a:cubicBezTo>
                  <a:pt x="152034" y="270486"/>
                  <a:pt x="150202" y="272684"/>
                  <a:pt x="147638" y="272684"/>
                </a:cubicBezTo>
                <a:cubicBezTo>
                  <a:pt x="144707" y="272684"/>
                  <a:pt x="142875" y="270486"/>
                  <a:pt x="142875" y="267921"/>
                </a:cubicBezTo>
                <a:cubicBezTo>
                  <a:pt x="142875" y="265357"/>
                  <a:pt x="144707" y="263525"/>
                  <a:pt x="147638" y="263525"/>
                </a:cubicBezTo>
                <a:close/>
                <a:moveTo>
                  <a:pt x="120651" y="263525"/>
                </a:moveTo>
                <a:cubicBezTo>
                  <a:pt x="122849" y="263525"/>
                  <a:pt x="125047" y="265357"/>
                  <a:pt x="125047" y="267921"/>
                </a:cubicBezTo>
                <a:cubicBezTo>
                  <a:pt x="125047" y="270486"/>
                  <a:pt x="122849" y="272684"/>
                  <a:pt x="120651" y="272684"/>
                </a:cubicBezTo>
                <a:cubicBezTo>
                  <a:pt x="118086" y="272684"/>
                  <a:pt x="115888" y="270486"/>
                  <a:pt x="115888" y="267921"/>
                </a:cubicBezTo>
                <a:cubicBezTo>
                  <a:pt x="115888" y="265357"/>
                  <a:pt x="118086" y="263525"/>
                  <a:pt x="120651" y="263525"/>
                </a:cubicBezTo>
                <a:close/>
                <a:moveTo>
                  <a:pt x="68263" y="263525"/>
                </a:moveTo>
                <a:cubicBezTo>
                  <a:pt x="70827" y="263525"/>
                  <a:pt x="72659" y="265357"/>
                  <a:pt x="72659" y="267921"/>
                </a:cubicBezTo>
                <a:cubicBezTo>
                  <a:pt x="72659" y="270486"/>
                  <a:pt x="70827" y="272684"/>
                  <a:pt x="68263" y="272684"/>
                </a:cubicBezTo>
                <a:cubicBezTo>
                  <a:pt x="65698" y="272684"/>
                  <a:pt x="63500" y="270486"/>
                  <a:pt x="63500" y="267921"/>
                </a:cubicBezTo>
                <a:cubicBezTo>
                  <a:pt x="63500" y="265357"/>
                  <a:pt x="65698" y="263525"/>
                  <a:pt x="68263" y="263525"/>
                </a:cubicBezTo>
                <a:close/>
                <a:moveTo>
                  <a:pt x="42672" y="263525"/>
                </a:moveTo>
                <a:cubicBezTo>
                  <a:pt x="45339" y="263525"/>
                  <a:pt x="47244" y="265357"/>
                  <a:pt x="47244" y="267921"/>
                </a:cubicBezTo>
                <a:cubicBezTo>
                  <a:pt x="47244" y="270486"/>
                  <a:pt x="45339" y="272684"/>
                  <a:pt x="42672" y="272684"/>
                </a:cubicBezTo>
                <a:cubicBezTo>
                  <a:pt x="40005" y="272684"/>
                  <a:pt x="38100" y="270486"/>
                  <a:pt x="38100" y="267921"/>
                </a:cubicBezTo>
                <a:cubicBezTo>
                  <a:pt x="38100" y="265357"/>
                  <a:pt x="40005" y="263525"/>
                  <a:pt x="42672" y="263525"/>
                </a:cubicBezTo>
                <a:close/>
                <a:moveTo>
                  <a:pt x="174259" y="239712"/>
                </a:moveTo>
                <a:cubicBezTo>
                  <a:pt x="176824" y="239712"/>
                  <a:pt x="179022" y="241910"/>
                  <a:pt x="179022" y="244108"/>
                </a:cubicBezTo>
                <a:cubicBezTo>
                  <a:pt x="179022" y="246673"/>
                  <a:pt x="176824" y="248871"/>
                  <a:pt x="174259" y="248871"/>
                </a:cubicBezTo>
                <a:cubicBezTo>
                  <a:pt x="172061" y="248871"/>
                  <a:pt x="169863" y="246673"/>
                  <a:pt x="169863" y="244108"/>
                </a:cubicBezTo>
                <a:cubicBezTo>
                  <a:pt x="169863" y="241910"/>
                  <a:pt x="172061" y="239712"/>
                  <a:pt x="174259" y="239712"/>
                </a:cubicBezTo>
                <a:close/>
                <a:moveTo>
                  <a:pt x="147638" y="239712"/>
                </a:moveTo>
                <a:cubicBezTo>
                  <a:pt x="150202" y="239712"/>
                  <a:pt x="152034" y="241910"/>
                  <a:pt x="152034" y="244108"/>
                </a:cubicBezTo>
                <a:cubicBezTo>
                  <a:pt x="152034" y="246673"/>
                  <a:pt x="150202" y="248871"/>
                  <a:pt x="147638" y="248871"/>
                </a:cubicBezTo>
                <a:cubicBezTo>
                  <a:pt x="144707" y="248871"/>
                  <a:pt x="142875" y="246673"/>
                  <a:pt x="142875" y="244108"/>
                </a:cubicBezTo>
                <a:cubicBezTo>
                  <a:pt x="142875" y="241910"/>
                  <a:pt x="144707" y="239712"/>
                  <a:pt x="147638" y="239712"/>
                </a:cubicBezTo>
                <a:close/>
                <a:moveTo>
                  <a:pt x="120651" y="239712"/>
                </a:moveTo>
                <a:cubicBezTo>
                  <a:pt x="122849" y="239712"/>
                  <a:pt x="125047" y="241910"/>
                  <a:pt x="125047" y="244108"/>
                </a:cubicBezTo>
                <a:cubicBezTo>
                  <a:pt x="125047" y="246673"/>
                  <a:pt x="122849" y="248871"/>
                  <a:pt x="120651" y="248871"/>
                </a:cubicBezTo>
                <a:cubicBezTo>
                  <a:pt x="118086" y="248871"/>
                  <a:pt x="115888" y="246673"/>
                  <a:pt x="115888" y="244108"/>
                </a:cubicBezTo>
                <a:cubicBezTo>
                  <a:pt x="115888" y="241910"/>
                  <a:pt x="118086" y="239712"/>
                  <a:pt x="120651" y="239712"/>
                </a:cubicBezTo>
                <a:close/>
                <a:moveTo>
                  <a:pt x="68263" y="239712"/>
                </a:moveTo>
                <a:cubicBezTo>
                  <a:pt x="70827" y="239712"/>
                  <a:pt x="72659" y="241910"/>
                  <a:pt x="72659" y="244108"/>
                </a:cubicBezTo>
                <a:cubicBezTo>
                  <a:pt x="72659" y="246673"/>
                  <a:pt x="70827" y="248871"/>
                  <a:pt x="68263" y="248871"/>
                </a:cubicBezTo>
                <a:cubicBezTo>
                  <a:pt x="65698" y="248871"/>
                  <a:pt x="63500" y="246673"/>
                  <a:pt x="63500" y="244108"/>
                </a:cubicBezTo>
                <a:cubicBezTo>
                  <a:pt x="63500" y="241910"/>
                  <a:pt x="65698" y="239712"/>
                  <a:pt x="68263" y="239712"/>
                </a:cubicBezTo>
                <a:close/>
                <a:moveTo>
                  <a:pt x="42672" y="239712"/>
                </a:moveTo>
                <a:cubicBezTo>
                  <a:pt x="45339" y="239712"/>
                  <a:pt x="47244" y="241910"/>
                  <a:pt x="47244" y="244108"/>
                </a:cubicBezTo>
                <a:cubicBezTo>
                  <a:pt x="47244" y="246673"/>
                  <a:pt x="45339" y="248871"/>
                  <a:pt x="42672" y="248871"/>
                </a:cubicBezTo>
                <a:cubicBezTo>
                  <a:pt x="40005" y="248871"/>
                  <a:pt x="38100" y="246673"/>
                  <a:pt x="38100" y="244108"/>
                </a:cubicBezTo>
                <a:cubicBezTo>
                  <a:pt x="38100" y="241910"/>
                  <a:pt x="40005" y="239712"/>
                  <a:pt x="42672" y="239712"/>
                </a:cubicBezTo>
                <a:close/>
                <a:moveTo>
                  <a:pt x="174259" y="215900"/>
                </a:moveTo>
                <a:cubicBezTo>
                  <a:pt x="176824" y="215900"/>
                  <a:pt x="179022" y="217805"/>
                  <a:pt x="179022" y="220472"/>
                </a:cubicBezTo>
                <a:cubicBezTo>
                  <a:pt x="179022" y="223139"/>
                  <a:pt x="176824" y="225044"/>
                  <a:pt x="174259" y="225044"/>
                </a:cubicBezTo>
                <a:cubicBezTo>
                  <a:pt x="172061" y="225044"/>
                  <a:pt x="169863" y="223139"/>
                  <a:pt x="169863" y="220472"/>
                </a:cubicBezTo>
                <a:cubicBezTo>
                  <a:pt x="169863" y="217805"/>
                  <a:pt x="172061" y="215900"/>
                  <a:pt x="174259" y="215900"/>
                </a:cubicBezTo>
                <a:close/>
                <a:moveTo>
                  <a:pt x="147638" y="215900"/>
                </a:moveTo>
                <a:cubicBezTo>
                  <a:pt x="150202" y="215900"/>
                  <a:pt x="152034" y="217805"/>
                  <a:pt x="152034" y="220472"/>
                </a:cubicBezTo>
                <a:cubicBezTo>
                  <a:pt x="152034" y="223139"/>
                  <a:pt x="150202" y="225044"/>
                  <a:pt x="147638" y="225044"/>
                </a:cubicBezTo>
                <a:cubicBezTo>
                  <a:pt x="144707" y="225044"/>
                  <a:pt x="142875" y="223139"/>
                  <a:pt x="142875" y="220472"/>
                </a:cubicBezTo>
                <a:cubicBezTo>
                  <a:pt x="142875" y="217805"/>
                  <a:pt x="144707" y="215900"/>
                  <a:pt x="147638" y="215900"/>
                </a:cubicBezTo>
                <a:close/>
                <a:moveTo>
                  <a:pt x="120651" y="215900"/>
                </a:moveTo>
                <a:cubicBezTo>
                  <a:pt x="122849" y="215900"/>
                  <a:pt x="125047" y="217805"/>
                  <a:pt x="125047" y="220472"/>
                </a:cubicBezTo>
                <a:cubicBezTo>
                  <a:pt x="125047" y="223139"/>
                  <a:pt x="122849" y="225044"/>
                  <a:pt x="120651" y="225044"/>
                </a:cubicBezTo>
                <a:cubicBezTo>
                  <a:pt x="118086" y="225044"/>
                  <a:pt x="115888" y="223139"/>
                  <a:pt x="115888" y="220472"/>
                </a:cubicBezTo>
                <a:cubicBezTo>
                  <a:pt x="115888" y="217805"/>
                  <a:pt x="118086" y="215900"/>
                  <a:pt x="120651" y="215900"/>
                </a:cubicBezTo>
                <a:close/>
                <a:moveTo>
                  <a:pt x="68263" y="215900"/>
                </a:moveTo>
                <a:cubicBezTo>
                  <a:pt x="70827" y="215900"/>
                  <a:pt x="72659" y="217805"/>
                  <a:pt x="72659" y="220472"/>
                </a:cubicBezTo>
                <a:cubicBezTo>
                  <a:pt x="72659" y="223139"/>
                  <a:pt x="70827" y="225044"/>
                  <a:pt x="68263" y="225044"/>
                </a:cubicBezTo>
                <a:cubicBezTo>
                  <a:pt x="65698" y="225044"/>
                  <a:pt x="63500" y="223139"/>
                  <a:pt x="63500" y="220472"/>
                </a:cubicBezTo>
                <a:cubicBezTo>
                  <a:pt x="63500" y="217805"/>
                  <a:pt x="65698" y="215900"/>
                  <a:pt x="68263" y="215900"/>
                </a:cubicBezTo>
                <a:close/>
                <a:moveTo>
                  <a:pt x="42672" y="215900"/>
                </a:moveTo>
                <a:cubicBezTo>
                  <a:pt x="45339" y="215900"/>
                  <a:pt x="47244" y="217805"/>
                  <a:pt x="47244" y="220472"/>
                </a:cubicBezTo>
                <a:cubicBezTo>
                  <a:pt x="47244" y="223139"/>
                  <a:pt x="45339" y="225044"/>
                  <a:pt x="42672" y="225044"/>
                </a:cubicBezTo>
                <a:cubicBezTo>
                  <a:pt x="40005" y="225044"/>
                  <a:pt x="38100" y="223139"/>
                  <a:pt x="38100" y="220472"/>
                </a:cubicBezTo>
                <a:cubicBezTo>
                  <a:pt x="38100" y="217805"/>
                  <a:pt x="40005" y="215900"/>
                  <a:pt x="42672" y="215900"/>
                </a:cubicBezTo>
                <a:close/>
                <a:moveTo>
                  <a:pt x="174259" y="192087"/>
                </a:moveTo>
                <a:cubicBezTo>
                  <a:pt x="176824" y="192087"/>
                  <a:pt x="179022" y="194285"/>
                  <a:pt x="179022" y="196850"/>
                </a:cubicBezTo>
                <a:cubicBezTo>
                  <a:pt x="179022" y="199414"/>
                  <a:pt x="176824" y="201246"/>
                  <a:pt x="174259" y="201246"/>
                </a:cubicBezTo>
                <a:cubicBezTo>
                  <a:pt x="172061" y="201246"/>
                  <a:pt x="169863" y="199414"/>
                  <a:pt x="169863" y="196850"/>
                </a:cubicBezTo>
                <a:cubicBezTo>
                  <a:pt x="169863" y="194285"/>
                  <a:pt x="172061" y="192087"/>
                  <a:pt x="174259" y="192087"/>
                </a:cubicBezTo>
                <a:close/>
                <a:moveTo>
                  <a:pt x="147638" y="192087"/>
                </a:moveTo>
                <a:cubicBezTo>
                  <a:pt x="150202" y="192087"/>
                  <a:pt x="152034" y="194285"/>
                  <a:pt x="152034" y="196850"/>
                </a:cubicBezTo>
                <a:cubicBezTo>
                  <a:pt x="152034" y="199414"/>
                  <a:pt x="150202" y="201246"/>
                  <a:pt x="147638" y="201246"/>
                </a:cubicBezTo>
                <a:cubicBezTo>
                  <a:pt x="144707" y="201246"/>
                  <a:pt x="142875" y="199414"/>
                  <a:pt x="142875" y="196850"/>
                </a:cubicBezTo>
                <a:cubicBezTo>
                  <a:pt x="142875" y="194285"/>
                  <a:pt x="144707" y="192087"/>
                  <a:pt x="147638" y="192087"/>
                </a:cubicBezTo>
                <a:close/>
                <a:moveTo>
                  <a:pt x="120651" y="192087"/>
                </a:moveTo>
                <a:cubicBezTo>
                  <a:pt x="122849" y="192087"/>
                  <a:pt x="125047" y="194285"/>
                  <a:pt x="125047" y="196850"/>
                </a:cubicBezTo>
                <a:cubicBezTo>
                  <a:pt x="125047" y="199414"/>
                  <a:pt x="122849" y="201246"/>
                  <a:pt x="120651" y="201246"/>
                </a:cubicBezTo>
                <a:cubicBezTo>
                  <a:pt x="118086" y="201246"/>
                  <a:pt x="115888" y="199414"/>
                  <a:pt x="115888" y="196850"/>
                </a:cubicBezTo>
                <a:cubicBezTo>
                  <a:pt x="115888" y="194285"/>
                  <a:pt x="118086" y="192087"/>
                  <a:pt x="120651" y="192087"/>
                </a:cubicBezTo>
                <a:close/>
                <a:moveTo>
                  <a:pt x="68263" y="192087"/>
                </a:moveTo>
                <a:cubicBezTo>
                  <a:pt x="70827" y="192087"/>
                  <a:pt x="72659" y="194285"/>
                  <a:pt x="72659" y="196850"/>
                </a:cubicBezTo>
                <a:cubicBezTo>
                  <a:pt x="72659" y="199414"/>
                  <a:pt x="70827" y="201246"/>
                  <a:pt x="68263" y="201246"/>
                </a:cubicBezTo>
                <a:cubicBezTo>
                  <a:pt x="65698" y="201246"/>
                  <a:pt x="63500" y="199414"/>
                  <a:pt x="63500" y="196850"/>
                </a:cubicBezTo>
                <a:cubicBezTo>
                  <a:pt x="63500" y="194285"/>
                  <a:pt x="65698" y="192087"/>
                  <a:pt x="68263" y="192087"/>
                </a:cubicBezTo>
                <a:close/>
                <a:moveTo>
                  <a:pt x="42672" y="192087"/>
                </a:moveTo>
                <a:cubicBezTo>
                  <a:pt x="45339" y="192087"/>
                  <a:pt x="47244" y="194285"/>
                  <a:pt x="47244" y="196850"/>
                </a:cubicBezTo>
                <a:cubicBezTo>
                  <a:pt x="47244" y="199414"/>
                  <a:pt x="45339" y="201246"/>
                  <a:pt x="42672" y="201246"/>
                </a:cubicBezTo>
                <a:cubicBezTo>
                  <a:pt x="40005" y="201246"/>
                  <a:pt x="38100" y="199414"/>
                  <a:pt x="38100" y="196850"/>
                </a:cubicBezTo>
                <a:cubicBezTo>
                  <a:pt x="38100" y="194285"/>
                  <a:pt x="40005" y="192087"/>
                  <a:pt x="42672" y="192087"/>
                </a:cubicBezTo>
                <a:close/>
                <a:moveTo>
                  <a:pt x="174259" y="166687"/>
                </a:moveTo>
                <a:cubicBezTo>
                  <a:pt x="176824" y="166687"/>
                  <a:pt x="179022" y="168804"/>
                  <a:pt x="179022" y="171273"/>
                </a:cubicBezTo>
                <a:cubicBezTo>
                  <a:pt x="179022" y="173743"/>
                  <a:pt x="176824" y="175859"/>
                  <a:pt x="174259" y="175859"/>
                </a:cubicBezTo>
                <a:cubicBezTo>
                  <a:pt x="172061" y="175859"/>
                  <a:pt x="169863" y="173743"/>
                  <a:pt x="169863" y="171273"/>
                </a:cubicBezTo>
                <a:cubicBezTo>
                  <a:pt x="169863" y="168804"/>
                  <a:pt x="172061" y="166687"/>
                  <a:pt x="174259" y="166687"/>
                </a:cubicBezTo>
                <a:close/>
                <a:moveTo>
                  <a:pt x="147638" y="166687"/>
                </a:moveTo>
                <a:cubicBezTo>
                  <a:pt x="150202" y="166687"/>
                  <a:pt x="152034" y="168804"/>
                  <a:pt x="152034" y="171273"/>
                </a:cubicBezTo>
                <a:cubicBezTo>
                  <a:pt x="152034" y="173743"/>
                  <a:pt x="150202" y="175859"/>
                  <a:pt x="147638" y="175859"/>
                </a:cubicBezTo>
                <a:cubicBezTo>
                  <a:pt x="144707" y="175859"/>
                  <a:pt x="142875" y="173743"/>
                  <a:pt x="142875" y="171273"/>
                </a:cubicBezTo>
                <a:cubicBezTo>
                  <a:pt x="142875" y="168804"/>
                  <a:pt x="144707" y="166687"/>
                  <a:pt x="147638" y="166687"/>
                </a:cubicBezTo>
                <a:close/>
                <a:moveTo>
                  <a:pt x="120651" y="166687"/>
                </a:moveTo>
                <a:cubicBezTo>
                  <a:pt x="122849" y="166687"/>
                  <a:pt x="125047" y="168804"/>
                  <a:pt x="125047" y="171273"/>
                </a:cubicBezTo>
                <a:cubicBezTo>
                  <a:pt x="125047" y="173743"/>
                  <a:pt x="122849" y="175859"/>
                  <a:pt x="120651" y="175859"/>
                </a:cubicBezTo>
                <a:cubicBezTo>
                  <a:pt x="118086" y="175859"/>
                  <a:pt x="115888" y="173743"/>
                  <a:pt x="115888" y="171273"/>
                </a:cubicBezTo>
                <a:cubicBezTo>
                  <a:pt x="115888" y="168804"/>
                  <a:pt x="118086" y="166687"/>
                  <a:pt x="120651" y="166687"/>
                </a:cubicBezTo>
                <a:close/>
                <a:moveTo>
                  <a:pt x="68263" y="166687"/>
                </a:moveTo>
                <a:cubicBezTo>
                  <a:pt x="70827" y="166687"/>
                  <a:pt x="72659" y="168804"/>
                  <a:pt x="72659" y="171273"/>
                </a:cubicBezTo>
                <a:cubicBezTo>
                  <a:pt x="72659" y="173743"/>
                  <a:pt x="70827" y="175859"/>
                  <a:pt x="68263" y="175859"/>
                </a:cubicBezTo>
                <a:cubicBezTo>
                  <a:pt x="65698" y="175859"/>
                  <a:pt x="63500" y="173743"/>
                  <a:pt x="63500" y="171273"/>
                </a:cubicBezTo>
                <a:cubicBezTo>
                  <a:pt x="63500" y="168804"/>
                  <a:pt x="65698" y="166687"/>
                  <a:pt x="68263" y="166687"/>
                </a:cubicBezTo>
                <a:close/>
                <a:moveTo>
                  <a:pt x="42672" y="166687"/>
                </a:moveTo>
                <a:cubicBezTo>
                  <a:pt x="45339" y="166687"/>
                  <a:pt x="47244" y="168804"/>
                  <a:pt x="47244" y="171273"/>
                </a:cubicBezTo>
                <a:cubicBezTo>
                  <a:pt x="47244" y="173743"/>
                  <a:pt x="45339" y="175859"/>
                  <a:pt x="42672" y="175859"/>
                </a:cubicBezTo>
                <a:cubicBezTo>
                  <a:pt x="40005" y="175859"/>
                  <a:pt x="38100" y="173743"/>
                  <a:pt x="38100" y="171273"/>
                </a:cubicBezTo>
                <a:cubicBezTo>
                  <a:pt x="38100" y="168804"/>
                  <a:pt x="40005" y="166687"/>
                  <a:pt x="42672" y="166687"/>
                </a:cubicBezTo>
                <a:close/>
                <a:moveTo>
                  <a:pt x="174259" y="144462"/>
                </a:moveTo>
                <a:cubicBezTo>
                  <a:pt x="176824" y="144462"/>
                  <a:pt x="179022" y="146660"/>
                  <a:pt x="179022" y="148858"/>
                </a:cubicBezTo>
                <a:cubicBezTo>
                  <a:pt x="179022" y="151423"/>
                  <a:pt x="176824" y="153621"/>
                  <a:pt x="174259" y="153621"/>
                </a:cubicBezTo>
                <a:cubicBezTo>
                  <a:pt x="172061" y="153621"/>
                  <a:pt x="169863" y="151423"/>
                  <a:pt x="169863" y="148858"/>
                </a:cubicBezTo>
                <a:cubicBezTo>
                  <a:pt x="169863" y="146660"/>
                  <a:pt x="172061" y="144462"/>
                  <a:pt x="174259" y="144462"/>
                </a:cubicBezTo>
                <a:close/>
                <a:moveTo>
                  <a:pt x="147638" y="144462"/>
                </a:moveTo>
                <a:cubicBezTo>
                  <a:pt x="150202" y="144462"/>
                  <a:pt x="152034" y="146660"/>
                  <a:pt x="152034" y="148858"/>
                </a:cubicBezTo>
                <a:cubicBezTo>
                  <a:pt x="152034" y="151423"/>
                  <a:pt x="150202" y="153621"/>
                  <a:pt x="147638" y="153621"/>
                </a:cubicBezTo>
                <a:cubicBezTo>
                  <a:pt x="144707" y="153621"/>
                  <a:pt x="142875" y="151423"/>
                  <a:pt x="142875" y="148858"/>
                </a:cubicBezTo>
                <a:cubicBezTo>
                  <a:pt x="142875" y="146660"/>
                  <a:pt x="144707" y="144462"/>
                  <a:pt x="147638" y="144462"/>
                </a:cubicBezTo>
                <a:close/>
                <a:moveTo>
                  <a:pt x="120651" y="144462"/>
                </a:moveTo>
                <a:cubicBezTo>
                  <a:pt x="122849" y="144462"/>
                  <a:pt x="125047" y="146660"/>
                  <a:pt x="125047" y="148858"/>
                </a:cubicBezTo>
                <a:cubicBezTo>
                  <a:pt x="125047" y="151423"/>
                  <a:pt x="122849" y="153621"/>
                  <a:pt x="120651" y="153621"/>
                </a:cubicBezTo>
                <a:cubicBezTo>
                  <a:pt x="118086" y="153621"/>
                  <a:pt x="115888" y="151423"/>
                  <a:pt x="115888" y="148858"/>
                </a:cubicBezTo>
                <a:cubicBezTo>
                  <a:pt x="115888" y="146660"/>
                  <a:pt x="118086" y="144462"/>
                  <a:pt x="120651" y="144462"/>
                </a:cubicBezTo>
                <a:close/>
                <a:moveTo>
                  <a:pt x="68263" y="144462"/>
                </a:moveTo>
                <a:cubicBezTo>
                  <a:pt x="70827" y="144462"/>
                  <a:pt x="72659" y="146660"/>
                  <a:pt x="72659" y="148858"/>
                </a:cubicBezTo>
                <a:cubicBezTo>
                  <a:pt x="72659" y="151423"/>
                  <a:pt x="70827" y="153621"/>
                  <a:pt x="68263" y="153621"/>
                </a:cubicBezTo>
                <a:cubicBezTo>
                  <a:pt x="65698" y="153621"/>
                  <a:pt x="63500" y="151423"/>
                  <a:pt x="63500" y="148858"/>
                </a:cubicBezTo>
                <a:cubicBezTo>
                  <a:pt x="63500" y="146660"/>
                  <a:pt x="65698" y="144462"/>
                  <a:pt x="68263" y="144462"/>
                </a:cubicBezTo>
                <a:close/>
                <a:moveTo>
                  <a:pt x="42672" y="144462"/>
                </a:moveTo>
                <a:cubicBezTo>
                  <a:pt x="45339" y="144462"/>
                  <a:pt x="47244" y="146660"/>
                  <a:pt x="47244" y="148858"/>
                </a:cubicBezTo>
                <a:cubicBezTo>
                  <a:pt x="47244" y="151423"/>
                  <a:pt x="45339" y="153621"/>
                  <a:pt x="42672" y="153621"/>
                </a:cubicBezTo>
                <a:cubicBezTo>
                  <a:pt x="40005" y="153621"/>
                  <a:pt x="38100" y="151423"/>
                  <a:pt x="38100" y="148858"/>
                </a:cubicBezTo>
                <a:cubicBezTo>
                  <a:pt x="38100" y="146660"/>
                  <a:pt x="40005" y="144462"/>
                  <a:pt x="42672" y="144462"/>
                </a:cubicBezTo>
                <a:close/>
                <a:moveTo>
                  <a:pt x="174259" y="120650"/>
                </a:moveTo>
                <a:cubicBezTo>
                  <a:pt x="176824" y="120650"/>
                  <a:pt x="179022" y="122555"/>
                  <a:pt x="179022" y="125222"/>
                </a:cubicBezTo>
                <a:cubicBezTo>
                  <a:pt x="179022" y="127889"/>
                  <a:pt x="176824" y="129794"/>
                  <a:pt x="174259" y="129794"/>
                </a:cubicBezTo>
                <a:cubicBezTo>
                  <a:pt x="172061" y="129794"/>
                  <a:pt x="169863" y="127889"/>
                  <a:pt x="169863" y="125222"/>
                </a:cubicBezTo>
                <a:cubicBezTo>
                  <a:pt x="169863" y="122555"/>
                  <a:pt x="172061" y="120650"/>
                  <a:pt x="174259" y="120650"/>
                </a:cubicBezTo>
                <a:close/>
                <a:moveTo>
                  <a:pt x="147638" y="120650"/>
                </a:moveTo>
                <a:cubicBezTo>
                  <a:pt x="150202" y="120650"/>
                  <a:pt x="152034" y="122555"/>
                  <a:pt x="152034" y="125222"/>
                </a:cubicBezTo>
                <a:cubicBezTo>
                  <a:pt x="152034" y="127889"/>
                  <a:pt x="150202" y="129794"/>
                  <a:pt x="147638" y="129794"/>
                </a:cubicBezTo>
                <a:cubicBezTo>
                  <a:pt x="144707" y="129794"/>
                  <a:pt x="142875" y="127889"/>
                  <a:pt x="142875" y="125222"/>
                </a:cubicBezTo>
                <a:cubicBezTo>
                  <a:pt x="142875" y="122555"/>
                  <a:pt x="144707" y="120650"/>
                  <a:pt x="147638" y="120650"/>
                </a:cubicBezTo>
                <a:close/>
                <a:moveTo>
                  <a:pt x="120651" y="120650"/>
                </a:moveTo>
                <a:cubicBezTo>
                  <a:pt x="122849" y="120650"/>
                  <a:pt x="125047" y="122555"/>
                  <a:pt x="125047" y="125222"/>
                </a:cubicBezTo>
                <a:cubicBezTo>
                  <a:pt x="125047" y="127889"/>
                  <a:pt x="122849" y="129794"/>
                  <a:pt x="120651" y="129794"/>
                </a:cubicBezTo>
                <a:cubicBezTo>
                  <a:pt x="118086" y="129794"/>
                  <a:pt x="115888" y="127889"/>
                  <a:pt x="115888" y="125222"/>
                </a:cubicBezTo>
                <a:cubicBezTo>
                  <a:pt x="115888" y="122555"/>
                  <a:pt x="118086" y="120650"/>
                  <a:pt x="120651" y="120650"/>
                </a:cubicBezTo>
                <a:close/>
                <a:moveTo>
                  <a:pt x="68263" y="120650"/>
                </a:moveTo>
                <a:cubicBezTo>
                  <a:pt x="70827" y="120650"/>
                  <a:pt x="72659" y="122555"/>
                  <a:pt x="72659" y="125222"/>
                </a:cubicBezTo>
                <a:cubicBezTo>
                  <a:pt x="72659" y="127889"/>
                  <a:pt x="70827" y="129794"/>
                  <a:pt x="68263" y="129794"/>
                </a:cubicBezTo>
                <a:cubicBezTo>
                  <a:pt x="65698" y="129794"/>
                  <a:pt x="63500" y="127889"/>
                  <a:pt x="63500" y="125222"/>
                </a:cubicBezTo>
                <a:cubicBezTo>
                  <a:pt x="63500" y="122555"/>
                  <a:pt x="65698" y="120650"/>
                  <a:pt x="68263" y="120650"/>
                </a:cubicBezTo>
                <a:close/>
                <a:moveTo>
                  <a:pt x="42672" y="120650"/>
                </a:moveTo>
                <a:cubicBezTo>
                  <a:pt x="45339" y="120650"/>
                  <a:pt x="47244" y="122555"/>
                  <a:pt x="47244" y="125222"/>
                </a:cubicBezTo>
                <a:cubicBezTo>
                  <a:pt x="47244" y="127889"/>
                  <a:pt x="45339" y="129794"/>
                  <a:pt x="42672" y="129794"/>
                </a:cubicBezTo>
                <a:cubicBezTo>
                  <a:pt x="40005" y="129794"/>
                  <a:pt x="38100" y="127889"/>
                  <a:pt x="38100" y="125222"/>
                </a:cubicBezTo>
                <a:cubicBezTo>
                  <a:pt x="38100" y="122555"/>
                  <a:pt x="40005" y="120650"/>
                  <a:pt x="42672" y="120650"/>
                </a:cubicBezTo>
                <a:close/>
                <a:moveTo>
                  <a:pt x="206795" y="117088"/>
                </a:moveTo>
                <a:lnTo>
                  <a:pt x="206795" y="137983"/>
                </a:lnTo>
                <a:lnTo>
                  <a:pt x="252910" y="137983"/>
                </a:lnTo>
                <a:cubicBezTo>
                  <a:pt x="255432" y="137983"/>
                  <a:pt x="257593" y="139785"/>
                  <a:pt x="257593" y="142307"/>
                </a:cubicBezTo>
                <a:cubicBezTo>
                  <a:pt x="257593" y="144828"/>
                  <a:pt x="255432" y="146630"/>
                  <a:pt x="252910" y="146630"/>
                </a:cubicBezTo>
                <a:lnTo>
                  <a:pt x="206795" y="146630"/>
                </a:lnTo>
                <a:lnTo>
                  <a:pt x="206795" y="167525"/>
                </a:lnTo>
                <a:lnTo>
                  <a:pt x="252910" y="167525"/>
                </a:lnTo>
                <a:cubicBezTo>
                  <a:pt x="255432" y="167525"/>
                  <a:pt x="257593" y="169687"/>
                  <a:pt x="257593" y="172209"/>
                </a:cubicBezTo>
                <a:cubicBezTo>
                  <a:pt x="257593" y="174731"/>
                  <a:pt x="255432" y="176892"/>
                  <a:pt x="252910" y="176892"/>
                </a:cubicBezTo>
                <a:lnTo>
                  <a:pt x="206795" y="176892"/>
                </a:lnTo>
                <a:lnTo>
                  <a:pt x="206795" y="197788"/>
                </a:lnTo>
                <a:lnTo>
                  <a:pt x="252910" y="197788"/>
                </a:lnTo>
                <a:cubicBezTo>
                  <a:pt x="255432" y="197788"/>
                  <a:pt x="257593" y="199589"/>
                  <a:pt x="257593" y="202111"/>
                </a:cubicBezTo>
                <a:cubicBezTo>
                  <a:pt x="257593" y="204633"/>
                  <a:pt x="255432" y="206435"/>
                  <a:pt x="252910" y="206435"/>
                </a:cubicBezTo>
                <a:lnTo>
                  <a:pt x="206795" y="206435"/>
                </a:lnTo>
                <a:lnTo>
                  <a:pt x="206795" y="227690"/>
                </a:lnTo>
                <a:lnTo>
                  <a:pt x="252910" y="227690"/>
                </a:lnTo>
                <a:cubicBezTo>
                  <a:pt x="255432" y="227690"/>
                  <a:pt x="257593" y="229852"/>
                  <a:pt x="257593" y="232014"/>
                </a:cubicBezTo>
                <a:cubicBezTo>
                  <a:pt x="257593" y="234536"/>
                  <a:pt x="255432" y="236697"/>
                  <a:pt x="252910" y="236697"/>
                </a:cubicBezTo>
                <a:lnTo>
                  <a:pt x="206795" y="236697"/>
                </a:lnTo>
                <a:lnTo>
                  <a:pt x="206795" y="257593"/>
                </a:lnTo>
                <a:lnTo>
                  <a:pt x="252910" y="257593"/>
                </a:lnTo>
                <a:cubicBezTo>
                  <a:pt x="255432" y="257593"/>
                  <a:pt x="257593" y="259754"/>
                  <a:pt x="257593" y="261916"/>
                </a:cubicBezTo>
                <a:cubicBezTo>
                  <a:pt x="257593" y="264438"/>
                  <a:pt x="255432" y="266600"/>
                  <a:pt x="252910" y="266600"/>
                </a:cubicBezTo>
                <a:lnTo>
                  <a:pt x="206795" y="266600"/>
                </a:lnTo>
                <a:lnTo>
                  <a:pt x="206795" y="287495"/>
                </a:lnTo>
                <a:lnTo>
                  <a:pt x="275607" y="287495"/>
                </a:lnTo>
                <a:lnTo>
                  <a:pt x="275607" y="117088"/>
                </a:lnTo>
                <a:lnTo>
                  <a:pt x="206795" y="117088"/>
                </a:lnTo>
                <a:close/>
                <a:moveTo>
                  <a:pt x="174259" y="95250"/>
                </a:moveTo>
                <a:cubicBezTo>
                  <a:pt x="176824" y="95250"/>
                  <a:pt x="179022" y="97448"/>
                  <a:pt x="179022" y="100013"/>
                </a:cubicBezTo>
                <a:cubicBezTo>
                  <a:pt x="179022" y="102577"/>
                  <a:pt x="176824" y="104409"/>
                  <a:pt x="174259" y="104409"/>
                </a:cubicBezTo>
                <a:cubicBezTo>
                  <a:pt x="172061" y="104409"/>
                  <a:pt x="169863" y="102577"/>
                  <a:pt x="169863" y="100013"/>
                </a:cubicBezTo>
                <a:cubicBezTo>
                  <a:pt x="169863" y="97448"/>
                  <a:pt x="172061" y="95250"/>
                  <a:pt x="174259" y="95250"/>
                </a:cubicBezTo>
                <a:close/>
                <a:moveTo>
                  <a:pt x="147638" y="95250"/>
                </a:moveTo>
                <a:cubicBezTo>
                  <a:pt x="150202" y="95250"/>
                  <a:pt x="152034" y="97448"/>
                  <a:pt x="152034" y="100013"/>
                </a:cubicBezTo>
                <a:cubicBezTo>
                  <a:pt x="152034" y="102577"/>
                  <a:pt x="150202" y="104409"/>
                  <a:pt x="147638" y="104409"/>
                </a:cubicBezTo>
                <a:cubicBezTo>
                  <a:pt x="144707" y="104409"/>
                  <a:pt x="142875" y="102577"/>
                  <a:pt x="142875" y="100013"/>
                </a:cubicBezTo>
                <a:cubicBezTo>
                  <a:pt x="142875" y="97448"/>
                  <a:pt x="144707" y="95250"/>
                  <a:pt x="147638" y="95250"/>
                </a:cubicBezTo>
                <a:close/>
                <a:moveTo>
                  <a:pt x="120651" y="95250"/>
                </a:moveTo>
                <a:cubicBezTo>
                  <a:pt x="122849" y="95250"/>
                  <a:pt x="125047" y="97448"/>
                  <a:pt x="125047" y="100013"/>
                </a:cubicBezTo>
                <a:cubicBezTo>
                  <a:pt x="125047" y="102577"/>
                  <a:pt x="122849" y="104409"/>
                  <a:pt x="120651" y="104409"/>
                </a:cubicBezTo>
                <a:cubicBezTo>
                  <a:pt x="118086" y="104409"/>
                  <a:pt x="115888" y="102577"/>
                  <a:pt x="115888" y="100013"/>
                </a:cubicBezTo>
                <a:cubicBezTo>
                  <a:pt x="115888" y="97448"/>
                  <a:pt x="118086" y="95250"/>
                  <a:pt x="120651" y="95250"/>
                </a:cubicBezTo>
                <a:close/>
                <a:moveTo>
                  <a:pt x="68263" y="95250"/>
                </a:moveTo>
                <a:cubicBezTo>
                  <a:pt x="70827" y="95250"/>
                  <a:pt x="72659" y="97448"/>
                  <a:pt x="72659" y="100013"/>
                </a:cubicBezTo>
                <a:cubicBezTo>
                  <a:pt x="72659" y="102577"/>
                  <a:pt x="70827" y="104409"/>
                  <a:pt x="68263" y="104409"/>
                </a:cubicBezTo>
                <a:cubicBezTo>
                  <a:pt x="65698" y="104409"/>
                  <a:pt x="63500" y="102577"/>
                  <a:pt x="63500" y="100013"/>
                </a:cubicBezTo>
                <a:cubicBezTo>
                  <a:pt x="63500" y="97448"/>
                  <a:pt x="65698" y="95250"/>
                  <a:pt x="68263" y="95250"/>
                </a:cubicBezTo>
                <a:close/>
                <a:moveTo>
                  <a:pt x="42672" y="95250"/>
                </a:moveTo>
                <a:cubicBezTo>
                  <a:pt x="45339" y="95250"/>
                  <a:pt x="47244" y="97448"/>
                  <a:pt x="47244" y="100013"/>
                </a:cubicBezTo>
                <a:cubicBezTo>
                  <a:pt x="47244" y="102577"/>
                  <a:pt x="45339" y="104409"/>
                  <a:pt x="42672" y="104409"/>
                </a:cubicBezTo>
                <a:cubicBezTo>
                  <a:pt x="40005" y="104409"/>
                  <a:pt x="38100" y="102577"/>
                  <a:pt x="38100" y="100013"/>
                </a:cubicBezTo>
                <a:cubicBezTo>
                  <a:pt x="38100" y="97448"/>
                  <a:pt x="40005" y="95250"/>
                  <a:pt x="42672" y="95250"/>
                </a:cubicBezTo>
                <a:close/>
                <a:moveTo>
                  <a:pt x="20896" y="81061"/>
                </a:moveTo>
                <a:lnTo>
                  <a:pt x="20896" y="287495"/>
                </a:lnTo>
                <a:lnTo>
                  <a:pt x="89708" y="287495"/>
                </a:lnTo>
                <a:lnTo>
                  <a:pt x="89708" y="81061"/>
                </a:lnTo>
                <a:lnTo>
                  <a:pt x="20896" y="81061"/>
                </a:lnTo>
                <a:close/>
                <a:moveTo>
                  <a:pt x="174259" y="71437"/>
                </a:moveTo>
                <a:cubicBezTo>
                  <a:pt x="176824" y="71437"/>
                  <a:pt x="179022" y="73269"/>
                  <a:pt x="179022" y="75833"/>
                </a:cubicBezTo>
                <a:cubicBezTo>
                  <a:pt x="179022" y="78398"/>
                  <a:pt x="176824" y="80596"/>
                  <a:pt x="174259" y="80596"/>
                </a:cubicBezTo>
                <a:cubicBezTo>
                  <a:pt x="172061" y="80596"/>
                  <a:pt x="169863" y="78398"/>
                  <a:pt x="169863" y="75833"/>
                </a:cubicBezTo>
                <a:cubicBezTo>
                  <a:pt x="169863" y="73269"/>
                  <a:pt x="172061" y="71437"/>
                  <a:pt x="174259" y="71437"/>
                </a:cubicBezTo>
                <a:close/>
                <a:moveTo>
                  <a:pt x="147638" y="71437"/>
                </a:moveTo>
                <a:cubicBezTo>
                  <a:pt x="150202" y="71437"/>
                  <a:pt x="152034" y="73269"/>
                  <a:pt x="152034" y="75833"/>
                </a:cubicBezTo>
                <a:cubicBezTo>
                  <a:pt x="152034" y="78398"/>
                  <a:pt x="150202" y="80596"/>
                  <a:pt x="147638" y="80596"/>
                </a:cubicBezTo>
                <a:cubicBezTo>
                  <a:pt x="144707" y="80596"/>
                  <a:pt x="142875" y="78398"/>
                  <a:pt x="142875" y="75833"/>
                </a:cubicBezTo>
                <a:cubicBezTo>
                  <a:pt x="142875" y="73269"/>
                  <a:pt x="144707" y="71437"/>
                  <a:pt x="147638" y="71437"/>
                </a:cubicBezTo>
                <a:close/>
                <a:moveTo>
                  <a:pt x="120651" y="71437"/>
                </a:moveTo>
                <a:cubicBezTo>
                  <a:pt x="122849" y="71437"/>
                  <a:pt x="125047" y="73269"/>
                  <a:pt x="125047" y="75833"/>
                </a:cubicBezTo>
                <a:cubicBezTo>
                  <a:pt x="125047" y="78398"/>
                  <a:pt x="122849" y="80596"/>
                  <a:pt x="120651" y="80596"/>
                </a:cubicBezTo>
                <a:cubicBezTo>
                  <a:pt x="118086" y="80596"/>
                  <a:pt x="115888" y="78398"/>
                  <a:pt x="115888" y="75833"/>
                </a:cubicBezTo>
                <a:cubicBezTo>
                  <a:pt x="115888" y="73269"/>
                  <a:pt x="118086" y="71437"/>
                  <a:pt x="120651" y="71437"/>
                </a:cubicBezTo>
                <a:close/>
                <a:moveTo>
                  <a:pt x="174259" y="47625"/>
                </a:moveTo>
                <a:cubicBezTo>
                  <a:pt x="176824" y="47625"/>
                  <a:pt x="179022" y="49823"/>
                  <a:pt x="179022" y="52388"/>
                </a:cubicBezTo>
                <a:cubicBezTo>
                  <a:pt x="179022" y="54586"/>
                  <a:pt x="176824" y="56784"/>
                  <a:pt x="174259" y="56784"/>
                </a:cubicBezTo>
                <a:cubicBezTo>
                  <a:pt x="172061" y="56784"/>
                  <a:pt x="169863" y="54586"/>
                  <a:pt x="169863" y="52388"/>
                </a:cubicBezTo>
                <a:cubicBezTo>
                  <a:pt x="169863" y="49823"/>
                  <a:pt x="172061" y="47625"/>
                  <a:pt x="174259" y="47625"/>
                </a:cubicBezTo>
                <a:close/>
                <a:moveTo>
                  <a:pt x="147638" y="47625"/>
                </a:moveTo>
                <a:cubicBezTo>
                  <a:pt x="150202" y="47625"/>
                  <a:pt x="152034" y="49823"/>
                  <a:pt x="152034" y="52388"/>
                </a:cubicBezTo>
                <a:cubicBezTo>
                  <a:pt x="152034" y="54586"/>
                  <a:pt x="150202" y="56784"/>
                  <a:pt x="147638" y="56784"/>
                </a:cubicBezTo>
                <a:cubicBezTo>
                  <a:pt x="144707" y="56784"/>
                  <a:pt x="142875" y="54586"/>
                  <a:pt x="142875" y="52388"/>
                </a:cubicBezTo>
                <a:cubicBezTo>
                  <a:pt x="142875" y="49823"/>
                  <a:pt x="144707" y="47625"/>
                  <a:pt x="147638" y="47625"/>
                </a:cubicBezTo>
                <a:close/>
                <a:moveTo>
                  <a:pt x="120651" y="47625"/>
                </a:moveTo>
                <a:cubicBezTo>
                  <a:pt x="122849" y="47625"/>
                  <a:pt x="125047" y="49823"/>
                  <a:pt x="125047" y="52388"/>
                </a:cubicBezTo>
                <a:cubicBezTo>
                  <a:pt x="125047" y="54586"/>
                  <a:pt x="122849" y="56784"/>
                  <a:pt x="120651" y="56784"/>
                </a:cubicBezTo>
                <a:cubicBezTo>
                  <a:pt x="118086" y="56784"/>
                  <a:pt x="115888" y="54586"/>
                  <a:pt x="115888" y="52388"/>
                </a:cubicBezTo>
                <a:cubicBezTo>
                  <a:pt x="115888" y="49823"/>
                  <a:pt x="118086" y="47625"/>
                  <a:pt x="120651" y="47625"/>
                </a:cubicBezTo>
                <a:close/>
                <a:moveTo>
                  <a:pt x="174259" y="23812"/>
                </a:moveTo>
                <a:cubicBezTo>
                  <a:pt x="176824" y="23812"/>
                  <a:pt x="179022" y="25929"/>
                  <a:pt x="179022" y="28398"/>
                </a:cubicBezTo>
                <a:cubicBezTo>
                  <a:pt x="179022" y="30868"/>
                  <a:pt x="176824" y="32984"/>
                  <a:pt x="174259" y="32984"/>
                </a:cubicBezTo>
                <a:cubicBezTo>
                  <a:pt x="172061" y="32984"/>
                  <a:pt x="169863" y="30868"/>
                  <a:pt x="169863" y="28398"/>
                </a:cubicBezTo>
                <a:cubicBezTo>
                  <a:pt x="169863" y="25929"/>
                  <a:pt x="172061" y="23812"/>
                  <a:pt x="174259" y="23812"/>
                </a:cubicBezTo>
                <a:close/>
                <a:moveTo>
                  <a:pt x="147638" y="23812"/>
                </a:moveTo>
                <a:cubicBezTo>
                  <a:pt x="150202" y="23812"/>
                  <a:pt x="152034" y="25929"/>
                  <a:pt x="152034" y="28398"/>
                </a:cubicBezTo>
                <a:cubicBezTo>
                  <a:pt x="152034" y="30868"/>
                  <a:pt x="150202" y="32984"/>
                  <a:pt x="147638" y="32984"/>
                </a:cubicBezTo>
                <a:cubicBezTo>
                  <a:pt x="144707" y="32984"/>
                  <a:pt x="142875" y="30868"/>
                  <a:pt x="142875" y="28398"/>
                </a:cubicBezTo>
                <a:cubicBezTo>
                  <a:pt x="142875" y="25929"/>
                  <a:pt x="144707" y="23812"/>
                  <a:pt x="147638" y="23812"/>
                </a:cubicBezTo>
                <a:close/>
                <a:moveTo>
                  <a:pt x="120651" y="23812"/>
                </a:moveTo>
                <a:cubicBezTo>
                  <a:pt x="122849" y="23812"/>
                  <a:pt x="125047" y="25929"/>
                  <a:pt x="125047" y="28398"/>
                </a:cubicBezTo>
                <a:cubicBezTo>
                  <a:pt x="125047" y="30868"/>
                  <a:pt x="122849" y="32984"/>
                  <a:pt x="120651" y="32984"/>
                </a:cubicBezTo>
                <a:cubicBezTo>
                  <a:pt x="118086" y="32984"/>
                  <a:pt x="115888" y="30868"/>
                  <a:pt x="115888" y="28398"/>
                </a:cubicBezTo>
                <a:cubicBezTo>
                  <a:pt x="115888" y="25929"/>
                  <a:pt x="118086" y="23812"/>
                  <a:pt x="120651" y="23812"/>
                </a:cubicBezTo>
                <a:close/>
                <a:moveTo>
                  <a:pt x="99075" y="9007"/>
                </a:moveTo>
                <a:lnTo>
                  <a:pt x="99075" y="287495"/>
                </a:lnTo>
                <a:lnTo>
                  <a:pt x="197789" y="287495"/>
                </a:lnTo>
                <a:lnTo>
                  <a:pt x="197789" y="9007"/>
                </a:lnTo>
                <a:lnTo>
                  <a:pt x="99075" y="9007"/>
                </a:lnTo>
                <a:close/>
                <a:moveTo>
                  <a:pt x="82502" y="0"/>
                </a:moveTo>
                <a:lnTo>
                  <a:pt x="214001" y="0"/>
                </a:lnTo>
                <a:cubicBezTo>
                  <a:pt x="216523" y="0"/>
                  <a:pt x="218684" y="1801"/>
                  <a:pt x="218684" y="4684"/>
                </a:cubicBezTo>
                <a:cubicBezTo>
                  <a:pt x="218684" y="7205"/>
                  <a:pt x="216523" y="9007"/>
                  <a:pt x="214001" y="9007"/>
                </a:cubicBezTo>
                <a:lnTo>
                  <a:pt x="206795" y="9007"/>
                </a:lnTo>
                <a:lnTo>
                  <a:pt x="206795" y="107721"/>
                </a:lnTo>
                <a:lnTo>
                  <a:pt x="291819" y="107721"/>
                </a:lnTo>
                <a:cubicBezTo>
                  <a:pt x="294341" y="107721"/>
                  <a:pt x="296503" y="109882"/>
                  <a:pt x="296503" y="112404"/>
                </a:cubicBezTo>
                <a:cubicBezTo>
                  <a:pt x="296503" y="114926"/>
                  <a:pt x="294341" y="117088"/>
                  <a:pt x="291819" y="117088"/>
                </a:cubicBezTo>
                <a:lnTo>
                  <a:pt x="284614" y="117088"/>
                </a:lnTo>
                <a:lnTo>
                  <a:pt x="284614" y="287495"/>
                </a:lnTo>
                <a:lnTo>
                  <a:pt x="291819" y="287495"/>
                </a:lnTo>
                <a:cubicBezTo>
                  <a:pt x="294341" y="287495"/>
                  <a:pt x="296503" y="289657"/>
                  <a:pt x="296503" y="292179"/>
                </a:cubicBezTo>
                <a:cubicBezTo>
                  <a:pt x="296503" y="294340"/>
                  <a:pt x="294341" y="296502"/>
                  <a:pt x="291819" y="296502"/>
                </a:cubicBezTo>
                <a:lnTo>
                  <a:pt x="4684" y="296502"/>
                </a:lnTo>
                <a:cubicBezTo>
                  <a:pt x="2162" y="296502"/>
                  <a:pt x="0" y="294340"/>
                  <a:pt x="0" y="292179"/>
                </a:cubicBezTo>
                <a:cubicBezTo>
                  <a:pt x="0" y="289657"/>
                  <a:pt x="2162" y="287495"/>
                  <a:pt x="4684" y="287495"/>
                </a:cubicBezTo>
                <a:lnTo>
                  <a:pt x="11889" y="287495"/>
                </a:lnTo>
                <a:lnTo>
                  <a:pt x="11889" y="81061"/>
                </a:lnTo>
                <a:lnTo>
                  <a:pt x="4684" y="81061"/>
                </a:lnTo>
                <a:cubicBezTo>
                  <a:pt x="2162" y="81061"/>
                  <a:pt x="0" y="78899"/>
                  <a:pt x="0" y="76377"/>
                </a:cubicBezTo>
                <a:cubicBezTo>
                  <a:pt x="0" y="73855"/>
                  <a:pt x="2162" y="72054"/>
                  <a:pt x="4684" y="72054"/>
                </a:cubicBezTo>
                <a:lnTo>
                  <a:pt x="89708" y="72054"/>
                </a:lnTo>
                <a:lnTo>
                  <a:pt x="89708" y="9007"/>
                </a:lnTo>
                <a:lnTo>
                  <a:pt x="82502" y="9007"/>
                </a:lnTo>
                <a:cubicBezTo>
                  <a:pt x="79980" y="9007"/>
                  <a:pt x="78179" y="7205"/>
                  <a:pt x="78179" y="4684"/>
                </a:cubicBezTo>
                <a:cubicBezTo>
                  <a:pt x="78179" y="1801"/>
                  <a:pt x="79980" y="0"/>
                  <a:pt x="825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5" name="Freeform 962">
            <a:extLst>
              <a:ext uri="{FF2B5EF4-FFF2-40B4-BE49-F238E27FC236}">
                <a16:creationId xmlns:a16="http://schemas.microsoft.com/office/drawing/2014/main" id="{114C20B6-8914-F147-8A41-A28EE63CD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710" y="5900117"/>
            <a:ext cx="457204" cy="457204"/>
          </a:xfrm>
          <a:custGeom>
            <a:avLst/>
            <a:gdLst>
              <a:gd name="T0" fmla="*/ 2366518 w 296503"/>
              <a:gd name="T1" fmla="*/ 3140931 h 296504"/>
              <a:gd name="T2" fmla="*/ 2789041 w 296503"/>
              <a:gd name="T3" fmla="*/ 2913052 h 296504"/>
              <a:gd name="T4" fmla="*/ 448790 w 296503"/>
              <a:gd name="T5" fmla="*/ 2913052 h 296504"/>
              <a:gd name="T6" fmla="*/ 873961 w 296503"/>
              <a:gd name="T7" fmla="*/ 3140931 h 296504"/>
              <a:gd name="T8" fmla="*/ 448790 w 296503"/>
              <a:gd name="T9" fmla="*/ 2913052 h 296504"/>
              <a:gd name="T10" fmla="*/ 2058506 w 296503"/>
              <a:gd name="T11" fmla="*/ 2810916 h 296504"/>
              <a:gd name="T12" fmla="*/ 3144446 w 296503"/>
              <a:gd name="T13" fmla="*/ 2127312 h 296504"/>
              <a:gd name="T14" fmla="*/ 98425 w 296503"/>
              <a:gd name="T15" fmla="*/ 2127312 h 296504"/>
              <a:gd name="T16" fmla="*/ 1177096 w 296503"/>
              <a:gd name="T17" fmla="*/ 2810916 h 296504"/>
              <a:gd name="T18" fmla="*/ 98425 w 296503"/>
              <a:gd name="T19" fmla="*/ 2127312 h 296504"/>
              <a:gd name="T20" fmla="*/ 3191833 w 296503"/>
              <a:gd name="T21" fmla="*/ 2029087 h 296504"/>
              <a:gd name="T22" fmla="*/ 3239218 w 296503"/>
              <a:gd name="T23" fmla="*/ 2861985 h 296504"/>
              <a:gd name="T24" fmla="*/ 2887779 w 296503"/>
              <a:gd name="T25" fmla="*/ 2913052 h 296504"/>
              <a:gd name="T26" fmla="*/ 3124704 w 296503"/>
              <a:gd name="T27" fmla="*/ 3140931 h 296504"/>
              <a:gd name="T28" fmla="*/ 3124704 w 296503"/>
              <a:gd name="T29" fmla="*/ 3239143 h 296504"/>
              <a:gd name="T30" fmla="*/ 2022966 w 296503"/>
              <a:gd name="T31" fmla="*/ 3188061 h 296504"/>
              <a:gd name="T32" fmla="*/ 2263860 w 296503"/>
              <a:gd name="T33" fmla="*/ 3140931 h 296504"/>
              <a:gd name="T34" fmla="*/ 2007170 w 296503"/>
              <a:gd name="T35" fmla="*/ 2913052 h 296504"/>
              <a:gd name="T36" fmla="*/ 1959781 w 296503"/>
              <a:gd name="T37" fmla="*/ 2080169 h 296504"/>
              <a:gd name="T38" fmla="*/ 51200 w 296503"/>
              <a:gd name="T39" fmla="*/ 2029087 h 296504"/>
              <a:gd name="T40" fmla="*/ 1279460 w 296503"/>
              <a:gd name="T41" fmla="*/ 2080169 h 296504"/>
              <a:gd name="T42" fmla="*/ 1228284 w 296503"/>
              <a:gd name="T43" fmla="*/ 2913052 h 296504"/>
              <a:gd name="T44" fmla="*/ 976339 w 296503"/>
              <a:gd name="T45" fmla="*/ 3140931 h 296504"/>
              <a:gd name="T46" fmla="*/ 1212529 w 296503"/>
              <a:gd name="T47" fmla="*/ 3188061 h 296504"/>
              <a:gd name="T48" fmla="*/ 118099 w 296503"/>
              <a:gd name="T49" fmla="*/ 3239143 h 296504"/>
              <a:gd name="T50" fmla="*/ 118099 w 296503"/>
              <a:gd name="T51" fmla="*/ 3140931 h 296504"/>
              <a:gd name="T52" fmla="*/ 350375 w 296503"/>
              <a:gd name="T53" fmla="*/ 2913052 h 296504"/>
              <a:gd name="T54" fmla="*/ 0 w 296503"/>
              <a:gd name="T55" fmla="*/ 2861985 h 296504"/>
              <a:gd name="T56" fmla="*/ 51200 w 296503"/>
              <a:gd name="T57" fmla="*/ 2029087 h 296504"/>
              <a:gd name="T58" fmla="*/ 1653077 w 296503"/>
              <a:gd name="T59" fmla="*/ 1296361 h 296504"/>
              <a:gd name="T60" fmla="*/ 3192007 w 296503"/>
              <a:gd name="T61" fmla="*/ 1574566 h 296504"/>
              <a:gd name="T62" fmla="*/ 3192007 w 296503"/>
              <a:gd name="T63" fmla="*/ 1677899 h 296504"/>
              <a:gd name="T64" fmla="*/ 2648843 w 296503"/>
              <a:gd name="T65" fmla="*/ 1956108 h 296504"/>
              <a:gd name="T66" fmla="*/ 2554396 w 296503"/>
              <a:gd name="T67" fmla="*/ 1956108 h 296504"/>
              <a:gd name="T68" fmla="*/ 688799 w 296503"/>
              <a:gd name="T69" fmla="*/ 1677899 h 296504"/>
              <a:gd name="T70" fmla="*/ 641546 w 296503"/>
              <a:gd name="T71" fmla="*/ 2007769 h 296504"/>
              <a:gd name="T72" fmla="*/ 590399 w 296503"/>
              <a:gd name="T73" fmla="*/ 1677899 h 296504"/>
              <a:gd name="T74" fmla="*/ 0 w 296503"/>
              <a:gd name="T75" fmla="*/ 1626222 h 296504"/>
              <a:gd name="T76" fmla="*/ 1554675 w 296503"/>
              <a:gd name="T77" fmla="*/ 1574566 h 296504"/>
              <a:gd name="T78" fmla="*/ 1601901 w 296503"/>
              <a:gd name="T79" fmla="*/ 1248673 h 296504"/>
              <a:gd name="T80" fmla="*/ 1387135 w 296503"/>
              <a:gd name="T81" fmla="*/ 1111497 h 296504"/>
              <a:gd name="T82" fmla="*/ 1809150 w 296503"/>
              <a:gd name="T83" fmla="*/ 882893 h 296504"/>
              <a:gd name="T84" fmla="*/ 1086250 w 296503"/>
              <a:gd name="T85" fmla="*/ 98543 h 296504"/>
              <a:gd name="T86" fmla="*/ 2156921 w 296503"/>
              <a:gd name="T87" fmla="*/ 784346 h 296504"/>
              <a:gd name="T88" fmla="*/ 1086250 w 296503"/>
              <a:gd name="T89" fmla="*/ 98543 h 296504"/>
              <a:gd name="T90" fmla="*/ 2203808 w 296503"/>
              <a:gd name="T91" fmla="*/ 0 h 296504"/>
              <a:gd name="T92" fmla="*/ 2250700 w 296503"/>
              <a:gd name="T93" fmla="*/ 835612 h 296504"/>
              <a:gd name="T94" fmla="*/ 1906835 w 296503"/>
              <a:gd name="T95" fmla="*/ 882893 h 296504"/>
              <a:gd name="T96" fmla="*/ 2141295 w 296503"/>
              <a:gd name="T97" fmla="*/ 1111497 h 296504"/>
              <a:gd name="T98" fmla="*/ 2141295 w 296503"/>
              <a:gd name="T99" fmla="*/ 1210035 h 296504"/>
              <a:gd name="T100" fmla="*/ 1051081 w 296503"/>
              <a:gd name="T101" fmla="*/ 1162737 h 296504"/>
              <a:gd name="T102" fmla="*/ 1289439 w 296503"/>
              <a:gd name="T103" fmla="*/ 1111497 h 296504"/>
              <a:gd name="T104" fmla="*/ 1035446 w 296503"/>
              <a:gd name="T105" fmla="*/ 882893 h 296504"/>
              <a:gd name="T106" fmla="*/ 988555 w 296503"/>
              <a:gd name="T107" fmla="*/ 47276 h 2965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6503" h="296504">
                <a:moveTo>
                  <a:pt x="220595" y="266654"/>
                </a:moveTo>
                <a:lnTo>
                  <a:pt x="216619" y="287513"/>
                </a:lnTo>
                <a:lnTo>
                  <a:pt x="259633" y="287513"/>
                </a:lnTo>
                <a:lnTo>
                  <a:pt x="255295" y="266654"/>
                </a:lnTo>
                <a:lnTo>
                  <a:pt x="220595" y="266654"/>
                </a:lnTo>
                <a:close/>
                <a:moveTo>
                  <a:pt x="41080" y="266654"/>
                </a:moveTo>
                <a:lnTo>
                  <a:pt x="37117" y="287513"/>
                </a:lnTo>
                <a:lnTo>
                  <a:pt x="79999" y="287513"/>
                </a:lnTo>
                <a:lnTo>
                  <a:pt x="76035" y="266654"/>
                </a:lnTo>
                <a:lnTo>
                  <a:pt x="41080" y="266654"/>
                </a:lnTo>
                <a:close/>
                <a:moveTo>
                  <a:pt x="188425" y="194729"/>
                </a:moveTo>
                <a:lnTo>
                  <a:pt x="188425" y="257304"/>
                </a:lnTo>
                <a:lnTo>
                  <a:pt x="287827" y="257304"/>
                </a:lnTo>
                <a:lnTo>
                  <a:pt x="287827" y="194729"/>
                </a:lnTo>
                <a:lnTo>
                  <a:pt x="188425" y="194729"/>
                </a:lnTo>
                <a:close/>
                <a:moveTo>
                  <a:pt x="9009" y="194729"/>
                </a:moveTo>
                <a:lnTo>
                  <a:pt x="9009" y="257304"/>
                </a:lnTo>
                <a:lnTo>
                  <a:pt x="107746" y="257304"/>
                </a:lnTo>
                <a:lnTo>
                  <a:pt x="107746" y="194729"/>
                </a:lnTo>
                <a:lnTo>
                  <a:pt x="9009" y="194729"/>
                </a:lnTo>
                <a:close/>
                <a:moveTo>
                  <a:pt x="183726" y="185738"/>
                </a:moveTo>
                <a:lnTo>
                  <a:pt x="292164" y="185738"/>
                </a:lnTo>
                <a:cubicBezTo>
                  <a:pt x="294694" y="185738"/>
                  <a:pt x="296502" y="187896"/>
                  <a:pt x="296502" y="190413"/>
                </a:cubicBezTo>
                <a:lnTo>
                  <a:pt x="296502" y="261979"/>
                </a:lnTo>
                <a:cubicBezTo>
                  <a:pt x="296502" y="264497"/>
                  <a:pt x="294694" y="266654"/>
                  <a:pt x="292164" y="266654"/>
                </a:cubicBezTo>
                <a:lnTo>
                  <a:pt x="264332" y="266654"/>
                </a:lnTo>
                <a:lnTo>
                  <a:pt x="268669" y="287513"/>
                </a:lnTo>
                <a:lnTo>
                  <a:pt x="286019" y="287513"/>
                </a:lnTo>
                <a:cubicBezTo>
                  <a:pt x="288550" y="287513"/>
                  <a:pt x="290718" y="289311"/>
                  <a:pt x="290718" y="291828"/>
                </a:cubicBezTo>
                <a:cubicBezTo>
                  <a:pt x="290718" y="294346"/>
                  <a:pt x="288550" y="296504"/>
                  <a:pt x="286019" y="296504"/>
                </a:cubicBezTo>
                <a:lnTo>
                  <a:pt x="189871" y="296504"/>
                </a:lnTo>
                <a:cubicBezTo>
                  <a:pt x="187340" y="296504"/>
                  <a:pt x="185172" y="294346"/>
                  <a:pt x="185172" y="291828"/>
                </a:cubicBezTo>
                <a:cubicBezTo>
                  <a:pt x="185172" y="289311"/>
                  <a:pt x="187340" y="287513"/>
                  <a:pt x="189871" y="287513"/>
                </a:cubicBezTo>
                <a:lnTo>
                  <a:pt x="207221" y="287513"/>
                </a:lnTo>
                <a:lnTo>
                  <a:pt x="211558" y="266654"/>
                </a:lnTo>
                <a:lnTo>
                  <a:pt x="183726" y="266654"/>
                </a:lnTo>
                <a:cubicBezTo>
                  <a:pt x="181557" y="266654"/>
                  <a:pt x="179388" y="264497"/>
                  <a:pt x="179388" y="261979"/>
                </a:cubicBezTo>
                <a:lnTo>
                  <a:pt x="179388" y="190413"/>
                </a:lnTo>
                <a:cubicBezTo>
                  <a:pt x="179388" y="187896"/>
                  <a:pt x="181557" y="185738"/>
                  <a:pt x="183726" y="185738"/>
                </a:cubicBezTo>
                <a:close/>
                <a:moveTo>
                  <a:pt x="4685" y="185738"/>
                </a:moveTo>
                <a:lnTo>
                  <a:pt x="112430" y="185738"/>
                </a:lnTo>
                <a:cubicBezTo>
                  <a:pt x="114953" y="185738"/>
                  <a:pt x="117115" y="187896"/>
                  <a:pt x="117115" y="190413"/>
                </a:cubicBezTo>
                <a:lnTo>
                  <a:pt x="117115" y="261979"/>
                </a:lnTo>
                <a:cubicBezTo>
                  <a:pt x="117115" y="264497"/>
                  <a:pt x="114953" y="266654"/>
                  <a:pt x="112430" y="266654"/>
                </a:cubicBezTo>
                <a:lnTo>
                  <a:pt x="85043" y="266654"/>
                </a:lnTo>
                <a:lnTo>
                  <a:pt x="89368" y="287513"/>
                </a:lnTo>
                <a:lnTo>
                  <a:pt x="106304" y="287513"/>
                </a:lnTo>
                <a:cubicBezTo>
                  <a:pt x="108827" y="287513"/>
                  <a:pt x="110989" y="289311"/>
                  <a:pt x="110989" y="291828"/>
                </a:cubicBezTo>
                <a:cubicBezTo>
                  <a:pt x="110989" y="294346"/>
                  <a:pt x="108827" y="296504"/>
                  <a:pt x="106304" y="296504"/>
                </a:cubicBezTo>
                <a:lnTo>
                  <a:pt x="10811" y="296504"/>
                </a:lnTo>
                <a:cubicBezTo>
                  <a:pt x="8288" y="296504"/>
                  <a:pt x="6126" y="294346"/>
                  <a:pt x="6126" y="291828"/>
                </a:cubicBezTo>
                <a:cubicBezTo>
                  <a:pt x="6126" y="289311"/>
                  <a:pt x="8288" y="287513"/>
                  <a:pt x="10811" y="287513"/>
                </a:cubicBezTo>
                <a:lnTo>
                  <a:pt x="27747" y="287513"/>
                </a:lnTo>
                <a:lnTo>
                  <a:pt x="32072" y="266654"/>
                </a:lnTo>
                <a:lnTo>
                  <a:pt x="4685" y="266654"/>
                </a:lnTo>
                <a:cubicBezTo>
                  <a:pt x="2162" y="266654"/>
                  <a:pt x="0" y="264497"/>
                  <a:pt x="0" y="261979"/>
                </a:cubicBezTo>
                <a:lnTo>
                  <a:pt x="0" y="190413"/>
                </a:lnTo>
                <a:cubicBezTo>
                  <a:pt x="0" y="187896"/>
                  <a:pt x="2162" y="185738"/>
                  <a:pt x="4685" y="185738"/>
                </a:cubicBezTo>
                <a:close/>
                <a:moveTo>
                  <a:pt x="146630" y="114300"/>
                </a:moveTo>
                <a:cubicBezTo>
                  <a:pt x="149152" y="114300"/>
                  <a:pt x="151314" y="116119"/>
                  <a:pt x="151314" y="118666"/>
                </a:cubicBezTo>
                <a:lnTo>
                  <a:pt x="151314" y="144132"/>
                </a:lnTo>
                <a:lnTo>
                  <a:pt x="292180" y="144132"/>
                </a:lnTo>
                <a:cubicBezTo>
                  <a:pt x="294702" y="144132"/>
                  <a:pt x="296503" y="146315"/>
                  <a:pt x="296503" y="148861"/>
                </a:cubicBezTo>
                <a:cubicBezTo>
                  <a:pt x="296503" y="151408"/>
                  <a:pt x="294702" y="153591"/>
                  <a:pt x="292180" y="153591"/>
                </a:cubicBezTo>
                <a:lnTo>
                  <a:pt x="242462" y="153591"/>
                </a:lnTo>
                <a:lnTo>
                  <a:pt x="242462" y="179057"/>
                </a:lnTo>
                <a:cubicBezTo>
                  <a:pt x="242462" y="181604"/>
                  <a:pt x="240661" y="183786"/>
                  <a:pt x="238139" y="183786"/>
                </a:cubicBezTo>
                <a:cubicBezTo>
                  <a:pt x="235617" y="183786"/>
                  <a:pt x="233816" y="181604"/>
                  <a:pt x="233816" y="179057"/>
                </a:cubicBezTo>
                <a:lnTo>
                  <a:pt x="233816" y="153591"/>
                </a:lnTo>
                <a:lnTo>
                  <a:pt x="63048" y="153591"/>
                </a:lnTo>
                <a:lnTo>
                  <a:pt x="63048" y="179057"/>
                </a:lnTo>
                <a:cubicBezTo>
                  <a:pt x="63048" y="181604"/>
                  <a:pt x="60886" y="183786"/>
                  <a:pt x="58724" y="183786"/>
                </a:cubicBezTo>
                <a:cubicBezTo>
                  <a:pt x="55842" y="183786"/>
                  <a:pt x="54041" y="181604"/>
                  <a:pt x="54041" y="179057"/>
                </a:cubicBezTo>
                <a:lnTo>
                  <a:pt x="54041" y="153591"/>
                </a:lnTo>
                <a:lnTo>
                  <a:pt x="4684" y="153591"/>
                </a:lnTo>
                <a:cubicBezTo>
                  <a:pt x="2162" y="153591"/>
                  <a:pt x="0" y="151408"/>
                  <a:pt x="0" y="148861"/>
                </a:cubicBezTo>
                <a:cubicBezTo>
                  <a:pt x="0" y="146315"/>
                  <a:pt x="2162" y="144132"/>
                  <a:pt x="4684" y="144132"/>
                </a:cubicBezTo>
                <a:lnTo>
                  <a:pt x="142307" y="144132"/>
                </a:lnTo>
                <a:lnTo>
                  <a:pt x="142307" y="118666"/>
                </a:lnTo>
                <a:cubicBezTo>
                  <a:pt x="142307" y="116119"/>
                  <a:pt x="144469" y="114300"/>
                  <a:pt x="146630" y="114300"/>
                </a:cubicBezTo>
                <a:close/>
                <a:moveTo>
                  <a:pt x="131263" y="80818"/>
                </a:moveTo>
                <a:lnTo>
                  <a:pt x="126971" y="101744"/>
                </a:lnTo>
                <a:lnTo>
                  <a:pt x="169535" y="101744"/>
                </a:lnTo>
                <a:lnTo>
                  <a:pt x="165600" y="80818"/>
                </a:lnTo>
                <a:lnTo>
                  <a:pt x="131263" y="80818"/>
                </a:lnTo>
                <a:close/>
                <a:moveTo>
                  <a:pt x="99430" y="9020"/>
                </a:moveTo>
                <a:lnTo>
                  <a:pt x="99430" y="71798"/>
                </a:lnTo>
                <a:lnTo>
                  <a:pt x="197433" y="71798"/>
                </a:lnTo>
                <a:lnTo>
                  <a:pt x="197433" y="9020"/>
                </a:lnTo>
                <a:lnTo>
                  <a:pt x="99430" y="9020"/>
                </a:lnTo>
                <a:close/>
                <a:moveTo>
                  <a:pt x="94780" y="0"/>
                </a:moveTo>
                <a:lnTo>
                  <a:pt x="201725" y="0"/>
                </a:lnTo>
                <a:cubicBezTo>
                  <a:pt x="204229" y="0"/>
                  <a:pt x="206018" y="1804"/>
                  <a:pt x="206018" y="4329"/>
                </a:cubicBezTo>
                <a:lnTo>
                  <a:pt x="206018" y="76489"/>
                </a:lnTo>
                <a:cubicBezTo>
                  <a:pt x="206018" y="79014"/>
                  <a:pt x="204229" y="80818"/>
                  <a:pt x="201725" y="80818"/>
                </a:cubicBezTo>
                <a:lnTo>
                  <a:pt x="174542" y="80818"/>
                </a:lnTo>
                <a:lnTo>
                  <a:pt x="178834" y="101744"/>
                </a:lnTo>
                <a:lnTo>
                  <a:pt x="196003" y="101744"/>
                </a:lnTo>
                <a:cubicBezTo>
                  <a:pt x="198506" y="101744"/>
                  <a:pt x="200295" y="103909"/>
                  <a:pt x="200295" y="106435"/>
                </a:cubicBezTo>
                <a:cubicBezTo>
                  <a:pt x="200295" y="108599"/>
                  <a:pt x="198506" y="110764"/>
                  <a:pt x="196003" y="110764"/>
                </a:cubicBezTo>
                <a:lnTo>
                  <a:pt x="100861" y="110764"/>
                </a:lnTo>
                <a:cubicBezTo>
                  <a:pt x="98357" y="110764"/>
                  <a:pt x="96211" y="108599"/>
                  <a:pt x="96211" y="106435"/>
                </a:cubicBezTo>
                <a:cubicBezTo>
                  <a:pt x="96211" y="103909"/>
                  <a:pt x="98357" y="101744"/>
                  <a:pt x="100861" y="101744"/>
                </a:cubicBezTo>
                <a:lnTo>
                  <a:pt x="118029" y="101744"/>
                </a:lnTo>
                <a:lnTo>
                  <a:pt x="122321" y="80818"/>
                </a:lnTo>
                <a:lnTo>
                  <a:pt x="94780" y="80818"/>
                </a:lnTo>
                <a:cubicBezTo>
                  <a:pt x="92277" y="80818"/>
                  <a:pt x="90488" y="79014"/>
                  <a:pt x="90488" y="76489"/>
                </a:cubicBezTo>
                <a:lnTo>
                  <a:pt x="90488" y="4329"/>
                </a:lnTo>
                <a:cubicBezTo>
                  <a:pt x="90488" y="1804"/>
                  <a:pt x="92277" y="0"/>
                  <a:pt x="9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273F529-6FBF-4A48-B868-EE1354E79E9C}"/>
              </a:ext>
            </a:extLst>
          </p:cNvPr>
          <p:cNvSpPr txBox="1">
            <a:spLocks/>
          </p:cNvSpPr>
          <p:nvPr/>
        </p:nvSpPr>
        <p:spPr>
          <a:xfrm>
            <a:off x="5203589" y="4461540"/>
            <a:ext cx="5245019" cy="41011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El sector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está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conformado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por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empresas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que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varios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casos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cuentan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con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más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80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años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experiencia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el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sector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almacenador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183F9136-119E-1444-A727-534D943A9088}"/>
              </a:ext>
            </a:extLst>
          </p:cNvPr>
          <p:cNvSpPr txBox="1">
            <a:spLocks/>
          </p:cNvSpPr>
          <p:nvPr/>
        </p:nvSpPr>
        <p:spPr>
          <a:xfrm>
            <a:off x="5137328" y="5196214"/>
            <a:ext cx="4425704" cy="41011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Private equity has successfully attracted the best and brightest in corporate America, including top performers from Fortune 500 companies and elite.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7F24A530-837C-3349-92F2-FC14BFE8E859}"/>
              </a:ext>
            </a:extLst>
          </p:cNvPr>
          <p:cNvSpPr txBox="1">
            <a:spLocks/>
          </p:cNvSpPr>
          <p:nvPr/>
        </p:nvSpPr>
        <p:spPr>
          <a:xfrm>
            <a:off x="5011433" y="5924580"/>
            <a:ext cx="3875738" cy="41011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Cuentan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con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reservas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contingencia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y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capitales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mínimos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sin derecho a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retiro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F38A9421-75C3-3848-9A2E-D9C2AC2095D5}"/>
              </a:ext>
            </a:extLst>
          </p:cNvPr>
          <p:cNvSpPr txBox="1">
            <a:spLocks/>
          </p:cNvSpPr>
          <p:nvPr/>
        </p:nvSpPr>
        <p:spPr>
          <a:xfrm>
            <a:off x="5137328" y="3727743"/>
            <a:ext cx="4425704" cy="41466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s-ES" sz="1000" dirty="0">
                <a:solidFill>
                  <a:schemeClr val="bg1"/>
                </a:solidFill>
              </a:rPr>
              <a:t>Cuentan con Comités de evaluación de riesgos y cumplen con disposiciones de Prevención de Lavado de Dinero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82BA1409-A43C-D94C-BA67-EBA8316CB008}"/>
              </a:ext>
            </a:extLst>
          </p:cNvPr>
          <p:cNvSpPr txBox="1">
            <a:spLocks/>
          </p:cNvSpPr>
          <p:nvPr/>
        </p:nvSpPr>
        <p:spPr>
          <a:xfrm>
            <a:off x="5011433" y="3014650"/>
            <a:ext cx="3875738" cy="41011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Cumplen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con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requerimientos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Gobierno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Corporativo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y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límites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certificación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B84A08C8-8B40-9741-A872-DB547F407A43}"/>
              </a:ext>
            </a:extLst>
          </p:cNvPr>
          <p:cNvSpPr txBox="1">
            <a:spLocks/>
          </p:cNvSpPr>
          <p:nvPr/>
        </p:nvSpPr>
        <p:spPr>
          <a:xfrm>
            <a:off x="4675377" y="2266980"/>
            <a:ext cx="3489550" cy="41011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Son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supervisados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y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auditados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finanzas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procedimientos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y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mercancías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FA354F68-EFD2-CC4E-889C-BFFD600A30B3}"/>
              </a:ext>
            </a:extLst>
          </p:cNvPr>
          <p:cNvSpPr txBox="1">
            <a:spLocks/>
          </p:cNvSpPr>
          <p:nvPr/>
        </p:nvSpPr>
        <p:spPr>
          <a:xfrm>
            <a:off x="4254709" y="1531864"/>
            <a:ext cx="3233529" cy="41011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Son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certificados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por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FIRA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el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esquema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Almacén</a:t>
            </a: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Seguro.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99A2CB-EBA3-A6EF-0D55-C6F9A40AE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0" y="2018050"/>
            <a:ext cx="4533764" cy="4533764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1216808-77DC-2BA8-16EA-00AE9A8241A0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C62D264-9C0F-F982-7B77-EA49E08BF64B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4216A9E1-9BAD-68AA-65E1-63023717F647}"/>
              </a:ext>
            </a:extLst>
          </p:cNvPr>
          <p:cNvSpPr/>
          <p:nvPr/>
        </p:nvSpPr>
        <p:spPr>
          <a:xfrm>
            <a:off x="571499" y="315506"/>
            <a:ext cx="3006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Confiabilidad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60A7BD4-250F-C40D-D05A-EC61F0974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>
            <a:extLst>
              <a:ext uri="{FF2B5EF4-FFF2-40B4-BE49-F238E27FC236}">
                <a16:creationId xmlns:a16="http://schemas.microsoft.com/office/drawing/2014/main" id="{7F7CDBE7-F7BD-534A-A45D-A6A5AF11FCCB}"/>
              </a:ext>
            </a:extLst>
          </p:cNvPr>
          <p:cNvSpPr/>
          <p:nvPr/>
        </p:nvSpPr>
        <p:spPr bwMode="auto">
          <a:xfrm>
            <a:off x="4363181" y="1486187"/>
            <a:ext cx="2077539" cy="1477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600" extrusionOk="0">
                <a:moveTo>
                  <a:pt x="17896" y="0"/>
                </a:moveTo>
                <a:lnTo>
                  <a:pt x="17896" y="6227"/>
                </a:lnTo>
                <a:cubicBezTo>
                  <a:pt x="17868" y="6576"/>
                  <a:pt x="18013" y="6907"/>
                  <a:pt x="18247" y="7026"/>
                </a:cubicBezTo>
                <a:cubicBezTo>
                  <a:pt x="18485" y="7146"/>
                  <a:pt x="18749" y="7018"/>
                  <a:pt x="18884" y="6717"/>
                </a:cubicBezTo>
                <a:cubicBezTo>
                  <a:pt x="19706" y="5012"/>
                  <a:pt x="21600" y="5933"/>
                  <a:pt x="21503" y="7991"/>
                </a:cubicBezTo>
                <a:cubicBezTo>
                  <a:pt x="21458" y="8957"/>
                  <a:pt x="20983" y="9597"/>
                  <a:pt x="20431" y="9800"/>
                </a:cubicBezTo>
                <a:cubicBezTo>
                  <a:pt x="19877" y="10003"/>
                  <a:pt x="19243" y="9766"/>
                  <a:pt x="18856" y="8961"/>
                </a:cubicBezTo>
                <a:cubicBezTo>
                  <a:pt x="18709" y="8660"/>
                  <a:pt x="18432" y="8547"/>
                  <a:pt x="18194" y="8691"/>
                </a:cubicBezTo>
                <a:cubicBezTo>
                  <a:pt x="17993" y="8813"/>
                  <a:pt x="17865" y="9095"/>
                  <a:pt x="17871" y="9402"/>
                </a:cubicBezTo>
                <a:lnTo>
                  <a:pt x="17871" y="15687"/>
                </a:lnTo>
                <a:cubicBezTo>
                  <a:pt x="15953" y="15692"/>
                  <a:pt x="14056" y="16250"/>
                  <a:pt x="12296" y="17328"/>
                </a:cubicBezTo>
                <a:cubicBezTo>
                  <a:pt x="10644" y="18340"/>
                  <a:pt x="9145" y="19790"/>
                  <a:pt x="7880" y="21600"/>
                </a:cubicBezTo>
                <a:lnTo>
                  <a:pt x="0" y="10512"/>
                </a:lnTo>
                <a:cubicBezTo>
                  <a:pt x="2368" y="7162"/>
                  <a:pt x="5182" y="4508"/>
                  <a:pt x="8281" y="2704"/>
                </a:cubicBezTo>
                <a:cubicBezTo>
                  <a:pt x="11331" y="928"/>
                  <a:pt x="14597" y="9"/>
                  <a:pt x="17896" y="0"/>
                </a:cubicBezTo>
                <a:close/>
              </a:path>
            </a:pathLst>
          </a:custGeom>
          <a:solidFill>
            <a:schemeClr val="accent4"/>
          </a:solidFill>
          <a:ln w="50800" cap="flat">
            <a:noFill/>
            <a:prstDash val="solid"/>
            <a:miter lim="400000"/>
          </a:ln>
          <a:effectLst/>
        </p:spPr>
        <p:txBody>
          <a:bodyPr lIns="25394" tIns="25394" rIns="25394" bIns="25394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6" name="Фигура">
            <a:extLst>
              <a:ext uri="{FF2B5EF4-FFF2-40B4-BE49-F238E27FC236}">
                <a16:creationId xmlns:a16="http://schemas.microsoft.com/office/drawing/2014/main" id="{16CCB14E-1F43-9D4E-B598-3CC0DB5A3864}"/>
              </a:ext>
            </a:extLst>
          </p:cNvPr>
          <p:cNvSpPr/>
          <p:nvPr/>
        </p:nvSpPr>
        <p:spPr bwMode="auto">
          <a:xfrm>
            <a:off x="3651098" y="2204980"/>
            <a:ext cx="1476168" cy="1725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10442" y="0"/>
                </a:moveTo>
                <a:lnTo>
                  <a:pt x="14881" y="3832"/>
                </a:lnTo>
                <a:cubicBezTo>
                  <a:pt x="15163" y="4066"/>
                  <a:pt x="15600" y="4095"/>
                  <a:pt x="15920" y="3901"/>
                </a:cubicBezTo>
                <a:cubicBezTo>
                  <a:pt x="16156" y="3759"/>
                  <a:pt x="16282" y="3517"/>
                  <a:pt x="16248" y="3272"/>
                </a:cubicBezTo>
                <a:cubicBezTo>
                  <a:pt x="16020" y="2433"/>
                  <a:pt x="16509" y="1728"/>
                  <a:pt x="17234" y="1390"/>
                </a:cubicBezTo>
                <a:cubicBezTo>
                  <a:pt x="17979" y="1042"/>
                  <a:pt x="18965" y="1083"/>
                  <a:pt x="19672" y="1730"/>
                </a:cubicBezTo>
                <a:cubicBezTo>
                  <a:pt x="20357" y="2359"/>
                  <a:pt x="20351" y="3180"/>
                  <a:pt x="19931" y="3794"/>
                </a:cubicBezTo>
                <a:cubicBezTo>
                  <a:pt x="19526" y="4386"/>
                  <a:pt x="18735" y="4785"/>
                  <a:pt x="17782" y="4631"/>
                </a:cubicBezTo>
                <a:cubicBezTo>
                  <a:pt x="17488" y="4561"/>
                  <a:pt x="17174" y="4661"/>
                  <a:pt x="17005" y="4879"/>
                </a:cubicBezTo>
                <a:cubicBezTo>
                  <a:pt x="16810" y="5130"/>
                  <a:pt x="16856" y="5464"/>
                  <a:pt x="17113" y="5670"/>
                </a:cubicBezTo>
                <a:lnTo>
                  <a:pt x="21593" y="9501"/>
                </a:lnTo>
                <a:cubicBezTo>
                  <a:pt x="19767" y="11038"/>
                  <a:pt x="18310" y="12865"/>
                  <a:pt x="17303" y="14880"/>
                </a:cubicBezTo>
                <a:cubicBezTo>
                  <a:pt x="16244" y="16998"/>
                  <a:pt x="15704" y="19280"/>
                  <a:pt x="15716" y="21583"/>
                </a:cubicBezTo>
                <a:lnTo>
                  <a:pt x="0" y="21600"/>
                </a:lnTo>
                <a:cubicBezTo>
                  <a:pt x="-7" y="17960"/>
                  <a:pt x="749" y="14349"/>
                  <a:pt x="2233" y="10937"/>
                </a:cubicBezTo>
                <a:cubicBezTo>
                  <a:pt x="4019" y="6829"/>
                  <a:pt x="6819" y="3099"/>
                  <a:pt x="10442" y="0"/>
                </a:cubicBezTo>
                <a:close/>
              </a:path>
            </a:pathLst>
          </a:custGeom>
          <a:solidFill>
            <a:schemeClr val="accent3"/>
          </a:solidFill>
          <a:ln w="50800" cap="flat">
            <a:noFill/>
            <a:prstDash val="solid"/>
            <a:miter lim="400000"/>
          </a:ln>
          <a:effectLst/>
        </p:spPr>
        <p:txBody>
          <a:bodyPr lIns="25394" tIns="25394" rIns="25394" bIns="25394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7" name="Фигура">
            <a:extLst>
              <a:ext uri="{FF2B5EF4-FFF2-40B4-BE49-F238E27FC236}">
                <a16:creationId xmlns:a16="http://schemas.microsoft.com/office/drawing/2014/main" id="{4EB1E23D-F27D-8B41-9BDA-EEEDD2281098}"/>
              </a:ext>
            </a:extLst>
          </p:cNvPr>
          <p:cNvSpPr>
            <a:spLocks/>
          </p:cNvSpPr>
          <p:nvPr/>
        </p:nvSpPr>
        <p:spPr bwMode="auto">
          <a:xfrm>
            <a:off x="3652654" y="3580221"/>
            <a:ext cx="1474103" cy="2076396"/>
          </a:xfrm>
          <a:custGeom>
            <a:avLst/>
            <a:gdLst>
              <a:gd name="T0" fmla="*/ 1394823 w 21577"/>
              <a:gd name="T1" fmla="*/ 1965140 h 21599"/>
              <a:gd name="T2" fmla="*/ 1394823 w 21577"/>
              <a:gd name="T3" fmla="*/ 1965140 h 21599"/>
              <a:gd name="T4" fmla="*/ 1394823 w 21577"/>
              <a:gd name="T5" fmla="*/ 1965140 h 21599"/>
              <a:gd name="T6" fmla="*/ 1394823 w 21577"/>
              <a:gd name="T7" fmla="*/ 1965140 h 2159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7" h="21599" extrusionOk="0">
                <a:moveTo>
                  <a:pt x="15712" y="3640"/>
                </a:moveTo>
                <a:lnTo>
                  <a:pt x="9428" y="3621"/>
                </a:lnTo>
                <a:cubicBezTo>
                  <a:pt x="9069" y="3635"/>
                  <a:pt x="8747" y="3466"/>
                  <a:pt x="8661" y="3218"/>
                </a:cubicBezTo>
                <a:cubicBezTo>
                  <a:pt x="8584" y="2997"/>
                  <a:pt x="8718" y="2766"/>
                  <a:pt x="8991" y="2647"/>
                </a:cubicBezTo>
                <a:cubicBezTo>
                  <a:pt x="10643" y="1838"/>
                  <a:pt x="9835" y="-1"/>
                  <a:pt x="7829" y="0"/>
                </a:cubicBezTo>
                <a:cubicBezTo>
                  <a:pt x="6811" y="1"/>
                  <a:pt x="6103" y="473"/>
                  <a:pt x="5883" y="1046"/>
                </a:cubicBezTo>
                <a:cubicBezTo>
                  <a:pt x="5775" y="1330"/>
                  <a:pt x="5787" y="1636"/>
                  <a:pt x="5925" y="1920"/>
                </a:cubicBezTo>
                <a:cubicBezTo>
                  <a:pt x="6063" y="2203"/>
                  <a:pt x="6327" y="2466"/>
                  <a:pt x="6736" y="2670"/>
                </a:cubicBezTo>
                <a:cubicBezTo>
                  <a:pt x="7007" y="2782"/>
                  <a:pt x="7142" y="3007"/>
                  <a:pt x="7069" y="3223"/>
                </a:cubicBezTo>
                <a:cubicBezTo>
                  <a:pt x="6988" y="3467"/>
                  <a:pt x="6670" y="3632"/>
                  <a:pt x="6318" y="3615"/>
                </a:cubicBezTo>
                <a:lnTo>
                  <a:pt x="1" y="3605"/>
                </a:lnTo>
                <a:cubicBezTo>
                  <a:pt x="-23" y="6822"/>
                  <a:pt x="822" y="10012"/>
                  <a:pt x="2490" y="13002"/>
                </a:cubicBezTo>
                <a:cubicBezTo>
                  <a:pt x="4289" y="16228"/>
                  <a:pt x="7008" y="19155"/>
                  <a:pt x="10475" y="21599"/>
                </a:cubicBezTo>
                <a:lnTo>
                  <a:pt x="21577" y="13735"/>
                </a:lnTo>
                <a:cubicBezTo>
                  <a:pt x="19737" y="12418"/>
                  <a:pt x="18274" y="10860"/>
                  <a:pt x="17268" y="9148"/>
                </a:cubicBezTo>
                <a:cubicBezTo>
                  <a:pt x="16244" y="7403"/>
                  <a:pt x="15715" y="5531"/>
                  <a:pt x="15712" y="3640"/>
                </a:cubicBezTo>
                <a:close/>
              </a:path>
            </a:pathLst>
          </a:custGeom>
          <a:solidFill>
            <a:schemeClr val="accent2"/>
          </a:solidFill>
          <a:ln w="50800" cap="flat">
            <a:noFill/>
            <a:prstDash val="solid"/>
            <a:miter lim="400000"/>
            <a:headEnd/>
            <a:tailEnd/>
          </a:ln>
        </p:spPr>
        <p:txBody>
          <a:bodyPr lIns="25394" tIns="25394" rIns="25394" bIns="25394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Фигура">
            <a:extLst>
              <a:ext uri="{FF2B5EF4-FFF2-40B4-BE49-F238E27FC236}">
                <a16:creationId xmlns:a16="http://schemas.microsoft.com/office/drawing/2014/main" id="{7AD7EAAD-B655-8A4C-B546-826B7A2161AD}"/>
              </a:ext>
            </a:extLst>
          </p:cNvPr>
          <p:cNvSpPr/>
          <p:nvPr/>
        </p:nvSpPr>
        <p:spPr bwMode="auto">
          <a:xfrm>
            <a:off x="4367375" y="4899825"/>
            <a:ext cx="1725271" cy="1472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21600" y="5885"/>
                </a:moveTo>
                <a:lnTo>
                  <a:pt x="21600" y="21598"/>
                </a:lnTo>
                <a:cubicBezTo>
                  <a:pt x="17604" y="21600"/>
                  <a:pt x="13646" y="20682"/>
                  <a:pt x="9952" y="18895"/>
                </a:cubicBezTo>
                <a:cubicBezTo>
                  <a:pt x="6227" y="17094"/>
                  <a:pt x="2845" y="14446"/>
                  <a:pt x="0" y="11104"/>
                </a:cubicBezTo>
                <a:lnTo>
                  <a:pt x="3898" y="6567"/>
                </a:lnTo>
                <a:cubicBezTo>
                  <a:pt x="4053" y="6342"/>
                  <a:pt x="4089" y="6035"/>
                  <a:pt x="3990" y="5771"/>
                </a:cubicBezTo>
                <a:cubicBezTo>
                  <a:pt x="3862" y="5426"/>
                  <a:pt x="3546" y="5234"/>
                  <a:pt x="3231" y="5309"/>
                </a:cubicBezTo>
                <a:cubicBezTo>
                  <a:pt x="1545" y="5664"/>
                  <a:pt x="476" y="3257"/>
                  <a:pt x="1693" y="1845"/>
                </a:cubicBezTo>
                <a:cubicBezTo>
                  <a:pt x="2940" y="397"/>
                  <a:pt x="5030" y="1747"/>
                  <a:pt x="4649" y="3754"/>
                </a:cubicBezTo>
                <a:cubicBezTo>
                  <a:pt x="4620" y="4009"/>
                  <a:pt x="4704" y="4263"/>
                  <a:pt x="4872" y="4427"/>
                </a:cubicBezTo>
                <a:cubicBezTo>
                  <a:pt x="5128" y="4676"/>
                  <a:pt x="5502" y="4666"/>
                  <a:pt x="5747" y="4403"/>
                </a:cubicBezTo>
                <a:lnTo>
                  <a:pt x="9522" y="0"/>
                </a:lnTo>
                <a:cubicBezTo>
                  <a:pt x="11038" y="1766"/>
                  <a:pt x="12821" y="3186"/>
                  <a:pt x="14780" y="4190"/>
                </a:cubicBezTo>
                <a:cubicBezTo>
                  <a:pt x="16932" y="5291"/>
                  <a:pt x="19252" y="5868"/>
                  <a:pt x="21600" y="5885"/>
                </a:cubicBezTo>
                <a:close/>
              </a:path>
            </a:pathLst>
          </a:custGeom>
          <a:solidFill>
            <a:schemeClr val="accent1"/>
          </a:solidFill>
          <a:ln w="50800" cap="flat">
            <a:noFill/>
            <a:prstDash val="solid"/>
            <a:miter lim="400000"/>
          </a:ln>
          <a:effectLst/>
        </p:spPr>
        <p:txBody>
          <a:bodyPr lIns="25394" tIns="25394" rIns="25394" bIns="25394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9" name="Фигура">
            <a:extLst>
              <a:ext uri="{FF2B5EF4-FFF2-40B4-BE49-F238E27FC236}">
                <a16:creationId xmlns:a16="http://schemas.microsoft.com/office/drawing/2014/main" id="{0571AC8C-0ADF-FA49-A3B7-35C1BA3FD1C3}"/>
              </a:ext>
            </a:extLst>
          </p:cNvPr>
          <p:cNvSpPr/>
          <p:nvPr/>
        </p:nvSpPr>
        <p:spPr bwMode="auto">
          <a:xfrm>
            <a:off x="5738701" y="4902340"/>
            <a:ext cx="2084249" cy="1470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78" extrusionOk="0">
                <a:moveTo>
                  <a:pt x="13714" y="0"/>
                </a:moveTo>
                <a:lnTo>
                  <a:pt x="21588" y="11127"/>
                </a:lnTo>
                <a:cubicBezTo>
                  <a:pt x="19241" y="14445"/>
                  <a:pt x="16456" y="17076"/>
                  <a:pt x="13392" y="18869"/>
                </a:cubicBezTo>
                <a:cubicBezTo>
                  <a:pt x="10299" y="20679"/>
                  <a:pt x="6982" y="21600"/>
                  <a:pt x="3635" y="21578"/>
                </a:cubicBezTo>
                <a:lnTo>
                  <a:pt x="3658" y="15250"/>
                </a:lnTo>
                <a:cubicBezTo>
                  <a:pt x="3663" y="14924"/>
                  <a:pt x="3522" y="14629"/>
                  <a:pt x="3306" y="14516"/>
                </a:cubicBezTo>
                <a:cubicBezTo>
                  <a:pt x="3062" y="14389"/>
                  <a:pt x="2790" y="14521"/>
                  <a:pt x="2652" y="14833"/>
                </a:cubicBezTo>
                <a:cubicBezTo>
                  <a:pt x="1855" y="16530"/>
                  <a:pt x="-12" y="15719"/>
                  <a:pt x="0" y="13680"/>
                </a:cubicBezTo>
                <a:cubicBezTo>
                  <a:pt x="11" y="11619"/>
                  <a:pt x="1917" y="10860"/>
                  <a:pt x="2686" y="12610"/>
                </a:cubicBezTo>
                <a:cubicBezTo>
                  <a:pt x="2824" y="12835"/>
                  <a:pt x="3042" y="12929"/>
                  <a:pt x="3246" y="12852"/>
                </a:cubicBezTo>
                <a:cubicBezTo>
                  <a:pt x="3500" y="12755"/>
                  <a:pt x="3674" y="12424"/>
                  <a:pt x="3666" y="12052"/>
                </a:cubicBezTo>
                <a:lnTo>
                  <a:pt x="3666" y="5830"/>
                </a:lnTo>
                <a:cubicBezTo>
                  <a:pt x="5463" y="5840"/>
                  <a:pt x="7246" y="5365"/>
                  <a:pt x="8919" y="4432"/>
                </a:cubicBezTo>
                <a:cubicBezTo>
                  <a:pt x="10713" y="3431"/>
                  <a:pt x="12345" y="1923"/>
                  <a:pt x="13714" y="0"/>
                </a:cubicBezTo>
                <a:close/>
              </a:path>
            </a:pathLst>
          </a:custGeom>
          <a:solidFill>
            <a:schemeClr val="accent4"/>
          </a:solidFill>
          <a:ln w="50800" cap="flat">
            <a:noFill/>
            <a:prstDash val="solid"/>
            <a:miter lim="400000"/>
          </a:ln>
          <a:effectLst/>
        </p:spPr>
        <p:txBody>
          <a:bodyPr lIns="25394" tIns="25394" rIns="25394" bIns="25394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10" name="Фигура">
            <a:extLst>
              <a:ext uri="{FF2B5EF4-FFF2-40B4-BE49-F238E27FC236}">
                <a16:creationId xmlns:a16="http://schemas.microsoft.com/office/drawing/2014/main" id="{32D7B5FB-1F22-7E4D-BAD0-D8D5A43B2BC6}"/>
              </a:ext>
            </a:extLst>
          </p:cNvPr>
          <p:cNvSpPr/>
          <p:nvPr/>
        </p:nvSpPr>
        <p:spPr bwMode="auto">
          <a:xfrm>
            <a:off x="7061381" y="3927734"/>
            <a:ext cx="1479523" cy="1733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406" extrusionOk="0">
                <a:moveTo>
                  <a:pt x="0" y="12052"/>
                </a:moveTo>
                <a:lnTo>
                  <a:pt x="5180" y="16378"/>
                </a:lnTo>
                <a:cubicBezTo>
                  <a:pt x="5426" y="16553"/>
                  <a:pt x="5517" y="16839"/>
                  <a:pt x="5409" y="17095"/>
                </a:cubicBezTo>
                <a:cubicBezTo>
                  <a:pt x="5277" y="17407"/>
                  <a:pt x="4896" y="17590"/>
                  <a:pt x="4512" y="17525"/>
                </a:cubicBezTo>
                <a:cubicBezTo>
                  <a:pt x="2610" y="17204"/>
                  <a:pt x="1335" y="19133"/>
                  <a:pt x="2656" y="20336"/>
                </a:cubicBezTo>
                <a:cubicBezTo>
                  <a:pt x="4043" y="21600"/>
                  <a:pt x="6520" y="20540"/>
                  <a:pt x="6139" y="18845"/>
                </a:cubicBezTo>
                <a:cubicBezTo>
                  <a:pt x="6082" y="18573"/>
                  <a:pt x="6235" y="18299"/>
                  <a:pt x="6521" y="18164"/>
                </a:cubicBezTo>
                <a:cubicBezTo>
                  <a:pt x="6835" y="18016"/>
                  <a:pt x="7229" y="18069"/>
                  <a:pt x="7472" y="18294"/>
                </a:cubicBezTo>
                <a:lnTo>
                  <a:pt x="11069" y="21406"/>
                </a:lnTo>
                <a:cubicBezTo>
                  <a:pt x="15167" y="17972"/>
                  <a:pt x="18215" y="13745"/>
                  <a:pt x="19951" y="9092"/>
                </a:cubicBezTo>
                <a:cubicBezTo>
                  <a:pt x="21048" y="6151"/>
                  <a:pt x="21600" y="3084"/>
                  <a:pt x="21588" y="0"/>
                </a:cubicBezTo>
                <a:lnTo>
                  <a:pt x="5943" y="33"/>
                </a:lnTo>
                <a:cubicBezTo>
                  <a:pt x="5912" y="2229"/>
                  <a:pt x="5389" y="4401"/>
                  <a:pt x="4402" y="6432"/>
                </a:cubicBezTo>
                <a:cubicBezTo>
                  <a:pt x="3382" y="8530"/>
                  <a:pt x="1887" y="10440"/>
                  <a:pt x="0" y="12052"/>
                </a:cubicBezTo>
                <a:close/>
              </a:path>
            </a:pathLst>
          </a:custGeom>
          <a:solidFill>
            <a:schemeClr val="accent3"/>
          </a:solidFill>
          <a:ln w="50800" cap="flat">
            <a:noFill/>
            <a:prstDash val="solid"/>
            <a:miter lim="400000"/>
          </a:ln>
          <a:effectLst/>
        </p:spPr>
        <p:txBody>
          <a:bodyPr lIns="25394" tIns="25394" rIns="25394" bIns="25394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11" name="Фигура">
            <a:extLst>
              <a:ext uri="{FF2B5EF4-FFF2-40B4-BE49-F238E27FC236}">
                <a16:creationId xmlns:a16="http://schemas.microsoft.com/office/drawing/2014/main" id="{5804D3BD-B875-FC45-8D92-54BFE0DDB887}"/>
              </a:ext>
            </a:extLst>
          </p:cNvPr>
          <p:cNvSpPr>
            <a:spLocks/>
          </p:cNvSpPr>
          <p:nvPr/>
        </p:nvSpPr>
        <p:spPr bwMode="auto">
          <a:xfrm>
            <a:off x="7064225" y="2203379"/>
            <a:ext cx="1476669" cy="2076689"/>
          </a:xfrm>
          <a:custGeom>
            <a:avLst/>
            <a:gdLst>
              <a:gd name="T0" fmla="*/ 1397251 w 21594"/>
              <a:gd name="T1" fmla="*/ 1965418 h 21588"/>
              <a:gd name="T2" fmla="*/ 1397251 w 21594"/>
              <a:gd name="T3" fmla="*/ 1965418 h 21588"/>
              <a:gd name="T4" fmla="*/ 1397251 w 21594"/>
              <a:gd name="T5" fmla="*/ 1965418 h 21588"/>
              <a:gd name="T6" fmla="*/ 1397251 w 21594"/>
              <a:gd name="T7" fmla="*/ 1965418 h 2158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4" h="21588" extrusionOk="0">
                <a:moveTo>
                  <a:pt x="5902" y="17973"/>
                </a:moveTo>
                <a:lnTo>
                  <a:pt x="12080" y="17973"/>
                </a:lnTo>
                <a:cubicBezTo>
                  <a:pt x="12443" y="17942"/>
                  <a:pt x="12788" y="18094"/>
                  <a:pt x="12910" y="18339"/>
                </a:cubicBezTo>
                <a:cubicBezTo>
                  <a:pt x="13029" y="18579"/>
                  <a:pt x="12903" y="18844"/>
                  <a:pt x="12605" y="18984"/>
                </a:cubicBezTo>
                <a:cubicBezTo>
                  <a:pt x="10977" y="19785"/>
                  <a:pt x="11787" y="21600"/>
                  <a:pt x="13767" y="21588"/>
                </a:cubicBezTo>
                <a:cubicBezTo>
                  <a:pt x="15782" y="21575"/>
                  <a:pt x="16534" y="19705"/>
                  <a:pt x="14833" y="18937"/>
                </a:cubicBezTo>
                <a:cubicBezTo>
                  <a:pt x="14553" y="18792"/>
                  <a:pt x="14448" y="18530"/>
                  <a:pt x="14579" y="18301"/>
                </a:cubicBezTo>
                <a:cubicBezTo>
                  <a:pt x="14709" y="18073"/>
                  <a:pt x="15042" y="17938"/>
                  <a:pt x="15385" y="17972"/>
                </a:cubicBezTo>
                <a:lnTo>
                  <a:pt x="21594" y="17972"/>
                </a:lnTo>
                <a:cubicBezTo>
                  <a:pt x="21600" y="14521"/>
                  <a:pt x="20612" y="11106"/>
                  <a:pt x="18692" y="7936"/>
                </a:cubicBezTo>
                <a:cubicBezTo>
                  <a:pt x="16895" y="4970"/>
                  <a:pt x="14316" y="2276"/>
                  <a:pt x="11093" y="0"/>
                </a:cubicBezTo>
                <a:lnTo>
                  <a:pt x="0" y="7860"/>
                </a:lnTo>
                <a:cubicBezTo>
                  <a:pt x="1898" y="9207"/>
                  <a:pt x="3397" y="10809"/>
                  <a:pt x="4411" y="12573"/>
                </a:cubicBezTo>
                <a:cubicBezTo>
                  <a:pt x="5396" y="14288"/>
                  <a:pt x="5902" y="16122"/>
                  <a:pt x="5902" y="17973"/>
                </a:cubicBezTo>
                <a:close/>
              </a:path>
            </a:pathLst>
          </a:custGeom>
          <a:solidFill>
            <a:schemeClr val="accent2"/>
          </a:solidFill>
          <a:ln w="50800" cap="flat">
            <a:noFill/>
            <a:prstDash val="solid"/>
            <a:miter lim="400000"/>
            <a:headEnd/>
            <a:tailEnd/>
          </a:ln>
        </p:spPr>
        <p:txBody>
          <a:bodyPr lIns="25394" tIns="25394" rIns="25394" bIns="25394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" name="Фигура">
            <a:extLst>
              <a:ext uri="{FF2B5EF4-FFF2-40B4-BE49-F238E27FC236}">
                <a16:creationId xmlns:a16="http://schemas.microsoft.com/office/drawing/2014/main" id="{F52D8C78-3608-204B-8427-96A9110F63FD}"/>
              </a:ext>
            </a:extLst>
          </p:cNvPr>
          <p:cNvSpPr>
            <a:spLocks/>
          </p:cNvSpPr>
          <p:nvPr/>
        </p:nvSpPr>
        <p:spPr bwMode="auto">
          <a:xfrm>
            <a:off x="6086515" y="1488012"/>
            <a:ext cx="1740471" cy="1474502"/>
          </a:xfrm>
          <a:custGeom>
            <a:avLst/>
            <a:gdLst>
              <a:gd name="T0" fmla="*/ 1646864 w 21591"/>
              <a:gd name="T1" fmla="*/ 1395497 h 21550"/>
              <a:gd name="T2" fmla="*/ 1646864 w 21591"/>
              <a:gd name="T3" fmla="*/ 1395497 h 21550"/>
              <a:gd name="T4" fmla="*/ 1646864 w 21591"/>
              <a:gd name="T5" fmla="*/ 1395497 h 21550"/>
              <a:gd name="T6" fmla="*/ 1646864 w 21591"/>
              <a:gd name="T7" fmla="*/ 1395497 h 2155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1" h="21550" extrusionOk="0">
                <a:moveTo>
                  <a:pt x="13" y="2"/>
                </a:moveTo>
                <a:cubicBezTo>
                  <a:pt x="4210" y="-50"/>
                  <a:pt x="8370" y="939"/>
                  <a:pt x="12221" y="2906"/>
                </a:cubicBezTo>
                <a:cubicBezTo>
                  <a:pt x="15726" y="4695"/>
                  <a:pt x="18906" y="7260"/>
                  <a:pt x="21591" y="10462"/>
                </a:cubicBezTo>
                <a:lnTo>
                  <a:pt x="17825" y="14841"/>
                </a:lnTo>
                <a:cubicBezTo>
                  <a:pt x="17607" y="15087"/>
                  <a:pt x="17558" y="15475"/>
                  <a:pt x="17705" y="15784"/>
                </a:cubicBezTo>
                <a:cubicBezTo>
                  <a:pt x="17846" y="16079"/>
                  <a:pt x="18132" y="16232"/>
                  <a:pt x="18413" y="16163"/>
                </a:cubicBezTo>
                <a:cubicBezTo>
                  <a:pt x="20087" y="15811"/>
                  <a:pt x="21132" y="18235"/>
                  <a:pt x="19904" y="19619"/>
                </a:cubicBezTo>
                <a:cubicBezTo>
                  <a:pt x="19325" y="20272"/>
                  <a:pt x="18561" y="20312"/>
                  <a:pt x="17961" y="19968"/>
                </a:cubicBezTo>
                <a:cubicBezTo>
                  <a:pt x="17337" y="19610"/>
                  <a:pt x="16887" y="18838"/>
                  <a:pt x="16983" y="17864"/>
                </a:cubicBezTo>
                <a:cubicBezTo>
                  <a:pt x="17090" y="17541"/>
                  <a:pt x="16992" y="17175"/>
                  <a:pt x="16748" y="16983"/>
                </a:cubicBezTo>
                <a:cubicBezTo>
                  <a:pt x="16464" y="16760"/>
                  <a:pt x="16082" y="16839"/>
                  <a:pt x="15879" y="17162"/>
                </a:cubicBezTo>
                <a:lnTo>
                  <a:pt x="12140" y="21550"/>
                </a:lnTo>
                <a:cubicBezTo>
                  <a:pt x="10571" y="19689"/>
                  <a:pt x="8707" y="18210"/>
                  <a:pt x="6654" y="17196"/>
                </a:cubicBezTo>
                <a:cubicBezTo>
                  <a:pt x="4548" y="16155"/>
                  <a:pt x="2285" y="15625"/>
                  <a:pt x="0" y="15637"/>
                </a:cubicBezTo>
                <a:lnTo>
                  <a:pt x="24" y="9422"/>
                </a:lnTo>
                <a:cubicBezTo>
                  <a:pt x="-9" y="9094"/>
                  <a:pt x="136" y="8777"/>
                  <a:pt x="387" y="8629"/>
                </a:cubicBezTo>
                <a:cubicBezTo>
                  <a:pt x="739" y="8421"/>
                  <a:pt x="1166" y="8597"/>
                  <a:pt x="1332" y="9018"/>
                </a:cubicBezTo>
                <a:cubicBezTo>
                  <a:pt x="1837" y="9722"/>
                  <a:pt x="2572" y="9878"/>
                  <a:pt x="3195" y="9633"/>
                </a:cubicBezTo>
                <a:cubicBezTo>
                  <a:pt x="3787" y="9399"/>
                  <a:pt x="4283" y="8797"/>
                  <a:pt x="4331" y="7921"/>
                </a:cubicBezTo>
                <a:cubicBezTo>
                  <a:pt x="4437" y="5959"/>
                  <a:pt x="2283" y="5067"/>
                  <a:pt x="1323" y="6676"/>
                </a:cubicBezTo>
                <a:cubicBezTo>
                  <a:pt x="1145" y="7123"/>
                  <a:pt x="670" y="7277"/>
                  <a:pt x="323" y="7000"/>
                </a:cubicBezTo>
                <a:cubicBezTo>
                  <a:pt x="123" y="6840"/>
                  <a:pt x="18" y="6560"/>
                  <a:pt x="52" y="6279"/>
                </a:cubicBezTo>
                <a:lnTo>
                  <a:pt x="13" y="2"/>
                </a:lnTo>
                <a:close/>
              </a:path>
            </a:pathLst>
          </a:custGeom>
          <a:solidFill>
            <a:schemeClr val="accent1"/>
          </a:solidFill>
          <a:ln w="50800" cap="flat">
            <a:noFill/>
            <a:prstDash val="solid"/>
            <a:miter lim="400000"/>
            <a:headEnd/>
            <a:tailEnd/>
          </a:ln>
        </p:spPr>
        <p:txBody>
          <a:bodyPr lIns="25394" tIns="25394" rIns="25394" bIns="25394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5" name="Freeform 814">
            <a:extLst>
              <a:ext uri="{FF2B5EF4-FFF2-40B4-BE49-F238E27FC236}">
                <a16:creationId xmlns:a16="http://schemas.microsoft.com/office/drawing/2014/main" id="{D6797FEA-D2A4-DC43-A12A-123CFBE1E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44" y="1896296"/>
            <a:ext cx="441140" cy="443451"/>
          </a:xfrm>
          <a:custGeom>
            <a:avLst/>
            <a:gdLst/>
            <a:ahLst/>
            <a:cxnLst/>
            <a:rect l="0" t="0" r="r" b="b"/>
            <a:pathLst>
              <a:path w="302852" h="304441">
                <a:moveTo>
                  <a:pt x="217311" y="241300"/>
                </a:moveTo>
                <a:cubicBezTo>
                  <a:pt x="219781" y="241300"/>
                  <a:pt x="221897" y="243417"/>
                  <a:pt x="221897" y="245886"/>
                </a:cubicBezTo>
                <a:cubicBezTo>
                  <a:pt x="221897" y="248356"/>
                  <a:pt x="219781" y="250472"/>
                  <a:pt x="217311" y="250472"/>
                </a:cubicBezTo>
                <a:cubicBezTo>
                  <a:pt x="214842" y="250472"/>
                  <a:pt x="212725" y="248356"/>
                  <a:pt x="212725" y="245886"/>
                </a:cubicBezTo>
                <a:cubicBezTo>
                  <a:pt x="212725" y="243417"/>
                  <a:pt x="214842" y="241300"/>
                  <a:pt x="217311" y="241300"/>
                </a:cubicBezTo>
                <a:close/>
                <a:moveTo>
                  <a:pt x="67796" y="236537"/>
                </a:moveTo>
                <a:lnTo>
                  <a:pt x="131513" y="236537"/>
                </a:lnTo>
                <a:cubicBezTo>
                  <a:pt x="134019" y="236537"/>
                  <a:pt x="136167" y="238654"/>
                  <a:pt x="136167" y="241123"/>
                </a:cubicBezTo>
                <a:cubicBezTo>
                  <a:pt x="136167" y="243593"/>
                  <a:pt x="134019" y="245709"/>
                  <a:pt x="131513" y="245709"/>
                </a:cubicBezTo>
                <a:lnTo>
                  <a:pt x="67796" y="245709"/>
                </a:lnTo>
                <a:cubicBezTo>
                  <a:pt x="65290" y="245709"/>
                  <a:pt x="63500" y="243593"/>
                  <a:pt x="63500" y="241123"/>
                </a:cubicBezTo>
                <a:cubicBezTo>
                  <a:pt x="63500" y="238654"/>
                  <a:pt x="65290" y="236537"/>
                  <a:pt x="67796" y="236537"/>
                </a:cubicBezTo>
                <a:close/>
                <a:moveTo>
                  <a:pt x="39813" y="236537"/>
                </a:moveTo>
                <a:lnTo>
                  <a:pt x="43948" y="236537"/>
                </a:lnTo>
                <a:cubicBezTo>
                  <a:pt x="46580" y="236537"/>
                  <a:pt x="48836" y="238654"/>
                  <a:pt x="48836" y="241123"/>
                </a:cubicBezTo>
                <a:cubicBezTo>
                  <a:pt x="48836" y="243593"/>
                  <a:pt x="46580" y="245709"/>
                  <a:pt x="43948" y="245709"/>
                </a:cubicBezTo>
                <a:lnTo>
                  <a:pt x="39813" y="245709"/>
                </a:lnTo>
                <a:cubicBezTo>
                  <a:pt x="37181" y="245709"/>
                  <a:pt x="34925" y="243593"/>
                  <a:pt x="34925" y="241123"/>
                </a:cubicBezTo>
                <a:cubicBezTo>
                  <a:pt x="34925" y="238654"/>
                  <a:pt x="37181" y="236537"/>
                  <a:pt x="39813" y="236537"/>
                </a:cubicBezTo>
                <a:close/>
                <a:moveTo>
                  <a:pt x="188502" y="233308"/>
                </a:moveTo>
                <a:cubicBezTo>
                  <a:pt x="191012" y="234841"/>
                  <a:pt x="191728" y="237523"/>
                  <a:pt x="190295" y="240205"/>
                </a:cubicBezTo>
                <a:cubicBezTo>
                  <a:pt x="189578" y="241738"/>
                  <a:pt x="188144" y="242504"/>
                  <a:pt x="186352" y="242504"/>
                </a:cubicBezTo>
                <a:cubicBezTo>
                  <a:pt x="185635" y="242504"/>
                  <a:pt x="184918" y="242504"/>
                  <a:pt x="183843" y="241738"/>
                </a:cubicBezTo>
                <a:cubicBezTo>
                  <a:pt x="181692" y="240205"/>
                  <a:pt x="180975" y="237523"/>
                  <a:pt x="182409" y="235224"/>
                </a:cubicBezTo>
                <a:cubicBezTo>
                  <a:pt x="183484" y="232542"/>
                  <a:pt x="186352" y="231775"/>
                  <a:pt x="188502" y="233308"/>
                </a:cubicBezTo>
                <a:close/>
                <a:moveTo>
                  <a:pt x="246113" y="232925"/>
                </a:moveTo>
                <a:cubicBezTo>
                  <a:pt x="248264" y="231775"/>
                  <a:pt x="251132" y="232542"/>
                  <a:pt x="252208" y="234841"/>
                </a:cubicBezTo>
                <a:cubicBezTo>
                  <a:pt x="253642" y="237523"/>
                  <a:pt x="252925" y="240205"/>
                  <a:pt x="250415" y="241738"/>
                </a:cubicBezTo>
                <a:cubicBezTo>
                  <a:pt x="250057" y="242121"/>
                  <a:pt x="249340" y="242504"/>
                  <a:pt x="248264" y="242504"/>
                </a:cubicBezTo>
                <a:cubicBezTo>
                  <a:pt x="246830" y="242504"/>
                  <a:pt x="245038" y="241355"/>
                  <a:pt x="244321" y="239822"/>
                </a:cubicBezTo>
                <a:cubicBezTo>
                  <a:pt x="242887" y="237523"/>
                  <a:pt x="243963" y="234841"/>
                  <a:pt x="246113" y="232925"/>
                </a:cubicBezTo>
                <a:close/>
                <a:moveTo>
                  <a:pt x="161713" y="211083"/>
                </a:moveTo>
                <a:cubicBezTo>
                  <a:pt x="163936" y="209550"/>
                  <a:pt x="166899" y="210317"/>
                  <a:pt x="168010" y="212616"/>
                </a:cubicBezTo>
                <a:cubicBezTo>
                  <a:pt x="169492" y="214915"/>
                  <a:pt x="168751" y="217980"/>
                  <a:pt x="166528" y="219513"/>
                </a:cubicBezTo>
                <a:cubicBezTo>
                  <a:pt x="165788" y="219896"/>
                  <a:pt x="165047" y="220279"/>
                  <a:pt x="163936" y="220279"/>
                </a:cubicBezTo>
                <a:cubicBezTo>
                  <a:pt x="162454" y="220279"/>
                  <a:pt x="160972" y="219130"/>
                  <a:pt x="159861" y="217597"/>
                </a:cubicBezTo>
                <a:cubicBezTo>
                  <a:pt x="158750" y="215298"/>
                  <a:pt x="159491" y="212232"/>
                  <a:pt x="161713" y="211083"/>
                </a:cubicBezTo>
                <a:close/>
                <a:moveTo>
                  <a:pt x="274478" y="210571"/>
                </a:moveTo>
                <a:cubicBezTo>
                  <a:pt x="276701" y="211931"/>
                  <a:pt x="277442" y="214653"/>
                  <a:pt x="276330" y="216694"/>
                </a:cubicBezTo>
                <a:cubicBezTo>
                  <a:pt x="275219" y="218055"/>
                  <a:pt x="273738" y="218735"/>
                  <a:pt x="272256" y="218735"/>
                </a:cubicBezTo>
                <a:cubicBezTo>
                  <a:pt x="271145" y="218735"/>
                  <a:pt x="270404" y="218395"/>
                  <a:pt x="269663" y="218055"/>
                </a:cubicBezTo>
                <a:cubicBezTo>
                  <a:pt x="267441" y="217034"/>
                  <a:pt x="266700" y="214313"/>
                  <a:pt x="267811" y="212272"/>
                </a:cubicBezTo>
                <a:cubicBezTo>
                  <a:pt x="269293" y="210231"/>
                  <a:pt x="272256" y="209550"/>
                  <a:pt x="274478" y="210571"/>
                </a:cubicBezTo>
                <a:close/>
                <a:moveTo>
                  <a:pt x="67772" y="201612"/>
                </a:moveTo>
                <a:lnTo>
                  <a:pt x="117609" y="201612"/>
                </a:lnTo>
                <a:cubicBezTo>
                  <a:pt x="120101" y="201612"/>
                  <a:pt x="121881" y="203729"/>
                  <a:pt x="121881" y="206198"/>
                </a:cubicBezTo>
                <a:cubicBezTo>
                  <a:pt x="121881" y="208668"/>
                  <a:pt x="120101" y="210784"/>
                  <a:pt x="117609" y="210784"/>
                </a:cubicBezTo>
                <a:lnTo>
                  <a:pt x="67772" y="210784"/>
                </a:lnTo>
                <a:cubicBezTo>
                  <a:pt x="65280" y="210784"/>
                  <a:pt x="63500" y="208668"/>
                  <a:pt x="63500" y="206198"/>
                </a:cubicBezTo>
                <a:cubicBezTo>
                  <a:pt x="63500" y="203729"/>
                  <a:pt x="65280" y="201612"/>
                  <a:pt x="67772" y="201612"/>
                </a:cubicBezTo>
                <a:close/>
                <a:moveTo>
                  <a:pt x="279033" y="179387"/>
                </a:moveTo>
                <a:cubicBezTo>
                  <a:pt x="281964" y="179387"/>
                  <a:pt x="283796" y="181428"/>
                  <a:pt x="283796" y="183810"/>
                </a:cubicBezTo>
                <a:lnTo>
                  <a:pt x="283796" y="184150"/>
                </a:lnTo>
                <a:cubicBezTo>
                  <a:pt x="283796" y="186531"/>
                  <a:pt x="281964" y="188572"/>
                  <a:pt x="279400" y="188572"/>
                </a:cubicBezTo>
                <a:cubicBezTo>
                  <a:pt x="276835" y="188572"/>
                  <a:pt x="274637" y="186531"/>
                  <a:pt x="274637" y="184150"/>
                </a:cubicBezTo>
                <a:lnTo>
                  <a:pt x="274637" y="183810"/>
                </a:lnTo>
                <a:cubicBezTo>
                  <a:pt x="274637" y="181428"/>
                  <a:pt x="276469" y="179387"/>
                  <a:pt x="279033" y="179387"/>
                </a:cubicBezTo>
                <a:close/>
                <a:moveTo>
                  <a:pt x="155574" y="179387"/>
                </a:moveTo>
                <a:cubicBezTo>
                  <a:pt x="158139" y="179387"/>
                  <a:pt x="159971" y="181219"/>
                  <a:pt x="159971" y="184150"/>
                </a:cubicBezTo>
                <a:cubicBezTo>
                  <a:pt x="159971" y="186348"/>
                  <a:pt x="158139" y="188546"/>
                  <a:pt x="155574" y="188546"/>
                </a:cubicBezTo>
                <a:cubicBezTo>
                  <a:pt x="152644" y="188546"/>
                  <a:pt x="150812" y="186348"/>
                  <a:pt x="150812" y="184150"/>
                </a:cubicBezTo>
                <a:cubicBezTo>
                  <a:pt x="150812" y="181219"/>
                  <a:pt x="152644" y="179387"/>
                  <a:pt x="155574" y="179387"/>
                </a:cubicBezTo>
                <a:close/>
                <a:moveTo>
                  <a:pt x="67772" y="168275"/>
                </a:moveTo>
                <a:lnTo>
                  <a:pt x="117609" y="168275"/>
                </a:lnTo>
                <a:cubicBezTo>
                  <a:pt x="120101" y="168275"/>
                  <a:pt x="121881" y="170473"/>
                  <a:pt x="121881" y="173038"/>
                </a:cubicBezTo>
                <a:cubicBezTo>
                  <a:pt x="121881" y="175602"/>
                  <a:pt x="120101" y="177434"/>
                  <a:pt x="117609" y="177434"/>
                </a:cubicBezTo>
                <a:lnTo>
                  <a:pt x="67772" y="177434"/>
                </a:lnTo>
                <a:cubicBezTo>
                  <a:pt x="65280" y="177434"/>
                  <a:pt x="63500" y="175602"/>
                  <a:pt x="63500" y="173038"/>
                </a:cubicBezTo>
                <a:cubicBezTo>
                  <a:pt x="63500" y="170473"/>
                  <a:pt x="65280" y="168275"/>
                  <a:pt x="67772" y="168275"/>
                </a:cubicBezTo>
                <a:close/>
                <a:moveTo>
                  <a:pt x="39813" y="168275"/>
                </a:moveTo>
                <a:lnTo>
                  <a:pt x="43948" y="168275"/>
                </a:lnTo>
                <a:cubicBezTo>
                  <a:pt x="46580" y="168275"/>
                  <a:pt x="48836" y="170473"/>
                  <a:pt x="48836" y="173038"/>
                </a:cubicBezTo>
                <a:cubicBezTo>
                  <a:pt x="48836" y="175602"/>
                  <a:pt x="46580" y="177434"/>
                  <a:pt x="43948" y="177434"/>
                </a:cubicBezTo>
                <a:lnTo>
                  <a:pt x="39813" y="177434"/>
                </a:lnTo>
                <a:cubicBezTo>
                  <a:pt x="37181" y="177434"/>
                  <a:pt x="34925" y="175602"/>
                  <a:pt x="34925" y="173038"/>
                </a:cubicBezTo>
                <a:cubicBezTo>
                  <a:pt x="34925" y="170473"/>
                  <a:pt x="37181" y="168275"/>
                  <a:pt x="39813" y="168275"/>
                </a:cubicBezTo>
                <a:close/>
                <a:moveTo>
                  <a:pt x="269382" y="148998"/>
                </a:moveTo>
                <a:cubicBezTo>
                  <a:pt x="272064" y="147637"/>
                  <a:pt x="275130" y="148318"/>
                  <a:pt x="276279" y="150359"/>
                </a:cubicBezTo>
                <a:cubicBezTo>
                  <a:pt x="277429" y="152400"/>
                  <a:pt x="277046" y="155121"/>
                  <a:pt x="274364" y="156142"/>
                </a:cubicBezTo>
                <a:cubicBezTo>
                  <a:pt x="273980" y="156822"/>
                  <a:pt x="272831" y="156822"/>
                  <a:pt x="272448" y="156822"/>
                </a:cubicBezTo>
                <a:cubicBezTo>
                  <a:pt x="270532" y="156822"/>
                  <a:pt x="268999" y="156142"/>
                  <a:pt x="267850" y="155121"/>
                </a:cubicBezTo>
                <a:cubicBezTo>
                  <a:pt x="266700" y="152740"/>
                  <a:pt x="267466" y="150018"/>
                  <a:pt x="269382" y="148998"/>
                </a:cubicBezTo>
                <a:close/>
                <a:moveTo>
                  <a:pt x="166528" y="148658"/>
                </a:moveTo>
                <a:cubicBezTo>
                  <a:pt x="168751" y="150018"/>
                  <a:pt x="169492" y="152740"/>
                  <a:pt x="168010" y="154781"/>
                </a:cubicBezTo>
                <a:cubicBezTo>
                  <a:pt x="167269" y="156142"/>
                  <a:pt x="165788" y="156822"/>
                  <a:pt x="163936" y="156822"/>
                </a:cubicBezTo>
                <a:cubicBezTo>
                  <a:pt x="163195" y="156822"/>
                  <a:pt x="162454" y="156822"/>
                  <a:pt x="161713" y="156482"/>
                </a:cubicBezTo>
                <a:cubicBezTo>
                  <a:pt x="159120" y="155121"/>
                  <a:pt x="158750" y="152400"/>
                  <a:pt x="159861" y="150359"/>
                </a:cubicBezTo>
                <a:cubicBezTo>
                  <a:pt x="161343" y="148318"/>
                  <a:pt x="163936" y="147637"/>
                  <a:pt x="166528" y="148658"/>
                </a:cubicBezTo>
                <a:close/>
                <a:moveTo>
                  <a:pt x="217442" y="136525"/>
                </a:moveTo>
                <a:cubicBezTo>
                  <a:pt x="219982" y="136525"/>
                  <a:pt x="221796" y="138663"/>
                  <a:pt x="221796" y="141158"/>
                </a:cubicBezTo>
                <a:lnTo>
                  <a:pt x="221796" y="179290"/>
                </a:lnTo>
                <a:lnTo>
                  <a:pt x="245745" y="179290"/>
                </a:lnTo>
                <a:cubicBezTo>
                  <a:pt x="248285" y="179290"/>
                  <a:pt x="250462" y="181428"/>
                  <a:pt x="250462" y="183923"/>
                </a:cubicBezTo>
                <a:cubicBezTo>
                  <a:pt x="250462" y="186418"/>
                  <a:pt x="248285" y="188556"/>
                  <a:pt x="245745" y="188556"/>
                </a:cubicBezTo>
                <a:lnTo>
                  <a:pt x="217442" y="188556"/>
                </a:lnTo>
                <a:cubicBezTo>
                  <a:pt x="214539" y="188556"/>
                  <a:pt x="212725" y="186418"/>
                  <a:pt x="212725" y="183923"/>
                </a:cubicBezTo>
                <a:lnTo>
                  <a:pt x="212725" y="141158"/>
                </a:lnTo>
                <a:cubicBezTo>
                  <a:pt x="212725" y="138663"/>
                  <a:pt x="214539" y="136525"/>
                  <a:pt x="217442" y="136525"/>
                </a:cubicBezTo>
                <a:close/>
                <a:moveTo>
                  <a:pt x="67789" y="133350"/>
                </a:moveTo>
                <a:lnTo>
                  <a:pt x="126758" y="133350"/>
                </a:lnTo>
                <a:cubicBezTo>
                  <a:pt x="129260" y="133350"/>
                  <a:pt x="131405" y="135466"/>
                  <a:pt x="131405" y="137936"/>
                </a:cubicBezTo>
                <a:cubicBezTo>
                  <a:pt x="131405" y="140406"/>
                  <a:pt x="129260" y="142522"/>
                  <a:pt x="126758" y="142522"/>
                </a:cubicBezTo>
                <a:lnTo>
                  <a:pt x="67789" y="142522"/>
                </a:lnTo>
                <a:cubicBezTo>
                  <a:pt x="65287" y="142522"/>
                  <a:pt x="63500" y="140406"/>
                  <a:pt x="63500" y="137936"/>
                </a:cubicBezTo>
                <a:cubicBezTo>
                  <a:pt x="63500" y="135466"/>
                  <a:pt x="65287" y="133350"/>
                  <a:pt x="67789" y="133350"/>
                </a:cubicBezTo>
                <a:close/>
                <a:moveTo>
                  <a:pt x="183938" y="125357"/>
                </a:moveTo>
                <a:cubicBezTo>
                  <a:pt x="186161" y="123825"/>
                  <a:pt x="189124" y="124591"/>
                  <a:pt x="190235" y="127273"/>
                </a:cubicBezTo>
                <a:cubicBezTo>
                  <a:pt x="191717" y="129572"/>
                  <a:pt x="190976" y="132638"/>
                  <a:pt x="188753" y="133787"/>
                </a:cubicBezTo>
                <a:cubicBezTo>
                  <a:pt x="188013" y="134170"/>
                  <a:pt x="187272" y="134554"/>
                  <a:pt x="186161" y="134554"/>
                </a:cubicBezTo>
                <a:cubicBezTo>
                  <a:pt x="184679" y="134554"/>
                  <a:pt x="183197" y="133787"/>
                  <a:pt x="182086" y="132255"/>
                </a:cubicBezTo>
                <a:cubicBezTo>
                  <a:pt x="180975" y="129572"/>
                  <a:pt x="181716" y="126507"/>
                  <a:pt x="183938" y="125357"/>
                </a:cubicBezTo>
                <a:close/>
                <a:moveTo>
                  <a:pt x="250666" y="124845"/>
                </a:moveTo>
                <a:cubicBezTo>
                  <a:pt x="253259" y="126206"/>
                  <a:pt x="253630" y="128927"/>
                  <a:pt x="252518" y="130969"/>
                </a:cubicBezTo>
                <a:cubicBezTo>
                  <a:pt x="251407" y="132329"/>
                  <a:pt x="249925" y="133010"/>
                  <a:pt x="248444" y="133010"/>
                </a:cubicBezTo>
                <a:cubicBezTo>
                  <a:pt x="247332" y="133010"/>
                  <a:pt x="246591" y="133010"/>
                  <a:pt x="245851" y="132669"/>
                </a:cubicBezTo>
                <a:cubicBezTo>
                  <a:pt x="243628" y="131309"/>
                  <a:pt x="242887" y="128587"/>
                  <a:pt x="243998" y="126546"/>
                </a:cubicBezTo>
                <a:cubicBezTo>
                  <a:pt x="245480" y="124505"/>
                  <a:pt x="248444" y="123825"/>
                  <a:pt x="250666" y="124845"/>
                </a:cubicBezTo>
                <a:close/>
                <a:moveTo>
                  <a:pt x="217311" y="117475"/>
                </a:moveTo>
                <a:cubicBezTo>
                  <a:pt x="219781" y="117475"/>
                  <a:pt x="221897" y="119591"/>
                  <a:pt x="221897" y="122061"/>
                </a:cubicBezTo>
                <a:cubicBezTo>
                  <a:pt x="221897" y="124530"/>
                  <a:pt x="219781" y="126647"/>
                  <a:pt x="217311" y="126647"/>
                </a:cubicBezTo>
                <a:cubicBezTo>
                  <a:pt x="214842" y="126647"/>
                  <a:pt x="212725" y="124530"/>
                  <a:pt x="212725" y="122061"/>
                </a:cubicBezTo>
                <a:cubicBezTo>
                  <a:pt x="212725" y="119591"/>
                  <a:pt x="214489" y="117475"/>
                  <a:pt x="217311" y="117475"/>
                </a:cubicBezTo>
                <a:close/>
                <a:moveTo>
                  <a:pt x="217404" y="108189"/>
                </a:moveTo>
                <a:cubicBezTo>
                  <a:pt x="175221" y="108189"/>
                  <a:pt x="140970" y="142336"/>
                  <a:pt x="140970" y="184390"/>
                </a:cubicBezTo>
                <a:cubicBezTo>
                  <a:pt x="140970" y="226444"/>
                  <a:pt x="175221" y="260230"/>
                  <a:pt x="217404" y="260230"/>
                </a:cubicBezTo>
                <a:cubicBezTo>
                  <a:pt x="259227" y="260230"/>
                  <a:pt x="293478" y="226444"/>
                  <a:pt x="293478" y="184390"/>
                </a:cubicBezTo>
                <a:cubicBezTo>
                  <a:pt x="293478" y="142336"/>
                  <a:pt x="259227" y="108189"/>
                  <a:pt x="217404" y="108189"/>
                </a:cubicBezTo>
                <a:close/>
                <a:moveTo>
                  <a:pt x="67836" y="98425"/>
                </a:moveTo>
                <a:lnTo>
                  <a:pt x="155278" y="98425"/>
                </a:lnTo>
                <a:cubicBezTo>
                  <a:pt x="157808" y="98425"/>
                  <a:pt x="159976" y="100541"/>
                  <a:pt x="159976" y="103011"/>
                </a:cubicBezTo>
                <a:cubicBezTo>
                  <a:pt x="159976" y="105480"/>
                  <a:pt x="157808" y="107597"/>
                  <a:pt x="155278" y="107597"/>
                </a:cubicBezTo>
                <a:lnTo>
                  <a:pt x="67836" y="107597"/>
                </a:lnTo>
                <a:cubicBezTo>
                  <a:pt x="65307" y="107597"/>
                  <a:pt x="63500" y="105480"/>
                  <a:pt x="63500" y="103011"/>
                </a:cubicBezTo>
                <a:cubicBezTo>
                  <a:pt x="63500" y="100541"/>
                  <a:pt x="65307" y="98425"/>
                  <a:pt x="67836" y="98425"/>
                </a:cubicBezTo>
                <a:close/>
                <a:moveTo>
                  <a:pt x="39813" y="98425"/>
                </a:moveTo>
                <a:lnTo>
                  <a:pt x="43948" y="98425"/>
                </a:lnTo>
                <a:cubicBezTo>
                  <a:pt x="46580" y="98425"/>
                  <a:pt x="48836" y="100541"/>
                  <a:pt x="48836" y="103011"/>
                </a:cubicBezTo>
                <a:cubicBezTo>
                  <a:pt x="48836" y="105480"/>
                  <a:pt x="46580" y="107597"/>
                  <a:pt x="43948" y="107597"/>
                </a:cubicBezTo>
                <a:lnTo>
                  <a:pt x="39813" y="107597"/>
                </a:lnTo>
                <a:cubicBezTo>
                  <a:pt x="37181" y="107597"/>
                  <a:pt x="34925" y="105480"/>
                  <a:pt x="34925" y="103011"/>
                </a:cubicBezTo>
                <a:cubicBezTo>
                  <a:pt x="34925" y="100541"/>
                  <a:pt x="37181" y="98425"/>
                  <a:pt x="39813" y="98425"/>
                </a:cubicBezTo>
                <a:close/>
                <a:moveTo>
                  <a:pt x="67829" y="65087"/>
                </a:moveTo>
                <a:lnTo>
                  <a:pt x="201324" y="65087"/>
                </a:lnTo>
                <a:cubicBezTo>
                  <a:pt x="203849" y="65087"/>
                  <a:pt x="206014" y="67203"/>
                  <a:pt x="206014" y="69673"/>
                </a:cubicBezTo>
                <a:cubicBezTo>
                  <a:pt x="206014" y="72142"/>
                  <a:pt x="203849" y="74259"/>
                  <a:pt x="201324" y="74259"/>
                </a:cubicBezTo>
                <a:lnTo>
                  <a:pt x="67829" y="74259"/>
                </a:lnTo>
                <a:cubicBezTo>
                  <a:pt x="65304" y="74259"/>
                  <a:pt x="63500" y="72142"/>
                  <a:pt x="63500" y="69673"/>
                </a:cubicBezTo>
                <a:cubicBezTo>
                  <a:pt x="63500" y="67203"/>
                  <a:pt x="65304" y="65087"/>
                  <a:pt x="67829" y="65087"/>
                </a:cubicBezTo>
                <a:close/>
                <a:moveTo>
                  <a:pt x="39813" y="65087"/>
                </a:moveTo>
                <a:lnTo>
                  <a:pt x="43948" y="65087"/>
                </a:lnTo>
                <a:cubicBezTo>
                  <a:pt x="46580" y="65087"/>
                  <a:pt x="48836" y="67203"/>
                  <a:pt x="48836" y="69673"/>
                </a:cubicBezTo>
                <a:cubicBezTo>
                  <a:pt x="48836" y="72142"/>
                  <a:pt x="46580" y="74259"/>
                  <a:pt x="43948" y="74259"/>
                </a:cubicBezTo>
                <a:lnTo>
                  <a:pt x="39813" y="74259"/>
                </a:lnTo>
                <a:cubicBezTo>
                  <a:pt x="37181" y="74259"/>
                  <a:pt x="34925" y="72142"/>
                  <a:pt x="34925" y="69673"/>
                </a:cubicBezTo>
                <a:cubicBezTo>
                  <a:pt x="34925" y="67203"/>
                  <a:pt x="37181" y="65087"/>
                  <a:pt x="39813" y="65087"/>
                </a:cubicBezTo>
                <a:close/>
                <a:moveTo>
                  <a:pt x="69223" y="8986"/>
                </a:moveTo>
                <a:lnTo>
                  <a:pt x="69223" y="13658"/>
                </a:lnTo>
                <a:cubicBezTo>
                  <a:pt x="69223" y="21206"/>
                  <a:pt x="75352" y="27676"/>
                  <a:pt x="82924" y="27676"/>
                </a:cubicBezTo>
                <a:lnTo>
                  <a:pt x="157194" y="27676"/>
                </a:lnTo>
                <a:cubicBezTo>
                  <a:pt x="164766" y="27676"/>
                  <a:pt x="170895" y="21206"/>
                  <a:pt x="170895" y="13658"/>
                </a:cubicBezTo>
                <a:lnTo>
                  <a:pt x="170895" y="8986"/>
                </a:lnTo>
                <a:lnTo>
                  <a:pt x="69223" y="8986"/>
                </a:lnTo>
                <a:close/>
                <a:moveTo>
                  <a:pt x="13700" y="8986"/>
                </a:moveTo>
                <a:cubicBezTo>
                  <a:pt x="11177" y="8986"/>
                  <a:pt x="9013" y="11142"/>
                  <a:pt x="9013" y="13658"/>
                </a:cubicBezTo>
                <a:lnTo>
                  <a:pt x="9013" y="290423"/>
                </a:lnTo>
                <a:cubicBezTo>
                  <a:pt x="9013" y="292939"/>
                  <a:pt x="11177" y="295096"/>
                  <a:pt x="13700" y="295096"/>
                </a:cubicBezTo>
                <a:lnTo>
                  <a:pt x="226418" y="295096"/>
                </a:lnTo>
                <a:cubicBezTo>
                  <a:pt x="228941" y="295096"/>
                  <a:pt x="231105" y="292939"/>
                  <a:pt x="231105" y="290423"/>
                </a:cubicBezTo>
                <a:lnTo>
                  <a:pt x="231105" y="268497"/>
                </a:lnTo>
                <a:cubicBezTo>
                  <a:pt x="226778" y="269216"/>
                  <a:pt x="222091" y="269576"/>
                  <a:pt x="217404" y="269576"/>
                </a:cubicBezTo>
                <a:cubicBezTo>
                  <a:pt x="170174" y="269576"/>
                  <a:pt x="131596" y="231476"/>
                  <a:pt x="131596" y="184390"/>
                </a:cubicBezTo>
                <a:cubicBezTo>
                  <a:pt x="131596" y="137304"/>
                  <a:pt x="170174" y="98844"/>
                  <a:pt x="217404" y="98844"/>
                </a:cubicBezTo>
                <a:cubicBezTo>
                  <a:pt x="222091" y="98844"/>
                  <a:pt x="226778" y="99563"/>
                  <a:pt x="231105" y="100282"/>
                </a:cubicBezTo>
                <a:lnTo>
                  <a:pt x="231105" y="13658"/>
                </a:lnTo>
                <a:cubicBezTo>
                  <a:pt x="231105" y="11142"/>
                  <a:pt x="228941" y="8986"/>
                  <a:pt x="226418" y="8986"/>
                </a:cubicBezTo>
                <a:lnTo>
                  <a:pt x="180269" y="8986"/>
                </a:lnTo>
                <a:lnTo>
                  <a:pt x="180269" y="13658"/>
                </a:lnTo>
                <a:cubicBezTo>
                  <a:pt x="180269" y="26238"/>
                  <a:pt x="169813" y="36662"/>
                  <a:pt x="157194" y="36662"/>
                </a:cubicBezTo>
                <a:lnTo>
                  <a:pt x="82924" y="36662"/>
                </a:lnTo>
                <a:cubicBezTo>
                  <a:pt x="70305" y="36662"/>
                  <a:pt x="59849" y="26238"/>
                  <a:pt x="59849" y="13658"/>
                </a:cubicBezTo>
                <a:lnTo>
                  <a:pt x="59849" y="8986"/>
                </a:lnTo>
                <a:lnTo>
                  <a:pt x="13700" y="8986"/>
                </a:lnTo>
                <a:close/>
                <a:moveTo>
                  <a:pt x="13700" y="0"/>
                </a:moveTo>
                <a:lnTo>
                  <a:pt x="226418" y="0"/>
                </a:lnTo>
                <a:cubicBezTo>
                  <a:pt x="233989" y="0"/>
                  <a:pt x="240479" y="6110"/>
                  <a:pt x="240479" y="13658"/>
                </a:cubicBezTo>
                <a:lnTo>
                  <a:pt x="240479" y="102079"/>
                </a:lnTo>
                <a:cubicBezTo>
                  <a:pt x="276172" y="112503"/>
                  <a:pt x="302852" y="145212"/>
                  <a:pt x="302852" y="184390"/>
                </a:cubicBezTo>
                <a:cubicBezTo>
                  <a:pt x="302852" y="223209"/>
                  <a:pt x="276172" y="256277"/>
                  <a:pt x="240479" y="266341"/>
                </a:cubicBezTo>
                <a:lnTo>
                  <a:pt x="240479" y="290423"/>
                </a:lnTo>
                <a:cubicBezTo>
                  <a:pt x="240479" y="297971"/>
                  <a:pt x="233989" y="304441"/>
                  <a:pt x="226418" y="304441"/>
                </a:cubicBezTo>
                <a:lnTo>
                  <a:pt x="13700" y="304441"/>
                </a:lnTo>
                <a:cubicBezTo>
                  <a:pt x="6129" y="304441"/>
                  <a:pt x="0" y="297971"/>
                  <a:pt x="0" y="290423"/>
                </a:cubicBezTo>
                <a:lnTo>
                  <a:pt x="0" y="13658"/>
                </a:lnTo>
                <a:cubicBezTo>
                  <a:pt x="0" y="6110"/>
                  <a:pt x="6129" y="0"/>
                  <a:pt x="137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6" name="Freeform 813">
            <a:extLst>
              <a:ext uri="{FF2B5EF4-FFF2-40B4-BE49-F238E27FC236}">
                <a16:creationId xmlns:a16="http://schemas.microsoft.com/office/drawing/2014/main" id="{424B7E36-ED2C-FA4A-A7FC-C2389FC56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080" y="2875199"/>
            <a:ext cx="443451" cy="443451"/>
          </a:xfrm>
          <a:custGeom>
            <a:avLst/>
            <a:gdLst/>
            <a:ahLst/>
            <a:cxnLst/>
            <a:rect l="0" t="0" r="r" b="b"/>
            <a:pathLst>
              <a:path w="304441" h="305370">
                <a:moveTo>
                  <a:pt x="58202" y="197423"/>
                </a:moveTo>
                <a:lnTo>
                  <a:pt x="58202" y="216091"/>
                </a:lnTo>
                <a:lnTo>
                  <a:pt x="76898" y="216091"/>
                </a:lnTo>
                <a:lnTo>
                  <a:pt x="76898" y="206757"/>
                </a:lnTo>
                <a:lnTo>
                  <a:pt x="76898" y="197423"/>
                </a:lnTo>
                <a:lnTo>
                  <a:pt x="58202" y="197423"/>
                </a:lnTo>
                <a:close/>
                <a:moveTo>
                  <a:pt x="193880" y="155800"/>
                </a:moveTo>
                <a:cubicBezTo>
                  <a:pt x="195673" y="153988"/>
                  <a:pt x="198540" y="153988"/>
                  <a:pt x="200333" y="155800"/>
                </a:cubicBezTo>
                <a:lnTo>
                  <a:pt x="208577" y="164134"/>
                </a:lnTo>
                <a:lnTo>
                  <a:pt x="216822" y="155800"/>
                </a:lnTo>
                <a:cubicBezTo>
                  <a:pt x="218614" y="153988"/>
                  <a:pt x="221482" y="153988"/>
                  <a:pt x="223274" y="155800"/>
                </a:cubicBezTo>
                <a:cubicBezTo>
                  <a:pt x="225067" y="157612"/>
                  <a:pt x="225067" y="160511"/>
                  <a:pt x="223274" y="162685"/>
                </a:cubicBezTo>
                <a:lnTo>
                  <a:pt x="215030" y="171019"/>
                </a:lnTo>
                <a:lnTo>
                  <a:pt x="223274" y="179353"/>
                </a:lnTo>
                <a:cubicBezTo>
                  <a:pt x="225067" y="180803"/>
                  <a:pt x="225067" y="183702"/>
                  <a:pt x="223274" y="185876"/>
                </a:cubicBezTo>
                <a:cubicBezTo>
                  <a:pt x="222557" y="186601"/>
                  <a:pt x="221124" y="186963"/>
                  <a:pt x="220048" y="186963"/>
                </a:cubicBezTo>
                <a:cubicBezTo>
                  <a:pt x="218973" y="186963"/>
                  <a:pt x="217897" y="186601"/>
                  <a:pt x="216822" y="185876"/>
                </a:cubicBezTo>
                <a:lnTo>
                  <a:pt x="208577" y="177542"/>
                </a:lnTo>
                <a:lnTo>
                  <a:pt x="200333" y="185876"/>
                </a:lnTo>
                <a:cubicBezTo>
                  <a:pt x="199616" y="186601"/>
                  <a:pt x="198182" y="186963"/>
                  <a:pt x="197107" y="186963"/>
                </a:cubicBezTo>
                <a:cubicBezTo>
                  <a:pt x="196031" y="186963"/>
                  <a:pt x="194597" y="186601"/>
                  <a:pt x="193880" y="185876"/>
                </a:cubicBezTo>
                <a:cubicBezTo>
                  <a:pt x="192088" y="183702"/>
                  <a:pt x="192088" y="180803"/>
                  <a:pt x="193880" y="179353"/>
                </a:cubicBezTo>
                <a:lnTo>
                  <a:pt x="202125" y="171019"/>
                </a:lnTo>
                <a:lnTo>
                  <a:pt x="193880" y="162685"/>
                </a:lnTo>
                <a:cubicBezTo>
                  <a:pt x="192088" y="160511"/>
                  <a:pt x="192088" y="157612"/>
                  <a:pt x="193880" y="155800"/>
                </a:cubicBezTo>
                <a:close/>
                <a:moveTo>
                  <a:pt x="109723" y="84343"/>
                </a:moveTo>
                <a:cubicBezTo>
                  <a:pt x="111497" y="82550"/>
                  <a:pt x="114334" y="82550"/>
                  <a:pt x="116107" y="84343"/>
                </a:cubicBezTo>
                <a:lnTo>
                  <a:pt x="124264" y="92587"/>
                </a:lnTo>
                <a:lnTo>
                  <a:pt x="132422" y="84343"/>
                </a:lnTo>
                <a:cubicBezTo>
                  <a:pt x="134195" y="82550"/>
                  <a:pt x="137387" y="82550"/>
                  <a:pt x="138806" y="84343"/>
                </a:cubicBezTo>
                <a:cubicBezTo>
                  <a:pt x="140933" y="86135"/>
                  <a:pt x="140933" y="89003"/>
                  <a:pt x="138806" y="91154"/>
                </a:cubicBezTo>
                <a:lnTo>
                  <a:pt x="130648" y="99398"/>
                </a:lnTo>
                <a:lnTo>
                  <a:pt x="138806" y="107285"/>
                </a:lnTo>
                <a:cubicBezTo>
                  <a:pt x="140933" y="109436"/>
                  <a:pt x="140933" y="112304"/>
                  <a:pt x="138806" y="114096"/>
                </a:cubicBezTo>
                <a:cubicBezTo>
                  <a:pt x="138096" y="114813"/>
                  <a:pt x="136678" y="115530"/>
                  <a:pt x="135968" y="115530"/>
                </a:cubicBezTo>
                <a:cubicBezTo>
                  <a:pt x="134550" y="115530"/>
                  <a:pt x="133486" y="114813"/>
                  <a:pt x="132422" y="114096"/>
                </a:cubicBezTo>
                <a:lnTo>
                  <a:pt x="124264" y="105851"/>
                </a:lnTo>
                <a:lnTo>
                  <a:pt x="116107" y="114096"/>
                </a:lnTo>
                <a:cubicBezTo>
                  <a:pt x="115398" y="114813"/>
                  <a:pt x="113979" y="115530"/>
                  <a:pt x="112915" y="115530"/>
                </a:cubicBezTo>
                <a:cubicBezTo>
                  <a:pt x="111851" y="115530"/>
                  <a:pt x="110433" y="114813"/>
                  <a:pt x="109723" y="114096"/>
                </a:cubicBezTo>
                <a:cubicBezTo>
                  <a:pt x="107950" y="112304"/>
                  <a:pt x="107950" y="109436"/>
                  <a:pt x="109723" y="107285"/>
                </a:cubicBezTo>
                <a:lnTo>
                  <a:pt x="117881" y="99398"/>
                </a:lnTo>
                <a:lnTo>
                  <a:pt x="109723" y="91154"/>
                </a:lnTo>
                <a:cubicBezTo>
                  <a:pt x="107950" y="89003"/>
                  <a:pt x="107950" y="86135"/>
                  <a:pt x="109723" y="84343"/>
                </a:cubicBezTo>
                <a:close/>
                <a:moveTo>
                  <a:pt x="210344" y="53470"/>
                </a:moveTo>
                <a:cubicBezTo>
                  <a:pt x="204571" y="53470"/>
                  <a:pt x="199881" y="58161"/>
                  <a:pt x="199881" y="63933"/>
                </a:cubicBezTo>
                <a:cubicBezTo>
                  <a:pt x="199881" y="69706"/>
                  <a:pt x="204571" y="74397"/>
                  <a:pt x="210344" y="74397"/>
                </a:cubicBezTo>
                <a:cubicBezTo>
                  <a:pt x="215756" y="74397"/>
                  <a:pt x="220447" y="69706"/>
                  <a:pt x="220447" y="63933"/>
                </a:cubicBezTo>
                <a:cubicBezTo>
                  <a:pt x="220447" y="58161"/>
                  <a:pt x="215756" y="53470"/>
                  <a:pt x="210344" y="53470"/>
                </a:cubicBezTo>
                <a:close/>
                <a:moveTo>
                  <a:pt x="166063" y="52388"/>
                </a:moveTo>
                <a:lnTo>
                  <a:pt x="186197" y="63876"/>
                </a:lnTo>
                <a:lnTo>
                  <a:pt x="166063" y="75364"/>
                </a:lnTo>
                <a:lnTo>
                  <a:pt x="166063" y="68543"/>
                </a:lnTo>
                <a:lnTo>
                  <a:pt x="116087" y="68543"/>
                </a:lnTo>
                <a:cubicBezTo>
                  <a:pt x="99189" y="68543"/>
                  <a:pt x="85167" y="82544"/>
                  <a:pt x="85167" y="99776"/>
                </a:cubicBezTo>
                <a:cubicBezTo>
                  <a:pt x="85167" y="116649"/>
                  <a:pt x="99189" y="130650"/>
                  <a:pt x="116087" y="130650"/>
                </a:cubicBezTo>
                <a:lnTo>
                  <a:pt x="214960" y="130650"/>
                </a:lnTo>
                <a:cubicBezTo>
                  <a:pt x="237611" y="130650"/>
                  <a:pt x="255229" y="148600"/>
                  <a:pt x="255229" y="171217"/>
                </a:cubicBezTo>
                <a:cubicBezTo>
                  <a:pt x="255229" y="193115"/>
                  <a:pt x="237611" y="211424"/>
                  <a:pt x="214960" y="211424"/>
                </a:cubicBezTo>
                <a:lnTo>
                  <a:pt x="85886" y="211424"/>
                </a:lnTo>
                <a:lnTo>
                  <a:pt x="85886" y="216091"/>
                </a:lnTo>
                <a:cubicBezTo>
                  <a:pt x="85886" y="221117"/>
                  <a:pt x="81931" y="225066"/>
                  <a:pt x="76898" y="225066"/>
                </a:cubicBezTo>
                <a:lnTo>
                  <a:pt x="58202" y="225066"/>
                </a:lnTo>
                <a:cubicBezTo>
                  <a:pt x="53168" y="225066"/>
                  <a:pt x="49213" y="221117"/>
                  <a:pt x="49213" y="216091"/>
                </a:cubicBezTo>
                <a:lnTo>
                  <a:pt x="49213" y="197423"/>
                </a:lnTo>
                <a:cubicBezTo>
                  <a:pt x="49213" y="192397"/>
                  <a:pt x="53168" y="188448"/>
                  <a:pt x="58202" y="188448"/>
                </a:cubicBezTo>
                <a:lnTo>
                  <a:pt x="76898" y="188448"/>
                </a:lnTo>
                <a:cubicBezTo>
                  <a:pt x="81931" y="188448"/>
                  <a:pt x="85886" y="192397"/>
                  <a:pt x="85886" y="197423"/>
                </a:cubicBezTo>
                <a:lnTo>
                  <a:pt x="85886" y="202090"/>
                </a:lnTo>
                <a:lnTo>
                  <a:pt x="214960" y="202090"/>
                </a:lnTo>
                <a:cubicBezTo>
                  <a:pt x="232218" y="202090"/>
                  <a:pt x="246240" y="188089"/>
                  <a:pt x="246240" y="171217"/>
                </a:cubicBezTo>
                <a:cubicBezTo>
                  <a:pt x="246240" y="153985"/>
                  <a:pt x="232218" y="139984"/>
                  <a:pt x="214960" y="139984"/>
                </a:cubicBezTo>
                <a:lnTo>
                  <a:pt x="116087" y="139984"/>
                </a:lnTo>
                <a:cubicBezTo>
                  <a:pt x="94155" y="139984"/>
                  <a:pt x="75819" y="121675"/>
                  <a:pt x="75819" y="99776"/>
                </a:cubicBezTo>
                <a:cubicBezTo>
                  <a:pt x="75819" y="77518"/>
                  <a:pt x="94155" y="59209"/>
                  <a:pt x="116087" y="59209"/>
                </a:cubicBezTo>
                <a:lnTo>
                  <a:pt x="166063" y="59209"/>
                </a:lnTo>
                <a:lnTo>
                  <a:pt x="166063" y="52388"/>
                </a:lnTo>
                <a:close/>
                <a:moveTo>
                  <a:pt x="210344" y="44450"/>
                </a:moveTo>
                <a:cubicBezTo>
                  <a:pt x="221168" y="44450"/>
                  <a:pt x="229827" y="53109"/>
                  <a:pt x="229827" y="63933"/>
                </a:cubicBezTo>
                <a:cubicBezTo>
                  <a:pt x="229827" y="74757"/>
                  <a:pt x="221168" y="83777"/>
                  <a:pt x="210344" y="83777"/>
                </a:cubicBezTo>
                <a:cubicBezTo>
                  <a:pt x="199159" y="83777"/>
                  <a:pt x="190500" y="74757"/>
                  <a:pt x="190500" y="63933"/>
                </a:cubicBezTo>
                <a:cubicBezTo>
                  <a:pt x="190500" y="53109"/>
                  <a:pt x="199159" y="44450"/>
                  <a:pt x="210344" y="44450"/>
                </a:cubicBezTo>
                <a:close/>
                <a:moveTo>
                  <a:pt x="23363" y="27755"/>
                </a:moveTo>
                <a:lnTo>
                  <a:pt x="23363" y="240425"/>
                </a:lnTo>
                <a:lnTo>
                  <a:pt x="281437" y="240425"/>
                </a:lnTo>
                <a:lnTo>
                  <a:pt x="281437" y="27755"/>
                </a:lnTo>
                <a:lnTo>
                  <a:pt x="23363" y="27755"/>
                </a:lnTo>
                <a:close/>
                <a:moveTo>
                  <a:pt x="152400" y="0"/>
                </a:moveTo>
                <a:cubicBezTo>
                  <a:pt x="154916" y="0"/>
                  <a:pt x="157073" y="2163"/>
                  <a:pt x="157073" y="4686"/>
                </a:cubicBezTo>
                <a:lnTo>
                  <a:pt x="157073" y="18384"/>
                </a:lnTo>
                <a:lnTo>
                  <a:pt x="286110" y="18384"/>
                </a:lnTo>
                <a:lnTo>
                  <a:pt x="299768" y="18384"/>
                </a:lnTo>
                <a:cubicBezTo>
                  <a:pt x="302284" y="18384"/>
                  <a:pt x="304441" y="20546"/>
                  <a:pt x="304441" y="23069"/>
                </a:cubicBezTo>
                <a:cubicBezTo>
                  <a:pt x="304441" y="25593"/>
                  <a:pt x="302284" y="27755"/>
                  <a:pt x="299768" y="27755"/>
                </a:cubicBezTo>
                <a:lnTo>
                  <a:pt x="290423" y="27755"/>
                </a:lnTo>
                <a:lnTo>
                  <a:pt x="290423" y="240425"/>
                </a:lnTo>
                <a:lnTo>
                  <a:pt x="299768" y="240425"/>
                </a:lnTo>
                <a:cubicBezTo>
                  <a:pt x="302284" y="240425"/>
                  <a:pt x="304441" y="242587"/>
                  <a:pt x="304441" y="245111"/>
                </a:cubicBezTo>
                <a:cubicBezTo>
                  <a:pt x="304441" y="247634"/>
                  <a:pt x="302284" y="249797"/>
                  <a:pt x="299768" y="249797"/>
                </a:cubicBezTo>
                <a:lnTo>
                  <a:pt x="286110" y="249797"/>
                </a:lnTo>
                <a:lnTo>
                  <a:pt x="217817" y="249797"/>
                </a:lnTo>
                <a:lnTo>
                  <a:pt x="239383" y="298819"/>
                </a:lnTo>
                <a:cubicBezTo>
                  <a:pt x="240461" y="301342"/>
                  <a:pt x="239383" y="303865"/>
                  <a:pt x="237227" y="304946"/>
                </a:cubicBezTo>
                <a:cubicBezTo>
                  <a:pt x="236508" y="305307"/>
                  <a:pt x="235789" y="305307"/>
                  <a:pt x="235429" y="305307"/>
                </a:cubicBezTo>
                <a:cubicBezTo>
                  <a:pt x="233632" y="305307"/>
                  <a:pt x="231835" y="304225"/>
                  <a:pt x="231116" y="302784"/>
                </a:cubicBezTo>
                <a:lnTo>
                  <a:pt x="208112" y="249797"/>
                </a:lnTo>
                <a:lnTo>
                  <a:pt x="157073" y="249797"/>
                </a:lnTo>
                <a:lnTo>
                  <a:pt x="157073" y="300621"/>
                </a:lnTo>
                <a:cubicBezTo>
                  <a:pt x="157073" y="303144"/>
                  <a:pt x="154916" y="305307"/>
                  <a:pt x="152400" y="305307"/>
                </a:cubicBezTo>
                <a:cubicBezTo>
                  <a:pt x="149884" y="305307"/>
                  <a:pt x="147727" y="303144"/>
                  <a:pt x="147727" y="300621"/>
                </a:cubicBezTo>
                <a:lnTo>
                  <a:pt x="147727" y="249797"/>
                </a:lnTo>
                <a:lnTo>
                  <a:pt x="96688" y="249797"/>
                </a:lnTo>
                <a:lnTo>
                  <a:pt x="73325" y="302784"/>
                </a:lnTo>
                <a:cubicBezTo>
                  <a:pt x="72606" y="304946"/>
                  <a:pt x="69730" y="306028"/>
                  <a:pt x="67574" y="304946"/>
                </a:cubicBezTo>
                <a:cubicBezTo>
                  <a:pt x="65058" y="303865"/>
                  <a:pt x="63979" y="301342"/>
                  <a:pt x="65058" y="298819"/>
                </a:cubicBezTo>
                <a:lnTo>
                  <a:pt x="86624" y="249797"/>
                </a:lnTo>
                <a:lnTo>
                  <a:pt x="18331" y="249797"/>
                </a:lnTo>
                <a:lnTo>
                  <a:pt x="4673" y="249797"/>
                </a:lnTo>
                <a:cubicBezTo>
                  <a:pt x="2157" y="249797"/>
                  <a:pt x="0" y="247634"/>
                  <a:pt x="0" y="245111"/>
                </a:cubicBezTo>
                <a:cubicBezTo>
                  <a:pt x="0" y="242587"/>
                  <a:pt x="2157" y="240425"/>
                  <a:pt x="4673" y="240425"/>
                </a:cubicBezTo>
                <a:lnTo>
                  <a:pt x="13659" y="240425"/>
                </a:lnTo>
                <a:lnTo>
                  <a:pt x="13659" y="27755"/>
                </a:lnTo>
                <a:lnTo>
                  <a:pt x="4673" y="27755"/>
                </a:lnTo>
                <a:cubicBezTo>
                  <a:pt x="2157" y="27755"/>
                  <a:pt x="0" y="25593"/>
                  <a:pt x="0" y="23069"/>
                </a:cubicBezTo>
                <a:cubicBezTo>
                  <a:pt x="0" y="20546"/>
                  <a:pt x="2157" y="18384"/>
                  <a:pt x="4673" y="18384"/>
                </a:cubicBezTo>
                <a:lnTo>
                  <a:pt x="18331" y="18384"/>
                </a:lnTo>
                <a:lnTo>
                  <a:pt x="147727" y="18384"/>
                </a:lnTo>
                <a:lnTo>
                  <a:pt x="147727" y="4686"/>
                </a:lnTo>
                <a:cubicBezTo>
                  <a:pt x="147727" y="2163"/>
                  <a:pt x="149884" y="0"/>
                  <a:pt x="152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7" name="Freeform 812">
            <a:extLst>
              <a:ext uri="{FF2B5EF4-FFF2-40B4-BE49-F238E27FC236}">
                <a16:creationId xmlns:a16="http://schemas.microsoft.com/office/drawing/2014/main" id="{21F6541C-0ED9-704E-9BF0-49B2E6593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175" y="3113895"/>
            <a:ext cx="445760" cy="445761"/>
          </a:xfrm>
          <a:custGeom>
            <a:avLst/>
            <a:gdLst/>
            <a:ahLst/>
            <a:cxnLst/>
            <a:rect l="0" t="0" r="r" b="b"/>
            <a:pathLst>
              <a:path w="305769" h="305669">
                <a:moveTo>
                  <a:pt x="91520" y="193338"/>
                </a:moveTo>
                <a:lnTo>
                  <a:pt x="91520" y="241276"/>
                </a:lnTo>
                <a:lnTo>
                  <a:pt x="122378" y="217307"/>
                </a:lnTo>
                <a:lnTo>
                  <a:pt x="91520" y="193338"/>
                </a:lnTo>
                <a:close/>
                <a:moveTo>
                  <a:pt x="85062" y="179744"/>
                </a:moveTo>
                <a:cubicBezTo>
                  <a:pt x="86497" y="179028"/>
                  <a:pt x="88291" y="179028"/>
                  <a:pt x="89726" y="180101"/>
                </a:cubicBezTo>
                <a:lnTo>
                  <a:pt x="132784" y="213730"/>
                </a:lnTo>
                <a:cubicBezTo>
                  <a:pt x="133860" y="214445"/>
                  <a:pt x="134578" y="215876"/>
                  <a:pt x="134578" y="217307"/>
                </a:cubicBezTo>
                <a:cubicBezTo>
                  <a:pt x="134578" y="218738"/>
                  <a:pt x="133860" y="219811"/>
                  <a:pt x="132784" y="220885"/>
                </a:cubicBezTo>
                <a:lnTo>
                  <a:pt x="89726" y="254155"/>
                </a:lnTo>
                <a:cubicBezTo>
                  <a:pt x="89009" y="254870"/>
                  <a:pt x="87932" y="254870"/>
                  <a:pt x="86856" y="254870"/>
                </a:cubicBezTo>
                <a:cubicBezTo>
                  <a:pt x="86138" y="254870"/>
                  <a:pt x="85779" y="254870"/>
                  <a:pt x="85062" y="254513"/>
                </a:cubicBezTo>
                <a:cubicBezTo>
                  <a:pt x="83268" y="253797"/>
                  <a:pt x="82550" y="252366"/>
                  <a:pt x="82550" y="250220"/>
                </a:cubicBezTo>
                <a:lnTo>
                  <a:pt x="82550" y="183679"/>
                </a:lnTo>
                <a:cubicBezTo>
                  <a:pt x="82550" y="182248"/>
                  <a:pt x="83268" y="180459"/>
                  <a:pt x="85062" y="179744"/>
                </a:cubicBezTo>
                <a:close/>
                <a:moveTo>
                  <a:pt x="97272" y="153628"/>
                </a:moveTo>
                <a:cubicBezTo>
                  <a:pt x="99784" y="153628"/>
                  <a:pt x="101938" y="155785"/>
                  <a:pt x="101938" y="158301"/>
                </a:cubicBezTo>
                <a:cubicBezTo>
                  <a:pt x="101938" y="160817"/>
                  <a:pt x="99784" y="162974"/>
                  <a:pt x="97272" y="162974"/>
                </a:cubicBezTo>
                <a:cubicBezTo>
                  <a:pt x="71787" y="162974"/>
                  <a:pt x="46662" y="165849"/>
                  <a:pt x="25484" y="171241"/>
                </a:cubicBezTo>
                <a:cubicBezTo>
                  <a:pt x="20100" y="172678"/>
                  <a:pt x="15793" y="176632"/>
                  <a:pt x="13998" y="182024"/>
                </a:cubicBezTo>
                <a:cubicBezTo>
                  <a:pt x="11127" y="193166"/>
                  <a:pt x="9332" y="205387"/>
                  <a:pt x="9332" y="218326"/>
                </a:cubicBezTo>
                <a:cubicBezTo>
                  <a:pt x="9332" y="230547"/>
                  <a:pt x="11127" y="243487"/>
                  <a:pt x="13998" y="254270"/>
                </a:cubicBezTo>
                <a:cubicBezTo>
                  <a:pt x="15793" y="259661"/>
                  <a:pt x="20100" y="263615"/>
                  <a:pt x="25484" y="265412"/>
                </a:cubicBezTo>
                <a:cubicBezTo>
                  <a:pt x="46662" y="270444"/>
                  <a:pt x="71787" y="273320"/>
                  <a:pt x="97272" y="273320"/>
                </a:cubicBezTo>
                <a:cubicBezTo>
                  <a:pt x="115219" y="273320"/>
                  <a:pt x="132807" y="272241"/>
                  <a:pt x="148959" y="269366"/>
                </a:cubicBezTo>
                <a:cubicBezTo>
                  <a:pt x="150036" y="269007"/>
                  <a:pt x="151471" y="269366"/>
                  <a:pt x="152189" y="270085"/>
                </a:cubicBezTo>
                <a:lnTo>
                  <a:pt x="185571" y="292370"/>
                </a:lnTo>
                <a:lnTo>
                  <a:pt x="185571" y="217248"/>
                </a:lnTo>
                <a:lnTo>
                  <a:pt x="185571" y="216889"/>
                </a:lnTo>
                <a:cubicBezTo>
                  <a:pt x="185571" y="204668"/>
                  <a:pt x="183776" y="192807"/>
                  <a:pt x="180545" y="182024"/>
                </a:cubicBezTo>
                <a:cubicBezTo>
                  <a:pt x="179110" y="176632"/>
                  <a:pt x="174802" y="172678"/>
                  <a:pt x="169418" y="171241"/>
                </a:cubicBezTo>
                <a:cubicBezTo>
                  <a:pt x="166906" y="170522"/>
                  <a:pt x="164752" y="170162"/>
                  <a:pt x="162240" y="169443"/>
                </a:cubicBezTo>
                <a:cubicBezTo>
                  <a:pt x="159727" y="169084"/>
                  <a:pt x="158291" y="166568"/>
                  <a:pt x="158650" y="164052"/>
                </a:cubicBezTo>
                <a:cubicBezTo>
                  <a:pt x="159368" y="161536"/>
                  <a:pt x="161881" y="160098"/>
                  <a:pt x="164393" y="160457"/>
                </a:cubicBezTo>
                <a:cubicBezTo>
                  <a:pt x="166906" y="160817"/>
                  <a:pt x="169059" y="161536"/>
                  <a:pt x="171572" y="162255"/>
                </a:cubicBezTo>
                <a:cubicBezTo>
                  <a:pt x="180186" y="164411"/>
                  <a:pt x="187365" y="170881"/>
                  <a:pt x="189519" y="179507"/>
                </a:cubicBezTo>
                <a:cubicBezTo>
                  <a:pt x="193108" y="190650"/>
                  <a:pt x="194544" y="203230"/>
                  <a:pt x="194903" y="216170"/>
                </a:cubicBezTo>
                <a:cubicBezTo>
                  <a:pt x="194903" y="216170"/>
                  <a:pt x="194903" y="216529"/>
                  <a:pt x="194903" y="216889"/>
                </a:cubicBezTo>
                <a:lnTo>
                  <a:pt x="194903" y="300996"/>
                </a:lnTo>
                <a:cubicBezTo>
                  <a:pt x="194903" y="302793"/>
                  <a:pt x="193826" y="304231"/>
                  <a:pt x="192390" y="304950"/>
                </a:cubicBezTo>
                <a:cubicBezTo>
                  <a:pt x="191672" y="305309"/>
                  <a:pt x="190955" y="305669"/>
                  <a:pt x="190237" y="305669"/>
                </a:cubicBezTo>
                <a:cubicBezTo>
                  <a:pt x="189519" y="305669"/>
                  <a:pt x="188442" y="305309"/>
                  <a:pt x="187724" y="304950"/>
                </a:cubicBezTo>
                <a:lnTo>
                  <a:pt x="148600" y="278711"/>
                </a:lnTo>
                <a:cubicBezTo>
                  <a:pt x="132089" y="281227"/>
                  <a:pt x="115219" y="282665"/>
                  <a:pt x="97272" y="282665"/>
                </a:cubicBezTo>
                <a:cubicBezTo>
                  <a:pt x="70711" y="282665"/>
                  <a:pt x="45226" y="279790"/>
                  <a:pt x="23331" y="274039"/>
                </a:cubicBezTo>
                <a:cubicBezTo>
                  <a:pt x="14716" y="272241"/>
                  <a:pt x="7538" y="265412"/>
                  <a:pt x="5384" y="256786"/>
                </a:cubicBezTo>
                <a:cubicBezTo>
                  <a:pt x="1795" y="244924"/>
                  <a:pt x="0" y="231625"/>
                  <a:pt x="0" y="218326"/>
                </a:cubicBezTo>
                <a:cubicBezTo>
                  <a:pt x="0" y="204668"/>
                  <a:pt x="1795" y="191369"/>
                  <a:pt x="5384" y="179507"/>
                </a:cubicBezTo>
                <a:cubicBezTo>
                  <a:pt x="7538" y="170881"/>
                  <a:pt x="14716" y="164411"/>
                  <a:pt x="23331" y="162255"/>
                </a:cubicBezTo>
                <a:cubicBezTo>
                  <a:pt x="45226" y="156863"/>
                  <a:pt x="70711" y="153628"/>
                  <a:pt x="97272" y="153628"/>
                </a:cubicBezTo>
                <a:close/>
                <a:moveTo>
                  <a:pt x="269679" y="75516"/>
                </a:moveTo>
                <a:cubicBezTo>
                  <a:pt x="227557" y="89540"/>
                  <a:pt x="200196" y="91698"/>
                  <a:pt x="189756" y="91698"/>
                </a:cubicBezTo>
                <a:lnTo>
                  <a:pt x="189756" y="135569"/>
                </a:lnTo>
                <a:cubicBezTo>
                  <a:pt x="200196" y="137727"/>
                  <a:pt x="229717" y="146717"/>
                  <a:pt x="269679" y="179800"/>
                </a:cubicBezTo>
                <a:lnTo>
                  <a:pt x="269679" y="75516"/>
                </a:lnTo>
                <a:close/>
                <a:moveTo>
                  <a:pt x="288748" y="71621"/>
                </a:moveTo>
                <a:cubicBezTo>
                  <a:pt x="290865" y="69490"/>
                  <a:pt x="293687" y="69490"/>
                  <a:pt x="295451" y="71621"/>
                </a:cubicBezTo>
                <a:cubicBezTo>
                  <a:pt x="309209" y="85470"/>
                  <a:pt x="309209" y="107841"/>
                  <a:pt x="295451" y="122045"/>
                </a:cubicBezTo>
                <a:cubicBezTo>
                  <a:pt x="294393" y="122755"/>
                  <a:pt x="293334" y="123110"/>
                  <a:pt x="292276" y="123110"/>
                </a:cubicBezTo>
                <a:cubicBezTo>
                  <a:pt x="290865" y="123110"/>
                  <a:pt x="289807" y="122755"/>
                  <a:pt x="288748" y="122045"/>
                </a:cubicBezTo>
                <a:cubicBezTo>
                  <a:pt x="287337" y="119914"/>
                  <a:pt x="287337" y="117073"/>
                  <a:pt x="288748" y="115298"/>
                </a:cubicBezTo>
                <a:cubicBezTo>
                  <a:pt x="299332" y="105000"/>
                  <a:pt x="299332" y="88310"/>
                  <a:pt x="288748" y="78013"/>
                </a:cubicBezTo>
                <a:cubicBezTo>
                  <a:pt x="287337" y="75882"/>
                  <a:pt x="287337" y="73396"/>
                  <a:pt x="288748" y="71621"/>
                </a:cubicBezTo>
                <a:close/>
                <a:moveTo>
                  <a:pt x="136113" y="59693"/>
                </a:moveTo>
                <a:cubicBezTo>
                  <a:pt x="128193" y="59693"/>
                  <a:pt x="122072" y="65806"/>
                  <a:pt x="122072" y="73358"/>
                </a:cubicBezTo>
                <a:lnTo>
                  <a:pt x="122072" y="122264"/>
                </a:lnTo>
                <a:cubicBezTo>
                  <a:pt x="122072" y="122983"/>
                  <a:pt x="122072" y="123343"/>
                  <a:pt x="122072" y="124062"/>
                </a:cubicBezTo>
                <a:lnTo>
                  <a:pt x="122072" y="160382"/>
                </a:lnTo>
                <a:lnTo>
                  <a:pt x="158794" y="135929"/>
                </a:lnTo>
                <a:cubicBezTo>
                  <a:pt x="159514" y="135210"/>
                  <a:pt x="160594" y="134850"/>
                  <a:pt x="161314" y="134850"/>
                </a:cubicBezTo>
                <a:lnTo>
                  <a:pt x="180395" y="134850"/>
                </a:lnTo>
                <a:lnTo>
                  <a:pt x="180395" y="59693"/>
                </a:lnTo>
                <a:lnTo>
                  <a:pt x="136113" y="59693"/>
                </a:lnTo>
                <a:close/>
                <a:moveTo>
                  <a:pt x="269679" y="14743"/>
                </a:moveTo>
                <a:cubicBezTo>
                  <a:pt x="229717" y="48186"/>
                  <a:pt x="200196" y="56816"/>
                  <a:pt x="189756" y="58974"/>
                </a:cubicBezTo>
                <a:lnTo>
                  <a:pt x="189756" y="82708"/>
                </a:lnTo>
                <a:cubicBezTo>
                  <a:pt x="199836" y="82348"/>
                  <a:pt x="227197" y="79831"/>
                  <a:pt x="269679" y="65447"/>
                </a:cubicBezTo>
                <a:lnTo>
                  <a:pt x="269679" y="14743"/>
                </a:lnTo>
                <a:close/>
                <a:moveTo>
                  <a:pt x="276160" y="359"/>
                </a:moveTo>
                <a:cubicBezTo>
                  <a:pt x="277960" y="1438"/>
                  <a:pt x="279040" y="2876"/>
                  <a:pt x="279040" y="4674"/>
                </a:cubicBezTo>
                <a:lnTo>
                  <a:pt x="279040" y="189869"/>
                </a:lnTo>
                <a:cubicBezTo>
                  <a:pt x="279040" y="191667"/>
                  <a:pt x="277960" y="193465"/>
                  <a:pt x="276160" y="194184"/>
                </a:cubicBezTo>
                <a:cubicBezTo>
                  <a:pt x="275440" y="194544"/>
                  <a:pt x="275080" y="194544"/>
                  <a:pt x="274360" y="194544"/>
                </a:cubicBezTo>
                <a:cubicBezTo>
                  <a:pt x="273280" y="194544"/>
                  <a:pt x="271840" y="194184"/>
                  <a:pt x="271119" y="193465"/>
                </a:cubicBezTo>
                <a:cubicBezTo>
                  <a:pt x="221797" y="149234"/>
                  <a:pt x="186875" y="144559"/>
                  <a:pt x="184715" y="144200"/>
                </a:cubicBezTo>
                <a:lnTo>
                  <a:pt x="162754" y="144200"/>
                </a:lnTo>
                <a:lnTo>
                  <a:pt x="119912" y="173327"/>
                </a:lnTo>
                <a:cubicBezTo>
                  <a:pt x="119192" y="173687"/>
                  <a:pt x="118112" y="173687"/>
                  <a:pt x="117392" y="173687"/>
                </a:cubicBezTo>
                <a:cubicBezTo>
                  <a:pt x="116672" y="173687"/>
                  <a:pt x="115952" y="173687"/>
                  <a:pt x="115232" y="173327"/>
                </a:cubicBezTo>
                <a:cubicBezTo>
                  <a:pt x="113792" y="172608"/>
                  <a:pt x="112712" y="170810"/>
                  <a:pt x="112712" y="169372"/>
                </a:cubicBezTo>
                <a:lnTo>
                  <a:pt x="112712" y="122624"/>
                </a:lnTo>
                <a:lnTo>
                  <a:pt x="112712" y="122264"/>
                </a:lnTo>
                <a:cubicBezTo>
                  <a:pt x="112712" y="121545"/>
                  <a:pt x="112712" y="121545"/>
                  <a:pt x="112712" y="121185"/>
                </a:cubicBezTo>
                <a:lnTo>
                  <a:pt x="112712" y="73358"/>
                </a:lnTo>
                <a:cubicBezTo>
                  <a:pt x="112712" y="60772"/>
                  <a:pt x="123152" y="50343"/>
                  <a:pt x="136113" y="50343"/>
                </a:cubicBezTo>
                <a:lnTo>
                  <a:pt x="184715" y="50343"/>
                </a:lnTo>
                <a:cubicBezTo>
                  <a:pt x="186515" y="50343"/>
                  <a:pt x="221437" y="45309"/>
                  <a:pt x="271119" y="1438"/>
                </a:cubicBezTo>
                <a:cubicBezTo>
                  <a:pt x="272560" y="-1"/>
                  <a:pt x="274360" y="-360"/>
                  <a:pt x="276160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8" name="Freeform 811">
            <a:extLst>
              <a:ext uri="{FF2B5EF4-FFF2-40B4-BE49-F238E27FC236}">
                <a16:creationId xmlns:a16="http://schemas.microsoft.com/office/drawing/2014/main" id="{E361A936-6345-8F4B-8C03-C99ADE25D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6233" y="1971473"/>
            <a:ext cx="443451" cy="443451"/>
          </a:xfrm>
          <a:custGeom>
            <a:avLst/>
            <a:gdLst/>
            <a:ahLst/>
            <a:cxnLst/>
            <a:rect l="0" t="0" r="r" b="b"/>
            <a:pathLst>
              <a:path w="304441" h="304441">
                <a:moveTo>
                  <a:pt x="9345" y="276778"/>
                </a:moveTo>
                <a:lnTo>
                  <a:pt x="9345" y="286118"/>
                </a:lnTo>
                <a:cubicBezTo>
                  <a:pt x="9345" y="291148"/>
                  <a:pt x="13658" y="295100"/>
                  <a:pt x="18690" y="295100"/>
                </a:cubicBezTo>
                <a:lnTo>
                  <a:pt x="286110" y="295100"/>
                </a:lnTo>
                <a:cubicBezTo>
                  <a:pt x="291142" y="295100"/>
                  <a:pt x="295096" y="291148"/>
                  <a:pt x="295096" y="286118"/>
                </a:cubicBezTo>
                <a:lnTo>
                  <a:pt x="295096" y="276778"/>
                </a:lnTo>
                <a:lnTo>
                  <a:pt x="9345" y="276778"/>
                </a:lnTo>
                <a:close/>
                <a:moveTo>
                  <a:pt x="30911" y="235462"/>
                </a:moveTo>
                <a:lnTo>
                  <a:pt x="12580" y="267437"/>
                </a:lnTo>
                <a:lnTo>
                  <a:pt x="292220" y="267437"/>
                </a:lnTo>
                <a:lnTo>
                  <a:pt x="273529" y="235462"/>
                </a:lnTo>
                <a:lnTo>
                  <a:pt x="30911" y="235462"/>
                </a:lnTo>
                <a:close/>
                <a:moveTo>
                  <a:pt x="185249" y="184264"/>
                </a:moveTo>
                <a:cubicBezTo>
                  <a:pt x="187081" y="182563"/>
                  <a:pt x="190378" y="182563"/>
                  <a:pt x="191843" y="184264"/>
                </a:cubicBezTo>
                <a:cubicBezTo>
                  <a:pt x="192943" y="184944"/>
                  <a:pt x="193309" y="186305"/>
                  <a:pt x="193309" y="187326"/>
                </a:cubicBezTo>
                <a:cubicBezTo>
                  <a:pt x="193309" y="188346"/>
                  <a:pt x="192943" y="189707"/>
                  <a:pt x="191843" y="190387"/>
                </a:cubicBezTo>
                <a:cubicBezTo>
                  <a:pt x="191111" y="191068"/>
                  <a:pt x="190012" y="191748"/>
                  <a:pt x="188913" y="191748"/>
                </a:cubicBezTo>
                <a:cubicBezTo>
                  <a:pt x="187447" y="191748"/>
                  <a:pt x="185982" y="191068"/>
                  <a:pt x="185249" y="190387"/>
                </a:cubicBezTo>
                <a:cubicBezTo>
                  <a:pt x="184516" y="189707"/>
                  <a:pt x="184150" y="188346"/>
                  <a:pt x="184150" y="187326"/>
                </a:cubicBezTo>
                <a:cubicBezTo>
                  <a:pt x="184150" y="186305"/>
                  <a:pt x="184516" y="184944"/>
                  <a:pt x="185249" y="184264"/>
                </a:cubicBezTo>
                <a:close/>
                <a:moveTo>
                  <a:pt x="166511" y="184150"/>
                </a:moveTo>
                <a:cubicBezTo>
                  <a:pt x="168981" y="184150"/>
                  <a:pt x="171097" y="186267"/>
                  <a:pt x="171097" y="188736"/>
                </a:cubicBezTo>
                <a:cubicBezTo>
                  <a:pt x="171097" y="191206"/>
                  <a:pt x="168981" y="193322"/>
                  <a:pt x="166511" y="193322"/>
                </a:cubicBezTo>
                <a:cubicBezTo>
                  <a:pt x="164042" y="193322"/>
                  <a:pt x="161925" y="191206"/>
                  <a:pt x="161925" y="188736"/>
                </a:cubicBezTo>
                <a:cubicBezTo>
                  <a:pt x="161925" y="186267"/>
                  <a:pt x="164042" y="184150"/>
                  <a:pt x="166511" y="184150"/>
                </a:cubicBezTo>
                <a:close/>
                <a:moveTo>
                  <a:pt x="144286" y="184150"/>
                </a:moveTo>
                <a:cubicBezTo>
                  <a:pt x="146756" y="184150"/>
                  <a:pt x="148872" y="186267"/>
                  <a:pt x="148872" y="188736"/>
                </a:cubicBezTo>
                <a:cubicBezTo>
                  <a:pt x="148872" y="191206"/>
                  <a:pt x="146756" y="193322"/>
                  <a:pt x="144286" y="193322"/>
                </a:cubicBezTo>
                <a:cubicBezTo>
                  <a:pt x="141817" y="193322"/>
                  <a:pt x="139700" y="191206"/>
                  <a:pt x="139700" y="188736"/>
                </a:cubicBezTo>
                <a:cubicBezTo>
                  <a:pt x="139700" y="186267"/>
                  <a:pt x="141817" y="184150"/>
                  <a:pt x="144286" y="184150"/>
                </a:cubicBezTo>
                <a:close/>
                <a:moveTo>
                  <a:pt x="122238" y="184150"/>
                </a:moveTo>
                <a:cubicBezTo>
                  <a:pt x="124436" y="184150"/>
                  <a:pt x="126634" y="186267"/>
                  <a:pt x="126634" y="188736"/>
                </a:cubicBezTo>
                <a:cubicBezTo>
                  <a:pt x="126634" y="191206"/>
                  <a:pt x="124436" y="193322"/>
                  <a:pt x="122238" y="193322"/>
                </a:cubicBezTo>
                <a:cubicBezTo>
                  <a:pt x="119307" y="193322"/>
                  <a:pt x="117475" y="191206"/>
                  <a:pt x="117475" y="188736"/>
                </a:cubicBezTo>
                <a:cubicBezTo>
                  <a:pt x="117475" y="186267"/>
                  <a:pt x="119307" y="184150"/>
                  <a:pt x="122238" y="184150"/>
                </a:cubicBezTo>
                <a:close/>
                <a:moveTo>
                  <a:pt x="99836" y="184150"/>
                </a:moveTo>
                <a:cubicBezTo>
                  <a:pt x="102306" y="184150"/>
                  <a:pt x="104422" y="186267"/>
                  <a:pt x="104422" y="188736"/>
                </a:cubicBezTo>
                <a:cubicBezTo>
                  <a:pt x="104422" y="191206"/>
                  <a:pt x="102306" y="193322"/>
                  <a:pt x="99836" y="193322"/>
                </a:cubicBezTo>
                <a:cubicBezTo>
                  <a:pt x="97367" y="193322"/>
                  <a:pt x="95250" y="191206"/>
                  <a:pt x="95250" y="188736"/>
                </a:cubicBezTo>
                <a:cubicBezTo>
                  <a:pt x="95250" y="186267"/>
                  <a:pt x="97367" y="184150"/>
                  <a:pt x="99836" y="184150"/>
                </a:cubicBezTo>
                <a:close/>
                <a:moveTo>
                  <a:pt x="77611" y="184150"/>
                </a:moveTo>
                <a:cubicBezTo>
                  <a:pt x="80080" y="184150"/>
                  <a:pt x="82197" y="186267"/>
                  <a:pt x="82197" y="188736"/>
                </a:cubicBezTo>
                <a:cubicBezTo>
                  <a:pt x="82197" y="191206"/>
                  <a:pt x="80080" y="193322"/>
                  <a:pt x="77611" y="193322"/>
                </a:cubicBezTo>
                <a:cubicBezTo>
                  <a:pt x="75142" y="193322"/>
                  <a:pt x="73025" y="191206"/>
                  <a:pt x="73025" y="188736"/>
                </a:cubicBezTo>
                <a:cubicBezTo>
                  <a:pt x="73025" y="186267"/>
                  <a:pt x="75142" y="184150"/>
                  <a:pt x="77611" y="184150"/>
                </a:cubicBezTo>
                <a:close/>
                <a:moveTo>
                  <a:pt x="59823" y="176213"/>
                </a:moveTo>
                <a:lnTo>
                  <a:pt x="59823" y="199659"/>
                </a:lnTo>
                <a:lnTo>
                  <a:pt x="244255" y="199659"/>
                </a:lnTo>
                <a:lnTo>
                  <a:pt x="244255" y="176213"/>
                </a:lnTo>
                <a:lnTo>
                  <a:pt x="59823" y="176213"/>
                </a:lnTo>
                <a:close/>
                <a:moveTo>
                  <a:pt x="59823" y="166688"/>
                </a:moveTo>
                <a:lnTo>
                  <a:pt x="244255" y="166688"/>
                </a:lnTo>
                <a:cubicBezTo>
                  <a:pt x="249308" y="166688"/>
                  <a:pt x="253639" y="171084"/>
                  <a:pt x="253639" y="176213"/>
                </a:cubicBezTo>
                <a:lnTo>
                  <a:pt x="253639" y="199659"/>
                </a:lnTo>
                <a:cubicBezTo>
                  <a:pt x="253639" y="204788"/>
                  <a:pt x="249308" y="209184"/>
                  <a:pt x="244255" y="209184"/>
                </a:cubicBezTo>
                <a:lnTo>
                  <a:pt x="59823" y="209184"/>
                </a:lnTo>
                <a:cubicBezTo>
                  <a:pt x="54770" y="209184"/>
                  <a:pt x="50800" y="204788"/>
                  <a:pt x="50800" y="199659"/>
                </a:cubicBezTo>
                <a:lnTo>
                  <a:pt x="50800" y="176213"/>
                </a:lnTo>
                <a:cubicBezTo>
                  <a:pt x="50800" y="171084"/>
                  <a:pt x="54770" y="166688"/>
                  <a:pt x="59823" y="166688"/>
                </a:cubicBezTo>
                <a:close/>
                <a:moveTo>
                  <a:pt x="176200" y="139700"/>
                </a:moveTo>
                <a:lnTo>
                  <a:pt x="212372" y="139700"/>
                </a:lnTo>
                <a:cubicBezTo>
                  <a:pt x="215295" y="139700"/>
                  <a:pt x="217122" y="141817"/>
                  <a:pt x="217122" y="144286"/>
                </a:cubicBezTo>
                <a:cubicBezTo>
                  <a:pt x="217122" y="146756"/>
                  <a:pt x="215295" y="148872"/>
                  <a:pt x="212372" y="148872"/>
                </a:cubicBezTo>
                <a:lnTo>
                  <a:pt x="176200" y="148872"/>
                </a:lnTo>
                <a:cubicBezTo>
                  <a:pt x="173642" y="148872"/>
                  <a:pt x="171450" y="146756"/>
                  <a:pt x="171450" y="144286"/>
                </a:cubicBezTo>
                <a:cubicBezTo>
                  <a:pt x="171450" y="141817"/>
                  <a:pt x="173642" y="139700"/>
                  <a:pt x="176200" y="139700"/>
                </a:cubicBezTo>
                <a:close/>
                <a:moveTo>
                  <a:pt x="176136" y="111125"/>
                </a:moveTo>
                <a:lnTo>
                  <a:pt x="248954" y="111125"/>
                </a:lnTo>
                <a:cubicBezTo>
                  <a:pt x="251477" y="111125"/>
                  <a:pt x="253640" y="113242"/>
                  <a:pt x="253640" y="115711"/>
                </a:cubicBezTo>
                <a:cubicBezTo>
                  <a:pt x="253640" y="118181"/>
                  <a:pt x="251477" y="120297"/>
                  <a:pt x="248954" y="120297"/>
                </a:cubicBezTo>
                <a:lnTo>
                  <a:pt x="176136" y="120297"/>
                </a:lnTo>
                <a:cubicBezTo>
                  <a:pt x="173613" y="120297"/>
                  <a:pt x="171450" y="118181"/>
                  <a:pt x="171450" y="115711"/>
                </a:cubicBezTo>
                <a:cubicBezTo>
                  <a:pt x="171450" y="113242"/>
                  <a:pt x="173613" y="111125"/>
                  <a:pt x="176136" y="111125"/>
                </a:cubicBezTo>
                <a:close/>
                <a:moveTo>
                  <a:pt x="176136" y="84138"/>
                </a:moveTo>
                <a:lnTo>
                  <a:pt x="248954" y="84138"/>
                </a:lnTo>
                <a:cubicBezTo>
                  <a:pt x="251477" y="84138"/>
                  <a:pt x="253640" y="86255"/>
                  <a:pt x="253640" y="88724"/>
                </a:cubicBezTo>
                <a:cubicBezTo>
                  <a:pt x="253640" y="91194"/>
                  <a:pt x="251477" y="93310"/>
                  <a:pt x="248954" y="93310"/>
                </a:cubicBezTo>
                <a:lnTo>
                  <a:pt x="176136" y="93310"/>
                </a:lnTo>
                <a:cubicBezTo>
                  <a:pt x="173613" y="93310"/>
                  <a:pt x="171450" y="91194"/>
                  <a:pt x="171450" y="88724"/>
                </a:cubicBezTo>
                <a:cubicBezTo>
                  <a:pt x="171450" y="86255"/>
                  <a:pt x="173613" y="84138"/>
                  <a:pt x="176136" y="84138"/>
                </a:cubicBezTo>
                <a:close/>
                <a:moveTo>
                  <a:pt x="101600" y="65088"/>
                </a:moveTo>
                <a:cubicBezTo>
                  <a:pt x="104146" y="65088"/>
                  <a:pt x="105965" y="66871"/>
                  <a:pt x="105965" y="69367"/>
                </a:cubicBezTo>
                <a:lnTo>
                  <a:pt x="105965" y="71863"/>
                </a:lnTo>
                <a:cubicBezTo>
                  <a:pt x="111422" y="72932"/>
                  <a:pt x="115424" y="76498"/>
                  <a:pt x="117607" y="81133"/>
                </a:cubicBezTo>
                <a:cubicBezTo>
                  <a:pt x="118698" y="83272"/>
                  <a:pt x="117607" y="86125"/>
                  <a:pt x="115060" y="87194"/>
                </a:cubicBezTo>
                <a:cubicBezTo>
                  <a:pt x="112877" y="87908"/>
                  <a:pt x="109967" y="86838"/>
                  <a:pt x="108876" y="84699"/>
                </a:cubicBezTo>
                <a:cubicBezTo>
                  <a:pt x="107784" y="81846"/>
                  <a:pt x="104874" y="80063"/>
                  <a:pt x="101600" y="80063"/>
                </a:cubicBezTo>
                <a:cubicBezTo>
                  <a:pt x="97234" y="80063"/>
                  <a:pt x="93596" y="83272"/>
                  <a:pt x="93596" y="86838"/>
                </a:cubicBezTo>
                <a:cubicBezTo>
                  <a:pt x="93596" y="91473"/>
                  <a:pt x="96143" y="93612"/>
                  <a:pt x="101600" y="93612"/>
                </a:cubicBezTo>
                <a:cubicBezTo>
                  <a:pt x="111786" y="93612"/>
                  <a:pt x="118698" y="99674"/>
                  <a:pt x="118698" y="109301"/>
                </a:cubicBezTo>
                <a:cubicBezTo>
                  <a:pt x="118698" y="116788"/>
                  <a:pt x="113241" y="122849"/>
                  <a:pt x="105965" y="124632"/>
                </a:cubicBezTo>
                <a:lnTo>
                  <a:pt x="105965" y="126772"/>
                </a:lnTo>
                <a:cubicBezTo>
                  <a:pt x="105965" y="129267"/>
                  <a:pt x="104146" y="131407"/>
                  <a:pt x="101600" y="131407"/>
                </a:cubicBezTo>
                <a:cubicBezTo>
                  <a:pt x="98689" y="131407"/>
                  <a:pt x="96870" y="129267"/>
                  <a:pt x="96870" y="126772"/>
                </a:cubicBezTo>
                <a:lnTo>
                  <a:pt x="96870" y="124632"/>
                </a:lnTo>
                <a:cubicBezTo>
                  <a:pt x="91413" y="123206"/>
                  <a:pt x="87411" y="119641"/>
                  <a:pt x="85592" y="115362"/>
                </a:cubicBezTo>
                <a:cubicBezTo>
                  <a:pt x="84137" y="112866"/>
                  <a:pt x="85592" y="110370"/>
                  <a:pt x="87775" y="108944"/>
                </a:cubicBezTo>
                <a:cubicBezTo>
                  <a:pt x="90322" y="108231"/>
                  <a:pt x="93232" y="109301"/>
                  <a:pt x="93960" y="111796"/>
                </a:cubicBezTo>
                <a:cubicBezTo>
                  <a:pt x="95051" y="114292"/>
                  <a:pt x="98325" y="116075"/>
                  <a:pt x="101600" y="116075"/>
                </a:cubicBezTo>
                <a:cubicBezTo>
                  <a:pt x="105965" y="116075"/>
                  <a:pt x="109603" y="113223"/>
                  <a:pt x="109603" y="109301"/>
                </a:cubicBezTo>
                <a:cubicBezTo>
                  <a:pt x="109603" y="104665"/>
                  <a:pt x="107057" y="102526"/>
                  <a:pt x="101600" y="102526"/>
                </a:cubicBezTo>
                <a:cubicBezTo>
                  <a:pt x="91049" y="102526"/>
                  <a:pt x="84137" y="96465"/>
                  <a:pt x="84137" y="86838"/>
                </a:cubicBezTo>
                <a:cubicBezTo>
                  <a:pt x="84137" y="79707"/>
                  <a:pt x="89594" y="73645"/>
                  <a:pt x="96870" y="71863"/>
                </a:cubicBezTo>
                <a:lnTo>
                  <a:pt x="96870" y="69367"/>
                </a:lnTo>
                <a:cubicBezTo>
                  <a:pt x="96870" y="66871"/>
                  <a:pt x="98689" y="65088"/>
                  <a:pt x="101600" y="65088"/>
                </a:cubicBezTo>
                <a:close/>
                <a:moveTo>
                  <a:pt x="101421" y="56927"/>
                </a:moveTo>
                <a:cubicBezTo>
                  <a:pt x="78444" y="56927"/>
                  <a:pt x="60134" y="75529"/>
                  <a:pt x="60134" y="98068"/>
                </a:cubicBezTo>
                <a:cubicBezTo>
                  <a:pt x="60134" y="120963"/>
                  <a:pt x="78444" y="139566"/>
                  <a:pt x="101421" y="139566"/>
                </a:cubicBezTo>
                <a:cubicBezTo>
                  <a:pt x="124038" y="139566"/>
                  <a:pt x="142707" y="120963"/>
                  <a:pt x="142707" y="98068"/>
                </a:cubicBezTo>
                <a:cubicBezTo>
                  <a:pt x="142707" y="75529"/>
                  <a:pt x="124038" y="56927"/>
                  <a:pt x="101421" y="56927"/>
                </a:cubicBezTo>
                <a:close/>
                <a:moveTo>
                  <a:pt x="42054" y="50800"/>
                </a:moveTo>
                <a:cubicBezTo>
                  <a:pt x="44570" y="50800"/>
                  <a:pt x="46726" y="52956"/>
                  <a:pt x="46726" y="55471"/>
                </a:cubicBezTo>
                <a:cubicBezTo>
                  <a:pt x="46726" y="57986"/>
                  <a:pt x="44570" y="60141"/>
                  <a:pt x="42054" y="60141"/>
                </a:cubicBezTo>
                <a:cubicBezTo>
                  <a:pt x="37022" y="60141"/>
                  <a:pt x="32708" y="64093"/>
                  <a:pt x="32708" y="69482"/>
                </a:cubicBezTo>
                <a:lnTo>
                  <a:pt x="32708" y="226121"/>
                </a:lnTo>
                <a:lnTo>
                  <a:pt x="271732" y="226121"/>
                </a:lnTo>
                <a:lnTo>
                  <a:pt x="271732" y="69482"/>
                </a:lnTo>
                <a:cubicBezTo>
                  <a:pt x="271732" y="64093"/>
                  <a:pt x="267779" y="60141"/>
                  <a:pt x="262746" y="60141"/>
                </a:cubicBezTo>
                <a:lnTo>
                  <a:pt x="161745" y="60141"/>
                </a:lnTo>
                <a:cubicBezTo>
                  <a:pt x="159229" y="60141"/>
                  <a:pt x="157073" y="57986"/>
                  <a:pt x="157073" y="55471"/>
                </a:cubicBezTo>
                <a:cubicBezTo>
                  <a:pt x="157073" y="52956"/>
                  <a:pt x="159229" y="50800"/>
                  <a:pt x="161745" y="50800"/>
                </a:cubicBezTo>
                <a:lnTo>
                  <a:pt x="262746" y="50800"/>
                </a:lnTo>
                <a:cubicBezTo>
                  <a:pt x="272811" y="50800"/>
                  <a:pt x="281078" y="59063"/>
                  <a:pt x="281078" y="69482"/>
                </a:cubicBezTo>
                <a:lnTo>
                  <a:pt x="281078" y="229714"/>
                </a:lnTo>
                <a:lnTo>
                  <a:pt x="304081" y="269952"/>
                </a:lnTo>
                <a:cubicBezTo>
                  <a:pt x="304081" y="270311"/>
                  <a:pt x="304081" y="270311"/>
                  <a:pt x="304081" y="270311"/>
                </a:cubicBezTo>
                <a:lnTo>
                  <a:pt x="304081" y="270670"/>
                </a:lnTo>
                <a:cubicBezTo>
                  <a:pt x="304441" y="271029"/>
                  <a:pt x="304441" y="271748"/>
                  <a:pt x="304441" y="272107"/>
                </a:cubicBezTo>
                <a:lnTo>
                  <a:pt x="304441" y="286118"/>
                </a:lnTo>
                <a:cubicBezTo>
                  <a:pt x="304441" y="296178"/>
                  <a:pt x="296174" y="304441"/>
                  <a:pt x="286110" y="304441"/>
                </a:cubicBezTo>
                <a:lnTo>
                  <a:pt x="18690" y="304441"/>
                </a:lnTo>
                <a:cubicBezTo>
                  <a:pt x="8267" y="304441"/>
                  <a:pt x="0" y="296178"/>
                  <a:pt x="0" y="286118"/>
                </a:cubicBezTo>
                <a:lnTo>
                  <a:pt x="0" y="272107"/>
                </a:lnTo>
                <a:cubicBezTo>
                  <a:pt x="0" y="271748"/>
                  <a:pt x="0" y="271029"/>
                  <a:pt x="359" y="270670"/>
                </a:cubicBezTo>
                <a:lnTo>
                  <a:pt x="719" y="270311"/>
                </a:lnTo>
                <a:cubicBezTo>
                  <a:pt x="719" y="270311"/>
                  <a:pt x="719" y="270311"/>
                  <a:pt x="719" y="269952"/>
                </a:cubicBezTo>
                <a:lnTo>
                  <a:pt x="23723" y="229714"/>
                </a:lnTo>
                <a:lnTo>
                  <a:pt x="23723" y="69482"/>
                </a:lnTo>
                <a:cubicBezTo>
                  <a:pt x="23723" y="59063"/>
                  <a:pt x="31989" y="50800"/>
                  <a:pt x="42054" y="50800"/>
                </a:cubicBezTo>
                <a:close/>
                <a:moveTo>
                  <a:pt x="101421" y="47625"/>
                </a:moveTo>
                <a:cubicBezTo>
                  <a:pt x="129423" y="47625"/>
                  <a:pt x="152041" y="70521"/>
                  <a:pt x="152041" y="98068"/>
                </a:cubicBezTo>
                <a:cubicBezTo>
                  <a:pt x="152041" y="126329"/>
                  <a:pt x="129423" y="148867"/>
                  <a:pt x="101421" y="148867"/>
                </a:cubicBezTo>
                <a:cubicBezTo>
                  <a:pt x="73418" y="148867"/>
                  <a:pt x="50800" y="126329"/>
                  <a:pt x="50800" y="98068"/>
                </a:cubicBezTo>
                <a:cubicBezTo>
                  <a:pt x="50800" y="70521"/>
                  <a:pt x="73418" y="47625"/>
                  <a:pt x="101421" y="47625"/>
                </a:cubicBezTo>
                <a:close/>
                <a:moveTo>
                  <a:pt x="75833" y="14288"/>
                </a:moveTo>
                <a:cubicBezTo>
                  <a:pt x="78764" y="14288"/>
                  <a:pt x="80596" y="16405"/>
                  <a:pt x="80596" y="18874"/>
                </a:cubicBezTo>
                <a:lnTo>
                  <a:pt x="80596" y="37924"/>
                </a:lnTo>
                <a:cubicBezTo>
                  <a:pt x="80596" y="40394"/>
                  <a:pt x="78764" y="42510"/>
                  <a:pt x="75833" y="42510"/>
                </a:cubicBezTo>
                <a:cubicBezTo>
                  <a:pt x="73269" y="42510"/>
                  <a:pt x="71437" y="40394"/>
                  <a:pt x="71437" y="37924"/>
                </a:cubicBezTo>
                <a:lnTo>
                  <a:pt x="71437" y="18874"/>
                </a:lnTo>
                <a:cubicBezTo>
                  <a:pt x="71437" y="16405"/>
                  <a:pt x="73269" y="14288"/>
                  <a:pt x="75833" y="14288"/>
                </a:cubicBezTo>
                <a:close/>
                <a:moveTo>
                  <a:pt x="122238" y="9525"/>
                </a:moveTo>
                <a:cubicBezTo>
                  <a:pt x="124436" y="9525"/>
                  <a:pt x="126634" y="11311"/>
                  <a:pt x="126634" y="13811"/>
                </a:cubicBezTo>
                <a:lnTo>
                  <a:pt x="126634" y="33100"/>
                </a:lnTo>
                <a:cubicBezTo>
                  <a:pt x="126634" y="35600"/>
                  <a:pt x="124436" y="37743"/>
                  <a:pt x="122238" y="37743"/>
                </a:cubicBezTo>
                <a:cubicBezTo>
                  <a:pt x="119307" y="37743"/>
                  <a:pt x="117475" y="35600"/>
                  <a:pt x="117475" y="33100"/>
                </a:cubicBezTo>
                <a:lnTo>
                  <a:pt x="117475" y="13811"/>
                </a:lnTo>
                <a:cubicBezTo>
                  <a:pt x="117475" y="11311"/>
                  <a:pt x="119307" y="9525"/>
                  <a:pt x="122238" y="9525"/>
                </a:cubicBezTo>
                <a:close/>
                <a:moveTo>
                  <a:pt x="98058" y="0"/>
                </a:moveTo>
                <a:cubicBezTo>
                  <a:pt x="100989" y="0"/>
                  <a:pt x="102821" y="2143"/>
                  <a:pt x="102821" y="4644"/>
                </a:cubicBezTo>
                <a:lnTo>
                  <a:pt x="102821" y="23932"/>
                </a:lnTo>
                <a:cubicBezTo>
                  <a:pt x="102821" y="26432"/>
                  <a:pt x="100989" y="28218"/>
                  <a:pt x="98058" y="28218"/>
                </a:cubicBezTo>
                <a:cubicBezTo>
                  <a:pt x="95860" y="28218"/>
                  <a:pt x="93662" y="26432"/>
                  <a:pt x="93662" y="23932"/>
                </a:cubicBezTo>
                <a:lnTo>
                  <a:pt x="93662" y="4644"/>
                </a:lnTo>
                <a:cubicBezTo>
                  <a:pt x="93662" y="2143"/>
                  <a:pt x="95860" y="0"/>
                  <a:pt x="980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9" name="Freeform 815">
            <a:extLst>
              <a:ext uri="{FF2B5EF4-FFF2-40B4-BE49-F238E27FC236}">
                <a16:creationId xmlns:a16="http://schemas.microsoft.com/office/drawing/2014/main" id="{C1987E71-FC68-6042-98E9-DD6C389D5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884" y="4331074"/>
            <a:ext cx="445761" cy="443451"/>
          </a:xfrm>
          <a:custGeom>
            <a:avLst/>
            <a:gdLst/>
            <a:ahLst/>
            <a:cxnLst/>
            <a:rect l="0" t="0" r="r" b="b"/>
            <a:pathLst>
              <a:path w="306027" h="304447">
                <a:moveTo>
                  <a:pt x="159997" y="295275"/>
                </a:moveTo>
                <a:cubicBezTo>
                  <a:pt x="162379" y="295275"/>
                  <a:pt x="164420" y="297039"/>
                  <a:pt x="164760" y="299861"/>
                </a:cubicBezTo>
                <a:cubicBezTo>
                  <a:pt x="164760" y="302331"/>
                  <a:pt x="162719" y="304095"/>
                  <a:pt x="160337" y="304447"/>
                </a:cubicBezTo>
                <a:cubicBezTo>
                  <a:pt x="157956" y="304447"/>
                  <a:pt x="155915" y="302331"/>
                  <a:pt x="155915" y="300214"/>
                </a:cubicBezTo>
                <a:cubicBezTo>
                  <a:pt x="155575" y="297745"/>
                  <a:pt x="157616" y="295628"/>
                  <a:pt x="159997" y="295275"/>
                </a:cubicBezTo>
                <a:close/>
                <a:moveTo>
                  <a:pt x="136866" y="294028"/>
                </a:moveTo>
                <a:cubicBezTo>
                  <a:pt x="139247" y="294028"/>
                  <a:pt x="140948" y="296410"/>
                  <a:pt x="140948" y="298791"/>
                </a:cubicBezTo>
                <a:cubicBezTo>
                  <a:pt x="140608" y="301172"/>
                  <a:pt x="138567" y="302873"/>
                  <a:pt x="136525" y="302873"/>
                </a:cubicBezTo>
                <a:lnTo>
                  <a:pt x="135845" y="302873"/>
                </a:lnTo>
                <a:cubicBezTo>
                  <a:pt x="133464" y="302533"/>
                  <a:pt x="131763" y="300152"/>
                  <a:pt x="132103" y="297770"/>
                </a:cubicBezTo>
                <a:cubicBezTo>
                  <a:pt x="132443" y="295389"/>
                  <a:pt x="134484" y="293688"/>
                  <a:pt x="136866" y="294028"/>
                </a:cubicBezTo>
                <a:close/>
                <a:moveTo>
                  <a:pt x="114848" y="289265"/>
                </a:moveTo>
                <a:cubicBezTo>
                  <a:pt x="117147" y="289946"/>
                  <a:pt x="118680" y="292327"/>
                  <a:pt x="118297" y="294708"/>
                </a:cubicBezTo>
                <a:cubicBezTo>
                  <a:pt x="117530" y="296749"/>
                  <a:pt x="115614" y="298110"/>
                  <a:pt x="113315" y="298110"/>
                </a:cubicBezTo>
                <a:cubicBezTo>
                  <a:pt x="112932" y="298110"/>
                  <a:pt x="112548" y="298110"/>
                  <a:pt x="112165" y="297770"/>
                </a:cubicBezTo>
                <a:cubicBezTo>
                  <a:pt x="109483" y="297090"/>
                  <a:pt x="107950" y="294708"/>
                  <a:pt x="108716" y="292327"/>
                </a:cubicBezTo>
                <a:cubicBezTo>
                  <a:pt x="109483" y="290286"/>
                  <a:pt x="112165" y="288925"/>
                  <a:pt x="114848" y="289265"/>
                </a:cubicBezTo>
                <a:close/>
                <a:moveTo>
                  <a:pt x="93134" y="282138"/>
                </a:moveTo>
                <a:cubicBezTo>
                  <a:pt x="95356" y="283287"/>
                  <a:pt x="96468" y="286353"/>
                  <a:pt x="95356" y="288652"/>
                </a:cubicBezTo>
                <a:cubicBezTo>
                  <a:pt x="94615" y="290568"/>
                  <a:pt x="92763" y="291717"/>
                  <a:pt x="91281" y="291717"/>
                </a:cubicBezTo>
                <a:cubicBezTo>
                  <a:pt x="90541" y="291717"/>
                  <a:pt x="89800" y="291334"/>
                  <a:pt x="89059" y="291334"/>
                </a:cubicBezTo>
                <a:cubicBezTo>
                  <a:pt x="86836" y="290184"/>
                  <a:pt x="85725" y="287119"/>
                  <a:pt x="86836" y="284820"/>
                </a:cubicBezTo>
                <a:cubicBezTo>
                  <a:pt x="87948" y="282138"/>
                  <a:pt x="90541" y="280988"/>
                  <a:pt x="93134" y="282138"/>
                </a:cubicBezTo>
                <a:close/>
                <a:moveTo>
                  <a:pt x="73237" y="269649"/>
                </a:moveTo>
                <a:cubicBezTo>
                  <a:pt x="75459" y="271010"/>
                  <a:pt x="75830" y="273731"/>
                  <a:pt x="74348" y="275772"/>
                </a:cubicBezTo>
                <a:cubicBezTo>
                  <a:pt x="73237" y="276793"/>
                  <a:pt x="72126" y="277473"/>
                  <a:pt x="70644" y="277473"/>
                </a:cubicBezTo>
                <a:cubicBezTo>
                  <a:pt x="69533" y="277473"/>
                  <a:pt x="68422" y="277473"/>
                  <a:pt x="67681" y="276793"/>
                </a:cubicBezTo>
                <a:cubicBezTo>
                  <a:pt x="65458" y="275432"/>
                  <a:pt x="65088" y="272711"/>
                  <a:pt x="66199" y="270669"/>
                </a:cubicBezTo>
                <a:cubicBezTo>
                  <a:pt x="68051" y="268628"/>
                  <a:pt x="71014" y="268288"/>
                  <a:pt x="73237" y="269649"/>
                </a:cubicBezTo>
                <a:close/>
                <a:moveTo>
                  <a:pt x="54851" y="255701"/>
                </a:moveTo>
                <a:cubicBezTo>
                  <a:pt x="56767" y="257402"/>
                  <a:pt x="56767" y="260123"/>
                  <a:pt x="54851" y="261824"/>
                </a:cubicBezTo>
                <a:cubicBezTo>
                  <a:pt x="54085" y="262845"/>
                  <a:pt x="52935" y="263185"/>
                  <a:pt x="51402" y="263185"/>
                </a:cubicBezTo>
                <a:cubicBezTo>
                  <a:pt x="50253" y="263185"/>
                  <a:pt x="49103" y="262845"/>
                  <a:pt x="47954" y="262165"/>
                </a:cubicBezTo>
                <a:cubicBezTo>
                  <a:pt x="46038" y="260464"/>
                  <a:pt x="46038" y="257402"/>
                  <a:pt x="47954" y="256041"/>
                </a:cubicBezTo>
                <a:cubicBezTo>
                  <a:pt x="49870" y="254000"/>
                  <a:pt x="52935" y="254000"/>
                  <a:pt x="54851" y="255701"/>
                </a:cubicBezTo>
                <a:close/>
                <a:moveTo>
                  <a:pt x="32385" y="237899"/>
                </a:moveTo>
                <a:cubicBezTo>
                  <a:pt x="34608" y="236538"/>
                  <a:pt x="37571" y="236878"/>
                  <a:pt x="39053" y="238579"/>
                </a:cubicBezTo>
                <a:cubicBezTo>
                  <a:pt x="40905" y="240620"/>
                  <a:pt x="40164" y="243342"/>
                  <a:pt x="38312" y="245043"/>
                </a:cubicBezTo>
                <a:cubicBezTo>
                  <a:pt x="37571" y="245383"/>
                  <a:pt x="36460" y="245723"/>
                  <a:pt x="35349" y="245723"/>
                </a:cubicBezTo>
                <a:cubicBezTo>
                  <a:pt x="34237" y="245723"/>
                  <a:pt x="32385" y="245043"/>
                  <a:pt x="31645" y="244022"/>
                </a:cubicBezTo>
                <a:cubicBezTo>
                  <a:pt x="30163" y="241981"/>
                  <a:pt x="30533" y="239600"/>
                  <a:pt x="32385" y="237899"/>
                </a:cubicBezTo>
                <a:close/>
                <a:moveTo>
                  <a:pt x="150636" y="234950"/>
                </a:moveTo>
                <a:cubicBezTo>
                  <a:pt x="153105" y="235303"/>
                  <a:pt x="155222" y="237420"/>
                  <a:pt x="155222" y="239889"/>
                </a:cubicBezTo>
                <a:cubicBezTo>
                  <a:pt x="154869" y="242359"/>
                  <a:pt x="153105" y="244122"/>
                  <a:pt x="150636" y="244122"/>
                </a:cubicBezTo>
                <a:lnTo>
                  <a:pt x="150283" y="244122"/>
                </a:lnTo>
                <a:cubicBezTo>
                  <a:pt x="147814" y="244122"/>
                  <a:pt x="146050" y="242006"/>
                  <a:pt x="146050" y="239536"/>
                </a:cubicBezTo>
                <a:cubicBezTo>
                  <a:pt x="146050" y="237067"/>
                  <a:pt x="148167" y="234950"/>
                  <a:pt x="150636" y="234950"/>
                </a:cubicBezTo>
                <a:close/>
                <a:moveTo>
                  <a:pt x="130493" y="232456"/>
                </a:moveTo>
                <a:cubicBezTo>
                  <a:pt x="133086" y="233136"/>
                  <a:pt x="134568" y="235517"/>
                  <a:pt x="133827" y="237898"/>
                </a:cubicBezTo>
                <a:cubicBezTo>
                  <a:pt x="133456" y="239940"/>
                  <a:pt x="131234" y="240960"/>
                  <a:pt x="129381" y="240960"/>
                </a:cubicBezTo>
                <a:cubicBezTo>
                  <a:pt x="129011" y="240960"/>
                  <a:pt x="128270" y="240960"/>
                  <a:pt x="127900" y="240960"/>
                </a:cubicBezTo>
                <a:cubicBezTo>
                  <a:pt x="125677" y="240280"/>
                  <a:pt x="123825" y="237558"/>
                  <a:pt x="124566" y="235517"/>
                </a:cubicBezTo>
                <a:cubicBezTo>
                  <a:pt x="125677" y="233136"/>
                  <a:pt x="128270" y="231775"/>
                  <a:pt x="130493" y="232456"/>
                </a:cubicBezTo>
                <a:close/>
                <a:moveTo>
                  <a:pt x="112554" y="223400"/>
                </a:moveTo>
                <a:cubicBezTo>
                  <a:pt x="115147" y="224933"/>
                  <a:pt x="115518" y="227998"/>
                  <a:pt x="114406" y="230298"/>
                </a:cubicBezTo>
                <a:cubicBezTo>
                  <a:pt x="113295" y="231830"/>
                  <a:pt x="111813" y="232980"/>
                  <a:pt x="110331" y="232980"/>
                </a:cubicBezTo>
                <a:cubicBezTo>
                  <a:pt x="109591" y="232980"/>
                  <a:pt x="108479" y="232597"/>
                  <a:pt x="108109" y="232214"/>
                </a:cubicBezTo>
                <a:cubicBezTo>
                  <a:pt x="105516" y="230681"/>
                  <a:pt x="104775" y="227615"/>
                  <a:pt x="106257" y="225699"/>
                </a:cubicBezTo>
                <a:cubicBezTo>
                  <a:pt x="107368" y="223017"/>
                  <a:pt x="110331" y="222250"/>
                  <a:pt x="112554" y="223400"/>
                </a:cubicBezTo>
                <a:close/>
                <a:moveTo>
                  <a:pt x="20689" y="218509"/>
                </a:moveTo>
                <a:cubicBezTo>
                  <a:pt x="23198" y="217488"/>
                  <a:pt x="25707" y="218169"/>
                  <a:pt x="27141" y="220210"/>
                </a:cubicBezTo>
                <a:cubicBezTo>
                  <a:pt x="28216" y="222591"/>
                  <a:pt x="27500" y="224972"/>
                  <a:pt x="24990" y="226333"/>
                </a:cubicBezTo>
                <a:cubicBezTo>
                  <a:pt x="24632" y="226333"/>
                  <a:pt x="23915" y="226673"/>
                  <a:pt x="22840" y="226673"/>
                </a:cubicBezTo>
                <a:cubicBezTo>
                  <a:pt x="21406" y="226673"/>
                  <a:pt x="19614" y="225993"/>
                  <a:pt x="18897" y="224292"/>
                </a:cubicBezTo>
                <a:cubicBezTo>
                  <a:pt x="17463" y="222251"/>
                  <a:pt x="18538" y="219529"/>
                  <a:pt x="20689" y="218509"/>
                </a:cubicBezTo>
                <a:close/>
                <a:moveTo>
                  <a:pt x="89535" y="212839"/>
                </a:moveTo>
                <a:lnTo>
                  <a:pt x="95832" y="212839"/>
                </a:lnTo>
                <a:cubicBezTo>
                  <a:pt x="98055" y="214200"/>
                  <a:pt x="98055" y="216921"/>
                  <a:pt x="96203" y="218962"/>
                </a:cubicBezTo>
                <a:cubicBezTo>
                  <a:pt x="95462" y="219983"/>
                  <a:pt x="93980" y="220323"/>
                  <a:pt x="92869" y="220323"/>
                </a:cubicBezTo>
                <a:cubicBezTo>
                  <a:pt x="91758" y="220323"/>
                  <a:pt x="90647" y="219983"/>
                  <a:pt x="89535" y="218962"/>
                </a:cubicBezTo>
                <a:cubicBezTo>
                  <a:pt x="87683" y="217602"/>
                  <a:pt x="87313" y="214540"/>
                  <a:pt x="89535" y="212839"/>
                </a:cubicBezTo>
                <a:close/>
                <a:moveTo>
                  <a:pt x="77206" y="194696"/>
                </a:moveTo>
                <a:cubicBezTo>
                  <a:pt x="79428" y="193675"/>
                  <a:pt x="82762" y="194015"/>
                  <a:pt x="83873" y="196056"/>
                </a:cubicBezTo>
                <a:cubicBezTo>
                  <a:pt x="85355" y="198098"/>
                  <a:pt x="84614" y="200819"/>
                  <a:pt x="82762" y="202180"/>
                </a:cubicBezTo>
                <a:cubicBezTo>
                  <a:pt x="81651" y="202520"/>
                  <a:pt x="80910" y="202860"/>
                  <a:pt x="79799" y="202860"/>
                </a:cubicBezTo>
                <a:cubicBezTo>
                  <a:pt x="78687" y="202860"/>
                  <a:pt x="76835" y="202180"/>
                  <a:pt x="75724" y="200819"/>
                </a:cubicBezTo>
                <a:cubicBezTo>
                  <a:pt x="74613" y="198778"/>
                  <a:pt x="75354" y="196056"/>
                  <a:pt x="77206" y="194696"/>
                </a:cubicBezTo>
                <a:close/>
                <a:moveTo>
                  <a:pt x="243938" y="169971"/>
                </a:moveTo>
                <a:cubicBezTo>
                  <a:pt x="237080" y="204237"/>
                  <a:pt x="210728" y="232011"/>
                  <a:pt x="176796" y="241028"/>
                </a:cubicBezTo>
                <a:lnTo>
                  <a:pt x="187264" y="291165"/>
                </a:lnTo>
                <a:cubicBezTo>
                  <a:pt x="241772" y="277819"/>
                  <a:pt x="284368" y="233093"/>
                  <a:pt x="294476" y="177906"/>
                </a:cubicBezTo>
                <a:lnTo>
                  <a:pt x="243938" y="169971"/>
                </a:lnTo>
                <a:close/>
                <a:moveTo>
                  <a:pt x="184767" y="110463"/>
                </a:moveTo>
                <a:cubicBezTo>
                  <a:pt x="179804" y="110463"/>
                  <a:pt x="175550" y="114362"/>
                  <a:pt x="175550" y="119680"/>
                </a:cubicBezTo>
                <a:cubicBezTo>
                  <a:pt x="175550" y="124642"/>
                  <a:pt x="179804" y="128542"/>
                  <a:pt x="184767" y="128542"/>
                </a:cubicBezTo>
                <a:cubicBezTo>
                  <a:pt x="189730" y="128542"/>
                  <a:pt x="193983" y="124642"/>
                  <a:pt x="193983" y="119680"/>
                </a:cubicBezTo>
                <a:cubicBezTo>
                  <a:pt x="193983" y="114362"/>
                  <a:pt x="189730" y="110463"/>
                  <a:pt x="184767" y="110463"/>
                </a:cubicBezTo>
                <a:close/>
                <a:moveTo>
                  <a:pt x="153807" y="107950"/>
                </a:moveTo>
                <a:cubicBezTo>
                  <a:pt x="156347" y="107950"/>
                  <a:pt x="158524" y="109765"/>
                  <a:pt x="158524" y="112305"/>
                </a:cubicBezTo>
                <a:cubicBezTo>
                  <a:pt x="158524" y="115207"/>
                  <a:pt x="156347" y="117022"/>
                  <a:pt x="153807" y="117022"/>
                </a:cubicBezTo>
                <a:cubicBezTo>
                  <a:pt x="134575" y="117022"/>
                  <a:pt x="118972" y="132987"/>
                  <a:pt x="118972" y="151856"/>
                </a:cubicBezTo>
                <a:cubicBezTo>
                  <a:pt x="118972" y="171450"/>
                  <a:pt x="134575" y="187053"/>
                  <a:pt x="153807" y="187053"/>
                </a:cubicBezTo>
                <a:cubicBezTo>
                  <a:pt x="173038" y="187053"/>
                  <a:pt x="188641" y="171450"/>
                  <a:pt x="188641" y="151856"/>
                </a:cubicBezTo>
                <a:cubicBezTo>
                  <a:pt x="188641" y="149679"/>
                  <a:pt x="190818" y="147502"/>
                  <a:pt x="193358" y="147502"/>
                </a:cubicBezTo>
                <a:cubicBezTo>
                  <a:pt x="195898" y="147502"/>
                  <a:pt x="198075" y="149679"/>
                  <a:pt x="198075" y="151856"/>
                </a:cubicBezTo>
                <a:cubicBezTo>
                  <a:pt x="198075" y="176530"/>
                  <a:pt x="178118" y="196487"/>
                  <a:pt x="153807" y="196487"/>
                </a:cubicBezTo>
                <a:cubicBezTo>
                  <a:pt x="129495" y="196487"/>
                  <a:pt x="109538" y="176530"/>
                  <a:pt x="109538" y="151856"/>
                </a:cubicBezTo>
                <a:cubicBezTo>
                  <a:pt x="109538" y="127907"/>
                  <a:pt x="129495" y="107950"/>
                  <a:pt x="153807" y="107950"/>
                </a:cubicBezTo>
                <a:close/>
                <a:moveTo>
                  <a:pt x="184767" y="101600"/>
                </a:moveTo>
                <a:cubicBezTo>
                  <a:pt x="194692" y="101600"/>
                  <a:pt x="202846" y="109754"/>
                  <a:pt x="202846" y="119680"/>
                </a:cubicBezTo>
                <a:cubicBezTo>
                  <a:pt x="202846" y="129605"/>
                  <a:pt x="194692" y="137759"/>
                  <a:pt x="184767" y="137759"/>
                </a:cubicBezTo>
                <a:cubicBezTo>
                  <a:pt x="174487" y="137759"/>
                  <a:pt x="166688" y="129605"/>
                  <a:pt x="166688" y="119680"/>
                </a:cubicBezTo>
                <a:cubicBezTo>
                  <a:pt x="166688" y="109754"/>
                  <a:pt x="174487" y="101600"/>
                  <a:pt x="184767" y="101600"/>
                </a:cubicBezTo>
                <a:close/>
                <a:moveTo>
                  <a:pt x="252602" y="47694"/>
                </a:moveTo>
                <a:lnTo>
                  <a:pt x="218308" y="85567"/>
                </a:lnTo>
                <a:cubicBezTo>
                  <a:pt x="235997" y="103242"/>
                  <a:pt x="246104" y="127048"/>
                  <a:pt x="246104" y="151215"/>
                </a:cubicBezTo>
                <a:cubicBezTo>
                  <a:pt x="246104" y="154461"/>
                  <a:pt x="245743" y="157707"/>
                  <a:pt x="245382" y="160954"/>
                </a:cubicBezTo>
                <a:lnTo>
                  <a:pt x="295920" y="168889"/>
                </a:lnTo>
                <a:cubicBezTo>
                  <a:pt x="296642" y="163118"/>
                  <a:pt x="297003" y="156986"/>
                  <a:pt x="297003" y="151215"/>
                </a:cubicBezTo>
                <a:cubicBezTo>
                  <a:pt x="297003" y="112260"/>
                  <a:pt x="280758" y="74747"/>
                  <a:pt x="252602" y="47694"/>
                </a:cubicBezTo>
                <a:close/>
                <a:moveTo>
                  <a:pt x="251880" y="36513"/>
                </a:moveTo>
                <a:cubicBezTo>
                  <a:pt x="253324" y="36513"/>
                  <a:pt x="254407" y="36873"/>
                  <a:pt x="255129" y="37595"/>
                </a:cubicBezTo>
                <a:cubicBezTo>
                  <a:pt x="287617" y="66451"/>
                  <a:pt x="306027" y="108292"/>
                  <a:pt x="306027" y="151215"/>
                </a:cubicBezTo>
                <a:cubicBezTo>
                  <a:pt x="306027" y="159150"/>
                  <a:pt x="305666" y="167085"/>
                  <a:pt x="304583" y="174660"/>
                </a:cubicBezTo>
                <a:cubicBezTo>
                  <a:pt x="294837" y="237061"/>
                  <a:pt x="246826" y="287919"/>
                  <a:pt x="184737" y="300904"/>
                </a:cubicBezTo>
                <a:cubicBezTo>
                  <a:pt x="184376" y="300904"/>
                  <a:pt x="184015" y="301265"/>
                  <a:pt x="183654" y="301265"/>
                </a:cubicBezTo>
                <a:cubicBezTo>
                  <a:pt x="181488" y="301265"/>
                  <a:pt x="179683" y="299461"/>
                  <a:pt x="178961" y="297297"/>
                </a:cubicBezTo>
                <a:lnTo>
                  <a:pt x="166688" y="238503"/>
                </a:lnTo>
                <a:cubicBezTo>
                  <a:pt x="166688" y="237061"/>
                  <a:pt x="166688" y="235978"/>
                  <a:pt x="167410" y="234896"/>
                </a:cubicBezTo>
                <a:cubicBezTo>
                  <a:pt x="168132" y="234175"/>
                  <a:pt x="169215" y="233093"/>
                  <a:pt x="170298" y="233093"/>
                </a:cubicBezTo>
                <a:cubicBezTo>
                  <a:pt x="204230" y="225879"/>
                  <a:pt x="230582" y="198105"/>
                  <a:pt x="235636" y="164200"/>
                </a:cubicBezTo>
                <a:cubicBezTo>
                  <a:pt x="236358" y="159150"/>
                  <a:pt x="236719" y="155182"/>
                  <a:pt x="236719" y="151215"/>
                </a:cubicBezTo>
                <a:cubicBezTo>
                  <a:pt x="236719" y="127769"/>
                  <a:pt x="226611" y="105406"/>
                  <a:pt x="208923" y="89174"/>
                </a:cubicBezTo>
                <a:cubicBezTo>
                  <a:pt x="207118" y="87732"/>
                  <a:pt x="206757" y="84846"/>
                  <a:pt x="208562" y="83043"/>
                </a:cubicBezTo>
                <a:lnTo>
                  <a:pt x="248631" y="37956"/>
                </a:lnTo>
                <a:cubicBezTo>
                  <a:pt x="249714" y="36873"/>
                  <a:pt x="250797" y="36513"/>
                  <a:pt x="251880" y="36513"/>
                </a:cubicBezTo>
                <a:close/>
                <a:moveTo>
                  <a:pt x="147475" y="9380"/>
                </a:moveTo>
                <a:cubicBezTo>
                  <a:pt x="71046" y="11906"/>
                  <a:pt x="9329" y="75045"/>
                  <a:pt x="9329" y="152617"/>
                </a:cubicBezTo>
                <a:cubicBezTo>
                  <a:pt x="9329" y="167049"/>
                  <a:pt x="11482" y="181480"/>
                  <a:pt x="15788" y="195551"/>
                </a:cubicBezTo>
                <a:lnTo>
                  <a:pt x="63870" y="178594"/>
                </a:lnTo>
                <a:cubicBezTo>
                  <a:pt x="61358" y="170296"/>
                  <a:pt x="59923" y="161637"/>
                  <a:pt x="59923" y="152617"/>
                </a:cubicBezTo>
                <a:cubicBezTo>
                  <a:pt x="59923" y="103549"/>
                  <a:pt x="98675" y="62778"/>
                  <a:pt x="147475" y="60253"/>
                </a:cubicBezTo>
                <a:lnTo>
                  <a:pt x="147475" y="9380"/>
                </a:lnTo>
                <a:close/>
                <a:moveTo>
                  <a:pt x="152139" y="0"/>
                </a:moveTo>
                <a:cubicBezTo>
                  <a:pt x="154651" y="0"/>
                  <a:pt x="156804" y="2165"/>
                  <a:pt x="156804" y="4690"/>
                </a:cubicBezTo>
                <a:lnTo>
                  <a:pt x="156804" y="64943"/>
                </a:lnTo>
                <a:cubicBezTo>
                  <a:pt x="156804" y="67469"/>
                  <a:pt x="154651" y="69633"/>
                  <a:pt x="152139" y="69633"/>
                </a:cubicBezTo>
                <a:cubicBezTo>
                  <a:pt x="106569" y="69633"/>
                  <a:pt x="69252" y="106796"/>
                  <a:pt x="69252" y="152617"/>
                </a:cubicBezTo>
                <a:cubicBezTo>
                  <a:pt x="69252" y="161997"/>
                  <a:pt x="70687" y="171378"/>
                  <a:pt x="73917" y="180037"/>
                </a:cubicBezTo>
                <a:cubicBezTo>
                  <a:pt x="74634" y="182563"/>
                  <a:pt x="73558" y="185088"/>
                  <a:pt x="71046" y="185810"/>
                </a:cubicBezTo>
                <a:lnTo>
                  <a:pt x="14353" y="205654"/>
                </a:lnTo>
                <a:cubicBezTo>
                  <a:pt x="13994" y="205654"/>
                  <a:pt x="13276" y="206014"/>
                  <a:pt x="12917" y="206014"/>
                </a:cubicBezTo>
                <a:cubicBezTo>
                  <a:pt x="10765" y="206014"/>
                  <a:pt x="9329" y="204932"/>
                  <a:pt x="8612" y="202767"/>
                </a:cubicBezTo>
                <a:cubicBezTo>
                  <a:pt x="2870" y="186892"/>
                  <a:pt x="0" y="169935"/>
                  <a:pt x="0" y="152617"/>
                </a:cubicBezTo>
                <a:cubicBezTo>
                  <a:pt x="0" y="68551"/>
                  <a:pt x="68534" y="0"/>
                  <a:pt x="1521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0" name="Freeform 816">
            <a:extLst>
              <a:ext uri="{FF2B5EF4-FFF2-40B4-BE49-F238E27FC236}">
                <a16:creationId xmlns:a16="http://schemas.microsoft.com/office/drawing/2014/main" id="{6085B062-C8BB-BD45-9BAC-0BD787E28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737" y="5435825"/>
            <a:ext cx="445761" cy="406497"/>
          </a:xfrm>
          <a:custGeom>
            <a:avLst/>
            <a:gdLst/>
            <a:ahLst/>
            <a:cxnLst/>
            <a:rect l="0" t="0" r="r" b="b"/>
            <a:pathLst>
              <a:path w="305661" h="279041">
                <a:moveTo>
                  <a:pt x="204835" y="221507"/>
                </a:moveTo>
                <a:lnTo>
                  <a:pt x="210248" y="269691"/>
                </a:lnTo>
                <a:lnTo>
                  <a:pt x="294694" y="269691"/>
                </a:lnTo>
                <a:lnTo>
                  <a:pt x="288559" y="250633"/>
                </a:lnTo>
                <a:lnTo>
                  <a:pt x="204835" y="221507"/>
                </a:lnTo>
                <a:close/>
                <a:moveTo>
                  <a:pt x="110284" y="218989"/>
                </a:moveTo>
                <a:lnTo>
                  <a:pt x="104510" y="269691"/>
                </a:lnTo>
                <a:lnTo>
                  <a:pt x="200865" y="269691"/>
                </a:lnTo>
                <a:lnTo>
                  <a:pt x="195091" y="218989"/>
                </a:lnTo>
                <a:lnTo>
                  <a:pt x="110284" y="218989"/>
                </a:lnTo>
                <a:close/>
                <a:moveTo>
                  <a:pt x="26559" y="218989"/>
                </a:moveTo>
                <a:lnTo>
                  <a:pt x="10680" y="269691"/>
                </a:lnTo>
                <a:lnTo>
                  <a:pt x="95488" y="269691"/>
                </a:lnTo>
                <a:lnTo>
                  <a:pt x="101262" y="218989"/>
                </a:lnTo>
                <a:lnTo>
                  <a:pt x="26559" y="218989"/>
                </a:lnTo>
                <a:close/>
                <a:moveTo>
                  <a:pt x="199782" y="177277"/>
                </a:moveTo>
                <a:lnTo>
                  <a:pt x="203391" y="211078"/>
                </a:lnTo>
                <a:lnTo>
                  <a:pt x="285311" y="239846"/>
                </a:lnTo>
                <a:lnTo>
                  <a:pt x="273763" y="203168"/>
                </a:lnTo>
                <a:lnTo>
                  <a:pt x="199782" y="177277"/>
                </a:lnTo>
                <a:close/>
                <a:moveTo>
                  <a:pt x="194730" y="131250"/>
                </a:moveTo>
                <a:lnTo>
                  <a:pt x="198700" y="167209"/>
                </a:lnTo>
                <a:lnTo>
                  <a:pt x="270515" y="192380"/>
                </a:lnTo>
                <a:lnTo>
                  <a:pt x="251027" y="131250"/>
                </a:lnTo>
                <a:lnTo>
                  <a:pt x="194730" y="131250"/>
                </a:lnTo>
                <a:close/>
                <a:moveTo>
                  <a:pt x="54347" y="131250"/>
                </a:moveTo>
                <a:lnTo>
                  <a:pt x="43520" y="165770"/>
                </a:lnTo>
                <a:lnTo>
                  <a:pt x="83217" y="165770"/>
                </a:lnTo>
                <a:cubicBezTo>
                  <a:pt x="85744" y="165770"/>
                  <a:pt x="87909" y="167928"/>
                  <a:pt x="87909" y="170445"/>
                </a:cubicBezTo>
                <a:cubicBezTo>
                  <a:pt x="87909" y="172962"/>
                  <a:pt x="85744" y="175120"/>
                  <a:pt x="83217" y="175120"/>
                </a:cubicBezTo>
                <a:lnTo>
                  <a:pt x="40633" y="175120"/>
                </a:lnTo>
                <a:lnTo>
                  <a:pt x="29807" y="210000"/>
                </a:lnTo>
                <a:lnTo>
                  <a:pt x="101983" y="210000"/>
                </a:lnTo>
                <a:lnTo>
                  <a:pt x="104149" y="191661"/>
                </a:lnTo>
                <a:cubicBezTo>
                  <a:pt x="104510" y="189144"/>
                  <a:pt x="106675" y="186986"/>
                  <a:pt x="109201" y="187346"/>
                </a:cubicBezTo>
                <a:cubicBezTo>
                  <a:pt x="111727" y="187705"/>
                  <a:pt x="113532" y="189863"/>
                  <a:pt x="113532" y="192380"/>
                </a:cubicBezTo>
                <a:lnTo>
                  <a:pt x="111366" y="210000"/>
                </a:lnTo>
                <a:lnTo>
                  <a:pt x="194008" y="210000"/>
                </a:lnTo>
                <a:lnTo>
                  <a:pt x="190038" y="175120"/>
                </a:lnTo>
                <a:lnTo>
                  <a:pt x="138793" y="175120"/>
                </a:lnTo>
                <a:cubicBezTo>
                  <a:pt x="136267" y="175120"/>
                  <a:pt x="134102" y="172962"/>
                  <a:pt x="134102" y="170445"/>
                </a:cubicBezTo>
                <a:cubicBezTo>
                  <a:pt x="134102" y="167928"/>
                  <a:pt x="136267" y="165770"/>
                  <a:pt x="138793" y="165770"/>
                </a:cubicBezTo>
                <a:lnTo>
                  <a:pt x="188956" y="165770"/>
                </a:lnTo>
                <a:lnTo>
                  <a:pt x="185347" y="131250"/>
                </a:lnTo>
                <a:lnTo>
                  <a:pt x="125802" y="131250"/>
                </a:lnTo>
                <a:lnTo>
                  <a:pt x="115336" y="171524"/>
                </a:lnTo>
                <a:cubicBezTo>
                  <a:pt x="114975" y="173681"/>
                  <a:pt x="113171" y="175120"/>
                  <a:pt x="111005" y="175120"/>
                </a:cubicBezTo>
                <a:cubicBezTo>
                  <a:pt x="108840" y="175120"/>
                  <a:pt x="107036" y="173681"/>
                  <a:pt x="106675" y="171524"/>
                </a:cubicBezTo>
                <a:lnTo>
                  <a:pt x="96570" y="131250"/>
                </a:lnTo>
                <a:lnTo>
                  <a:pt x="54347" y="131250"/>
                </a:lnTo>
                <a:close/>
                <a:moveTo>
                  <a:pt x="110007" y="36267"/>
                </a:moveTo>
                <a:cubicBezTo>
                  <a:pt x="102513" y="36267"/>
                  <a:pt x="96446" y="42334"/>
                  <a:pt x="96446" y="50185"/>
                </a:cubicBezTo>
                <a:cubicBezTo>
                  <a:pt x="96446" y="57680"/>
                  <a:pt x="102513" y="63746"/>
                  <a:pt x="110007" y="63746"/>
                </a:cubicBezTo>
                <a:cubicBezTo>
                  <a:pt x="117502" y="63746"/>
                  <a:pt x="123925" y="57680"/>
                  <a:pt x="123925" y="50185"/>
                </a:cubicBezTo>
                <a:cubicBezTo>
                  <a:pt x="123925" y="42334"/>
                  <a:pt x="117502" y="36267"/>
                  <a:pt x="110007" y="36267"/>
                </a:cubicBezTo>
                <a:close/>
                <a:moveTo>
                  <a:pt x="110007" y="26988"/>
                </a:moveTo>
                <a:cubicBezTo>
                  <a:pt x="122498" y="26988"/>
                  <a:pt x="132847" y="37338"/>
                  <a:pt x="132847" y="50185"/>
                </a:cubicBezTo>
                <a:cubicBezTo>
                  <a:pt x="132847" y="62676"/>
                  <a:pt x="122498" y="72668"/>
                  <a:pt x="110007" y="72668"/>
                </a:cubicBezTo>
                <a:cubicBezTo>
                  <a:pt x="97517" y="72668"/>
                  <a:pt x="87167" y="62676"/>
                  <a:pt x="87167" y="50185"/>
                </a:cubicBezTo>
                <a:cubicBezTo>
                  <a:pt x="87167" y="37338"/>
                  <a:pt x="97517" y="26988"/>
                  <a:pt x="110007" y="26988"/>
                </a:cubicBezTo>
                <a:close/>
                <a:moveTo>
                  <a:pt x="111005" y="8989"/>
                </a:moveTo>
                <a:cubicBezTo>
                  <a:pt x="87909" y="8989"/>
                  <a:pt x="69143" y="27689"/>
                  <a:pt x="69143" y="51062"/>
                </a:cubicBezTo>
                <a:cubicBezTo>
                  <a:pt x="69143" y="66884"/>
                  <a:pt x="78526" y="81986"/>
                  <a:pt x="93322" y="88819"/>
                </a:cubicBezTo>
                <a:cubicBezTo>
                  <a:pt x="94766" y="89178"/>
                  <a:pt x="95848" y="90616"/>
                  <a:pt x="96209" y="91695"/>
                </a:cubicBezTo>
                <a:lnTo>
                  <a:pt x="111005" y="151387"/>
                </a:lnTo>
                <a:lnTo>
                  <a:pt x="126162" y="91695"/>
                </a:lnTo>
                <a:cubicBezTo>
                  <a:pt x="126523" y="90616"/>
                  <a:pt x="127245" y="89178"/>
                  <a:pt x="128689" y="88819"/>
                </a:cubicBezTo>
                <a:cubicBezTo>
                  <a:pt x="143485" y="81986"/>
                  <a:pt x="152868" y="66884"/>
                  <a:pt x="152868" y="51062"/>
                </a:cubicBezTo>
                <a:cubicBezTo>
                  <a:pt x="152868" y="27689"/>
                  <a:pt x="134102" y="8989"/>
                  <a:pt x="111005" y="8989"/>
                </a:cubicBezTo>
                <a:close/>
                <a:moveTo>
                  <a:pt x="111005" y="0"/>
                </a:moveTo>
                <a:cubicBezTo>
                  <a:pt x="139154" y="0"/>
                  <a:pt x="162251" y="22654"/>
                  <a:pt x="162251" y="51062"/>
                </a:cubicBezTo>
                <a:cubicBezTo>
                  <a:pt x="162251" y="69760"/>
                  <a:pt x="151424" y="87380"/>
                  <a:pt x="134463" y="96010"/>
                </a:cubicBezTo>
                <a:lnTo>
                  <a:pt x="127967" y="121901"/>
                </a:lnTo>
                <a:lnTo>
                  <a:pt x="254636" y="121901"/>
                </a:lnTo>
                <a:cubicBezTo>
                  <a:pt x="256801" y="121901"/>
                  <a:pt x="258245" y="123339"/>
                  <a:pt x="258967" y="125137"/>
                </a:cubicBezTo>
                <a:lnTo>
                  <a:pt x="305520" y="272928"/>
                </a:lnTo>
                <a:cubicBezTo>
                  <a:pt x="305881" y="274366"/>
                  <a:pt x="305520" y="275804"/>
                  <a:pt x="304799" y="277243"/>
                </a:cubicBezTo>
                <a:cubicBezTo>
                  <a:pt x="303716" y="278321"/>
                  <a:pt x="302272" y="279041"/>
                  <a:pt x="300829" y="279041"/>
                </a:cubicBezTo>
                <a:lnTo>
                  <a:pt x="4545" y="279041"/>
                </a:lnTo>
                <a:cubicBezTo>
                  <a:pt x="3102" y="279041"/>
                  <a:pt x="1658" y="278321"/>
                  <a:pt x="937" y="277243"/>
                </a:cubicBezTo>
                <a:cubicBezTo>
                  <a:pt x="-146" y="275804"/>
                  <a:pt x="-146" y="274366"/>
                  <a:pt x="215" y="272928"/>
                </a:cubicBezTo>
                <a:lnTo>
                  <a:pt x="46408" y="125137"/>
                </a:lnTo>
                <a:cubicBezTo>
                  <a:pt x="47129" y="123339"/>
                  <a:pt x="48934" y="121901"/>
                  <a:pt x="50738" y="121901"/>
                </a:cubicBezTo>
                <a:lnTo>
                  <a:pt x="94044" y="121901"/>
                </a:lnTo>
                <a:lnTo>
                  <a:pt x="87548" y="96010"/>
                </a:lnTo>
                <a:cubicBezTo>
                  <a:pt x="70587" y="87380"/>
                  <a:pt x="59760" y="69760"/>
                  <a:pt x="59760" y="51062"/>
                </a:cubicBezTo>
                <a:cubicBezTo>
                  <a:pt x="59760" y="22654"/>
                  <a:pt x="82857" y="0"/>
                  <a:pt x="1110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1" name="Freeform 817">
            <a:extLst>
              <a:ext uri="{FF2B5EF4-FFF2-40B4-BE49-F238E27FC236}">
                <a16:creationId xmlns:a16="http://schemas.microsoft.com/office/drawing/2014/main" id="{7B1CB5B0-AFAB-0C47-A101-BFB3B83AC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708" y="5543805"/>
            <a:ext cx="445760" cy="397258"/>
          </a:xfrm>
          <a:custGeom>
            <a:avLst/>
            <a:gdLst/>
            <a:ahLst/>
            <a:cxnLst/>
            <a:rect l="0" t="0" r="r" b="b"/>
            <a:pathLst>
              <a:path w="306027" h="272691">
                <a:moveTo>
                  <a:pt x="71731" y="166624"/>
                </a:moveTo>
                <a:lnTo>
                  <a:pt x="21519" y="263342"/>
                </a:lnTo>
                <a:lnTo>
                  <a:pt x="81774" y="263342"/>
                </a:lnTo>
                <a:lnTo>
                  <a:pt x="122661" y="184601"/>
                </a:lnTo>
                <a:lnTo>
                  <a:pt x="112977" y="166624"/>
                </a:lnTo>
                <a:cubicBezTo>
                  <a:pt x="106880" y="170938"/>
                  <a:pt x="99707" y="173096"/>
                  <a:pt x="92533" y="173096"/>
                </a:cubicBezTo>
                <a:cubicBezTo>
                  <a:pt x="85002" y="173096"/>
                  <a:pt x="77829" y="170938"/>
                  <a:pt x="71731" y="166624"/>
                </a:cubicBezTo>
                <a:close/>
                <a:moveTo>
                  <a:pt x="92533" y="126714"/>
                </a:moveTo>
                <a:lnTo>
                  <a:pt x="76035" y="158354"/>
                </a:lnTo>
                <a:cubicBezTo>
                  <a:pt x="85719" y="165905"/>
                  <a:pt x="98989" y="165905"/>
                  <a:pt x="108673" y="158354"/>
                </a:cubicBezTo>
                <a:lnTo>
                  <a:pt x="92533" y="126714"/>
                </a:lnTo>
                <a:close/>
                <a:moveTo>
                  <a:pt x="178612" y="87163"/>
                </a:moveTo>
                <a:cubicBezTo>
                  <a:pt x="180763" y="88242"/>
                  <a:pt x="181481" y="91118"/>
                  <a:pt x="180763" y="93276"/>
                </a:cubicBezTo>
                <a:lnTo>
                  <a:pt x="91816" y="263342"/>
                </a:lnTo>
                <a:lnTo>
                  <a:pt x="159603" y="263342"/>
                </a:lnTo>
                <a:lnTo>
                  <a:pt x="183633" y="217680"/>
                </a:lnTo>
                <a:lnTo>
                  <a:pt x="168569" y="188556"/>
                </a:lnTo>
                <a:cubicBezTo>
                  <a:pt x="167852" y="187118"/>
                  <a:pt x="167852" y="185680"/>
                  <a:pt x="168569" y="184242"/>
                </a:cubicBezTo>
                <a:lnTo>
                  <a:pt x="182557" y="157275"/>
                </a:lnTo>
                <a:lnTo>
                  <a:pt x="173590" y="140017"/>
                </a:lnTo>
                <a:cubicBezTo>
                  <a:pt x="172873" y="138579"/>
                  <a:pt x="172873" y="137141"/>
                  <a:pt x="173590" y="135703"/>
                </a:cubicBezTo>
                <a:lnTo>
                  <a:pt x="182557" y="118444"/>
                </a:lnTo>
                <a:lnTo>
                  <a:pt x="182557" y="109096"/>
                </a:lnTo>
                <a:cubicBezTo>
                  <a:pt x="182557" y="106579"/>
                  <a:pt x="184709" y="104422"/>
                  <a:pt x="187219" y="104422"/>
                </a:cubicBezTo>
                <a:cubicBezTo>
                  <a:pt x="189730" y="104422"/>
                  <a:pt x="191882" y="106579"/>
                  <a:pt x="191882" y="109096"/>
                </a:cubicBezTo>
                <a:lnTo>
                  <a:pt x="191882" y="119523"/>
                </a:lnTo>
                <a:cubicBezTo>
                  <a:pt x="191882" y="120242"/>
                  <a:pt x="191523" y="120601"/>
                  <a:pt x="191523" y="120961"/>
                </a:cubicBezTo>
                <a:cubicBezTo>
                  <a:pt x="191523" y="121321"/>
                  <a:pt x="191523" y="121321"/>
                  <a:pt x="191523" y="121321"/>
                </a:cubicBezTo>
                <a:cubicBezTo>
                  <a:pt x="191523" y="121321"/>
                  <a:pt x="191523" y="121321"/>
                  <a:pt x="191165" y="121680"/>
                </a:cubicBezTo>
                <a:lnTo>
                  <a:pt x="182915" y="137860"/>
                </a:lnTo>
                <a:lnTo>
                  <a:pt x="191882" y="155118"/>
                </a:lnTo>
                <a:cubicBezTo>
                  <a:pt x="192241" y="156556"/>
                  <a:pt x="192241" y="157995"/>
                  <a:pt x="191882" y="159433"/>
                </a:cubicBezTo>
                <a:lnTo>
                  <a:pt x="177536" y="186399"/>
                </a:lnTo>
                <a:lnTo>
                  <a:pt x="192958" y="215163"/>
                </a:lnTo>
                <a:cubicBezTo>
                  <a:pt x="193316" y="216601"/>
                  <a:pt x="193316" y="218399"/>
                  <a:pt x="192958" y="219837"/>
                </a:cubicBezTo>
                <a:lnTo>
                  <a:pt x="166417" y="270174"/>
                </a:lnTo>
                <a:cubicBezTo>
                  <a:pt x="166417" y="270533"/>
                  <a:pt x="166059" y="270893"/>
                  <a:pt x="166059" y="270893"/>
                </a:cubicBezTo>
                <a:cubicBezTo>
                  <a:pt x="165700" y="271252"/>
                  <a:pt x="165700" y="271252"/>
                  <a:pt x="165700" y="271252"/>
                </a:cubicBezTo>
                <a:cubicBezTo>
                  <a:pt x="165341" y="271612"/>
                  <a:pt x="164983" y="271972"/>
                  <a:pt x="164624" y="271972"/>
                </a:cubicBezTo>
                <a:cubicBezTo>
                  <a:pt x="164265" y="271972"/>
                  <a:pt x="164265" y="271972"/>
                  <a:pt x="164265" y="271972"/>
                </a:cubicBezTo>
                <a:cubicBezTo>
                  <a:pt x="163548" y="272331"/>
                  <a:pt x="163189" y="272691"/>
                  <a:pt x="162472" y="272691"/>
                </a:cubicBezTo>
                <a:lnTo>
                  <a:pt x="4662" y="272691"/>
                </a:lnTo>
                <a:cubicBezTo>
                  <a:pt x="2152" y="272691"/>
                  <a:pt x="0" y="270533"/>
                  <a:pt x="0" y="267657"/>
                </a:cubicBezTo>
                <a:cubicBezTo>
                  <a:pt x="0" y="265500"/>
                  <a:pt x="2152" y="263342"/>
                  <a:pt x="4662" y="263342"/>
                </a:cubicBezTo>
                <a:lnTo>
                  <a:pt x="10760" y="263342"/>
                </a:lnTo>
                <a:lnTo>
                  <a:pt x="88230" y="114849"/>
                </a:lnTo>
                <a:cubicBezTo>
                  <a:pt x="89664" y="111613"/>
                  <a:pt x="95044" y="111613"/>
                  <a:pt x="96479" y="114849"/>
                </a:cubicBezTo>
                <a:lnTo>
                  <a:pt x="127682" y="174893"/>
                </a:lnTo>
                <a:lnTo>
                  <a:pt x="172514" y="88961"/>
                </a:lnTo>
                <a:cubicBezTo>
                  <a:pt x="173590" y="86804"/>
                  <a:pt x="176460" y="85725"/>
                  <a:pt x="178612" y="87163"/>
                </a:cubicBezTo>
                <a:close/>
                <a:moveTo>
                  <a:pt x="117736" y="9341"/>
                </a:moveTo>
                <a:lnTo>
                  <a:pt x="127456" y="25509"/>
                </a:lnTo>
                <a:cubicBezTo>
                  <a:pt x="128177" y="26946"/>
                  <a:pt x="128177" y="28742"/>
                  <a:pt x="127456" y="30179"/>
                </a:cubicBezTo>
                <a:lnTo>
                  <a:pt x="117736" y="46347"/>
                </a:lnTo>
                <a:lnTo>
                  <a:pt x="184340" y="46347"/>
                </a:lnTo>
                <a:lnTo>
                  <a:pt x="184340" y="9341"/>
                </a:lnTo>
                <a:lnTo>
                  <a:pt x="117736" y="9341"/>
                </a:lnTo>
                <a:close/>
                <a:moveTo>
                  <a:pt x="109815" y="0"/>
                </a:moveTo>
                <a:lnTo>
                  <a:pt x="189020" y="0"/>
                </a:lnTo>
                <a:cubicBezTo>
                  <a:pt x="191540" y="0"/>
                  <a:pt x="193700" y="2156"/>
                  <a:pt x="193700" y="4671"/>
                </a:cubicBezTo>
                <a:lnTo>
                  <a:pt x="193700" y="51017"/>
                </a:lnTo>
                <a:lnTo>
                  <a:pt x="193700" y="69700"/>
                </a:lnTo>
                <a:lnTo>
                  <a:pt x="294866" y="263350"/>
                </a:lnTo>
                <a:lnTo>
                  <a:pt x="301347" y="263350"/>
                </a:lnTo>
                <a:cubicBezTo>
                  <a:pt x="303867" y="263350"/>
                  <a:pt x="306027" y="265505"/>
                  <a:pt x="306027" y="267661"/>
                </a:cubicBezTo>
                <a:cubicBezTo>
                  <a:pt x="306027" y="270535"/>
                  <a:pt x="303867" y="272691"/>
                  <a:pt x="301347" y="272691"/>
                </a:cubicBezTo>
                <a:lnTo>
                  <a:pt x="187220" y="272691"/>
                </a:lnTo>
                <a:cubicBezTo>
                  <a:pt x="184700" y="272691"/>
                  <a:pt x="182900" y="270535"/>
                  <a:pt x="182900" y="267661"/>
                </a:cubicBezTo>
                <a:cubicBezTo>
                  <a:pt x="182900" y="265505"/>
                  <a:pt x="184700" y="263350"/>
                  <a:pt x="187220" y="263350"/>
                </a:cubicBezTo>
                <a:lnTo>
                  <a:pt x="284426" y="263350"/>
                </a:lnTo>
                <a:lnTo>
                  <a:pt x="185060" y="72933"/>
                </a:lnTo>
                <a:cubicBezTo>
                  <a:pt x="184700" y="72933"/>
                  <a:pt x="184700" y="72933"/>
                  <a:pt x="184700" y="72574"/>
                </a:cubicBezTo>
                <a:cubicBezTo>
                  <a:pt x="184700" y="72574"/>
                  <a:pt x="184700" y="72215"/>
                  <a:pt x="184700" y="71856"/>
                </a:cubicBezTo>
                <a:cubicBezTo>
                  <a:pt x="184700" y="71496"/>
                  <a:pt x="184340" y="71137"/>
                  <a:pt x="184340" y="70778"/>
                </a:cubicBezTo>
                <a:lnTo>
                  <a:pt x="184340" y="55688"/>
                </a:lnTo>
                <a:lnTo>
                  <a:pt x="109815" y="55688"/>
                </a:lnTo>
                <a:cubicBezTo>
                  <a:pt x="108015" y="55688"/>
                  <a:pt x="106215" y="54610"/>
                  <a:pt x="105495" y="53173"/>
                </a:cubicBezTo>
                <a:cubicBezTo>
                  <a:pt x="104775" y="51736"/>
                  <a:pt x="104775" y="49940"/>
                  <a:pt x="105495" y="48503"/>
                </a:cubicBezTo>
                <a:lnTo>
                  <a:pt x="118096" y="28024"/>
                </a:lnTo>
                <a:lnTo>
                  <a:pt x="105495" y="7186"/>
                </a:lnTo>
                <a:cubicBezTo>
                  <a:pt x="104775" y="5749"/>
                  <a:pt x="104775" y="3952"/>
                  <a:pt x="105495" y="2515"/>
                </a:cubicBezTo>
                <a:cubicBezTo>
                  <a:pt x="106215" y="1078"/>
                  <a:pt x="108015" y="0"/>
                  <a:pt x="1098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2" name="Freeform 818">
            <a:extLst>
              <a:ext uri="{FF2B5EF4-FFF2-40B4-BE49-F238E27FC236}">
                <a16:creationId xmlns:a16="http://schemas.microsoft.com/office/drawing/2014/main" id="{4794921A-FBA1-EF4A-BA26-F62D09AB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064" y="4572838"/>
            <a:ext cx="424974" cy="443451"/>
          </a:xfrm>
          <a:custGeom>
            <a:avLst/>
            <a:gdLst/>
            <a:ahLst/>
            <a:cxnLst/>
            <a:rect l="0" t="0" r="r" b="b"/>
            <a:pathLst>
              <a:path w="291740" h="304440">
                <a:moveTo>
                  <a:pt x="57508" y="96838"/>
                </a:moveTo>
                <a:lnTo>
                  <a:pt x="68620" y="116711"/>
                </a:lnTo>
                <a:lnTo>
                  <a:pt x="61810" y="116711"/>
                </a:lnTo>
                <a:lnTo>
                  <a:pt x="61810" y="152481"/>
                </a:lnTo>
                <a:cubicBezTo>
                  <a:pt x="61810" y="198730"/>
                  <a:pt x="99449" y="236669"/>
                  <a:pt x="145333" y="236669"/>
                </a:cubicBezTo>
                <a:cubicBezTo>
                  <a:pt x="167558" y="236669"/>
                  <a:pt x="188349" y="227636"/>
                  <a:pt x="204122" y="211738"/>
                </a:cubicBezTo>
                <a:cubicBezTo>
                  <a:pt x="205914" y="209931"/>
                  <a:pt x="208782" y="209931"/>
                  <a:pt x="210574" y="211738"/>
                </a:cubicBezTo>
                <a:cubicBezTo>
                  <a:pt x="212367" y="213544"/>
                  <a:pt x="212367" y="216435"/>
                  <a:pt x="210574" y="218242"/>
                </a:cubicBezTo>
                <a:cubicBezTo>
                  <a:pt x="193009" y="235946"/>
                  <a:pt x="170067" y="245702"/>
                  <a:pt x="145333" y="245702"/>
                </a:cubicBezTo>
                <a:cubicBezTo>
                  <a:pt x="94430" y="245341"/>
                  <a:pt x="52848" y="203789"/>
                  <a:pt x="52848" y="152481"/>
                </a:cubicBezTo>
                <a:lnTo>
                  <a:pt x="52848" y="116711"/>
                </a:lnTo>
                <a:lnTo>
                  <a:pt x="46037" y="116711"/>
                </a:lnTo>
                <a:lnTo>
                  <a:pt x="57508" y="96838"/>
                </a:lnTo>
                <a:close/>
                <a:moveTo>
                  <a:pt x="145870" y="92075"/>
                </a:moveTo>
                <a:cubicBezTo>
                  <a:pt x="148386" y="92075"/>
                  <a:pt x="150184" y="94249"/>
                  <a:pt x="150184" y="96423"/>
                </a:cubicBezTo>
                <a:lnTo>
                  <a:pt x="150184" y="104394"/>
                </a:lnTo>
                <a:cubicBezTo>
                  <a:pt x="160248" y="105843"/>
                  <a:pt x="168515" y="112002"/>
                  <a:pt x="172109" y="120698"/>
                </a:cubicBezTo>
                <a:cubicBezTo>
                  <a:pt x="173187" y="123234"/>
                  <a:pt x="172109" y="125770"/>
                  <a:pt x="169593" y="126857"/>
                </a:cubicBezTo>
                <a:cubicBezTo>
                  <a:pt x="167436" y="127582"/>
                  <a:pt x="164920" y="126857"/>
                  <a:pt x="163842" y="124321"/>
                </a:cubicBezTo>
                <a:cubicBezTo>
                  <a:pt x="160967" y="117437"/>
                  <a:pt x="153778" y="113089"/>
                  <a:pt x="145511" y="113089"/>
                </a:cubicBezTo>
                <a:cubicBezTo>
                  <a:pt x="135087" y="113089"/>
                  <a:pt x="126461" y="120698"/>
                  <a:pt x="126461" y="130480"/>
                </a:cubicBezTo>
                <a:cubicBezTo>
                  <a:pt x="126461" y="141712"/>
                  <a:pt x="133290" y="147509"/>
                  <a:pt x="145870" y="147509"/>
                </a:cubicBezTo>
                <a:cubicBezTo>
                  <a:pt x="166718" y="147509"/>
                  <a:pt x="174266" y="161277"/>
                  <a:pt x="174266" y="173958"/>
                </a:cubicBezTo>
                <a:cubicBezTo>
                  <a:pt x="174266" y="187001"/>
                  <a:pt x="163842" y="197870"/>
                  <a:pt x="150184" y="200044"/>
                </a:cubicBezTo>
                <a:lnTo>
                  <a:pt x="150184" y="207653"/>
                </a:lnTo>
                <a:cubicBezTo>
                  <a:pt x="150184" y="210189"/>
                  <a:pt x="148386" y="212363"/>
                  <a:pt x="145870" y="212363"/>
                </a:cubicBezTo>
                <a:cubicBezTo>
                  <a:pt x="143354" y="212363"/>
                  <a:pt x="141557" y="210189"/>
                  <a:pt x="141557" y="207653"/>
                </a:cubicBezTo>
                <a:lnTo>
                  <a:pt x="141557" y="200044"/>
                </a:lnTo>
                <a:cubicBezTo>
                  <a:pt x="131493" y="198595"/>
                  <a:pt x="123226" y="192436"/>
                  <a:pt x="119632" y="183378"/>
                </a:cubicBezTo>
                <a:cubicBezTo>
                  <a:pt x="118194" y="181204"/>
                  <a:pt x="119632" y="178668"/>
                  <a:pt x="121788" y="177581"/>
                </a:cubicBezTo>
                <a:cubicBezTo>
                  <a:pt x="123945" y="176494"/>
                  <a:pt x="126820" y="177581"/>
                  <a:pt x="127539" y="180117"/>
                </a:cubicBezTo>
                <a:cubicBezTo>
                  <a:pt x="130415" y="186639"/>
                  <a:pt x="137963" y="191349"/>
                  <a:pt x="145870" y="191349"/>
                </a:cubicBezTo>
                <a:cubicBezTo>
                  <a:pt x="156294" y="191349"/>
                  <a:pt x="164920" y="183378"/>
                  <a:pt x="164920" y="173958"/>
                </a:cubicBezTo>
                <a:cubicBezTo>
                  <a:pt x="164920" y="165987"/>
                  <a:pt x="161686" y="156567"/>
                  <a:pt x="145870" y="156567"/>
                </a:cubicBezTo>
                <a:cubicBezTo>
                  <a:pt x="125023" y="156567"/>
                  <a:pt x="117475" y="143161"/>
                  <a:pt x="117475" y="130480"/>
                </a:cubicBezTo>
                <a:cubicBezTo>
                  <a:pt x="117475" y="117437"/>
                  <a:pt x="127539" y="106205"/>
                  <a:pt x="141557" y="104394"/>
                </a:cubicBezTo>
                <a:lnTo>
                  <a:pt x="141557" y="96423"/>
                </a:lnTo>
                <a:cubicBezTo>
                  <a:pt x="141557" y="94249"/>
                  <a:pt x="143354" y="92075"/>
                  <a:pt x="145870" y="92075"/>
                </a:cubicBezTo>
                <a:close/>
                <a:moveTo>
                  <a:pt x="145179" y="58738"/>
                </a:moveTo>
                <a:cubicBezTo>
                  <a:pt x="196082" y="58738"/>
                  <a:pt x="237306" y="100306"/>
                  <a:pt x="237306" y="151191"/>
                </a:cubicBezTo>
                <a:lnTo>
                  <a:pt x="237306" y="186666"/>
                </a:lnTo>
                <a:lnTo>
                  <a:pt x="244117" y="186666"/>
                </a:lnTo>
                <a:lnTo>
                  <a:pt x="233004" y="206017"/>
                </a:lnTo>
                <a:lnTo>
                  <a:pt x="221892" y="186666"/>
                </a:lnTo>
                <a:lnTo>
                  <a:pt x="228703" y="186666"/>
                </a:lnTo>
                <a:lnTo>
                  <a:pt x="228703" y="151191"/>
                </a:lnTo>
                <a:cubicBezTo>
                  <a:pt x="228703" y="105323"/>
                  <a:pt x="191063" y="67697"/>
                  <a:pt x="145179" y="67697"/>
                </a:cubicBezTo>
                <a:cubicBezTo>
                  <a:pt x="122954" y="67697"/>
                  <a:pt x="102163" y="76297"/>
                  <a:pt x="86390" y="92064"/>
                </a:cubicBezTo>
                <a:cubicBezTo>
                  <a:pt x="85315" y="93139"/>
                  <a:pt x="84240" y="93497"/>
                  <a:pt x="83164" y="93497"/>
                </a:cubicBezTo>
                <a:cubicBezTo>
                  <a:pt x="81730" y="93497"/>
                  <a:pt x="80655" y="93139"/>
                  <a:pt x="79938" y="92064"/>
                </a:cubicBezTo>
                <a:cubicBezTo>
                  <a:pt x="77787" y="90272"/>
                  <a:pt x="77787" y="87406"/>
                  <a:pt x="79938" y="85972"/>
                </a:cubicBezTo>
                <a:cubicBezTo>
                  <a:pt x="97144" y="68413"/>
                  <a:pt x="120445" y="58738"/>
                  <a:pt x="145179" y="58738"/>
                </a:cubicBezTo>
                <a:close/>
                <a:moveTo>
                  <a:pt x="242410" y="43075"/>
                </a:moveTo>
                <a:cubicBezTo>
                  <a:pt x="273737" y="70796"/>
                  <a:pt x="291740" y="110397"/>
                  <a:pt x="291740" y="152157"/>
                </a:cubicBezTo>
                <a:cubicBezTo>
                  <a:pt x="291740" y="232439"/>
                  <a:pt x="226207" y="297960"/>
                  <a:pt x="145911" y="297960"/>
                </a:cubicBezTo>
                <a:lnTo>
                  <a:pt x="24206" y="297960"/>
                </a:lnTo>
                <a:lnTo>
                  <a:pt x="24206" y="304440"/>
                </a:lnTo>
                <a:lnTo>
                  <a:pt x="4762" y="293280"/>
                </a:lnTo>
                <a:lnTo>
                  <a:pt x="24206" y="281760"/>
                </a:lnTo>
                <a:lnTo>
                  <a:pt x="24206" y="288600"/>
                </a:lnTo>
                <a:lnTo>
                  <a:pt x="145911" y="288600"/>
                </a:lnTo>
                <a:cubicBezTo>
                  <a:pt x="221166" y="288600"/>
                  <a:pt x="282378" y="227399"/>
                  <a:pt x="282378" y="152157"/>
                </a:cubicBezTo>
                <a:cubicBezTo>
                  <a:pt x="282378" y="112917"/>
                  <a:pt x="265815" y="75836"/>
                  <a:pt x="236649" y="49915"/>
                </a:cubicBezTo>
                <a:cubicBezTo>
                  <a:pt x="234489" y="48115"/>
                  <a:pt x="234489" y="45235"/>
                  <a:pt x="236289" y="43435"/>
                </a:cubicBezTo>
                <a:cubicBezTo>
                  <a:pt x="237729" y="41635"/>
                  <a:pt x="240610" y="41275"/>
                  <a:pt x="242410" y="43075"/>
                </a:cubicBezTo>
                <a:close/>
                <a:moveTo>
                  <a:pt x="267173" y="0"/>
                </a:moveTo>
                <a:lnTo>
                  <a:pt x="286977" y="11191"/>
                </a:lnTo>
                <a:lnTo>
                  <a:pt x="267173" y="22381"/>
                </a:lnTo>
                <a:lnTo>
                  <a:pt x="267173" y="15522"/>
                </a:lnTo>
                <a:lnTo>
                  <a:pt x="145829" y="15522"/>
                </a:lnTo>
                <a:cubicBezTo>
                  <a:pt x="70214" y="15522"/>
                  <a:pt x="9002" y="76892"/>
                  <a:pt x="9002" y="152700"/>
                </a:cubicBezTo>
                <a:cubicBezTo>
                  <a:pt x="9002" y="191688"/>
                  <a:pt x="25925" y="229231"/>
                  <a:pt x="55091" y="255222"/>
                </a:cubicBezTo>
                <a:cubicBezTo>
                  <a:pt x="56891" y="256666"/>
                  <a:pt x="56891" y="259915"/>
                  <a:pt x="55451" y="261720"/>
                </a:cubicBezTo>
                <a:cubicBezTo>
                  <a:pt x="54371" y="262442"/>
                  <a:pt x="53290" y="263164"/>
                  <a:pt x="52210" y="263164"/>
                </a:cubicBezTo>
                <a:cubicBezTo>
                  <a:pt x="50770" y="263164"/>
                  <a:pt x="49690" y="262803"/>
                  <a:pt x="48970" y="261720"/>
                </a:cubicBezTo>
                <a:cubicBezTo>
                  <a:pt x="18003" y="234285"/>
                  <a:pt x="0" y="194576"/>
                  <a:pt x="0" y="152700"/>
                </a:cubicBezTo>
                <a:cubicBezTo>
                  <a:pt x="0" y="72199"/>
                  <a:pt x="65533" y="6498"/>
                  <a:pt x="145829" y="6498"/>
                </a:cubicBezTo>
                <a:lnTo>
                  <a:pt x="267173" y="6498"/>
                </a:lnTo>
                <a:lnTo>
                  <a:pt x="2671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908ECC-DA64-B54E-9FEF-320A4C1410A5}"/>
              </a:ext>
            </a:extLst>
          </p:cNvPr>
          <p:cNvSpPr txBox="1"/>
          <p:nvPr/>
        </p:nvSpPr>
        <p:spPr>
          <a:xfrm>
            <a:off x="8974902" y="1709470"/>
            <a:ext cx="2653290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Optimización</a:t>
            </a:r>
            <a:r>
              <a:rPr lang="en-US" sz="16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1600" b="1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costos</a:t>
            </a:r>
            <a:endParaRPr lang="en-US" sz="1600" b="1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03D2449-1AC0-EE47-8ABA-040D6CED0329}"/>
              </a:ext>
            </a:extLst>
          </p:cNvPr>
          <p:cNvSpPr txBox="1"/>
          <p:nvPr/>
        </p:nvSpPr>
        <p:spPr>
          <a:xfrm>
            <a:off x="8974902" y="2922819"/>
            <a:ext cx="321709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600" b="1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Trazabilidad</a:t>
            </a:r>
            <a:r>
              <a:rPr lang="en-US" sz="16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1600" b="1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operaciones</a:t>
            </a:r>
            <a:r>
              <a:rPr lang="en-US" sz="16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y </a:t>
            </a:r>
            <a:r>
              <a:rPr lang="en-US" sz="1600" b="1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disminución</a:t>
            </a:r>
            <a:r>
              <a:rPr lang="en-US" sz="16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1600" b="1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riesgo</a:t>
            </a:r>
            <a:endParaRPr lang="en-US" sz="1600" b="1" dirty="0">
              <a:solidFill>
                <a:schemeClr val="accent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FBBF30-AF7E-9F49-BD5D-A2E3311F8EE7}"/>
              </a:ext>
            </a:extLst>
          </p:cNvPr>
          <p:cNvSpPr txBox="1"/>
          <p:nvPr/>
        </p:nvSpPr>
        <p:spPr>
          <a:xfrm>
            <a:off x="8974903" y="4136168"/>
            <a:ext cx="321709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600" b="1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Descongestionamiento</a:t>
            </a:r>
            <a:r>
              <a:rPr lang="en-US" sz="16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1600" b="1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aduanas</a:t>
            </a:r>
            <a:endParaRPr lang="en-US" sz="1600" b="1" dirty="0">
              <a:solidFill>
                <a:schemeClr val="accent3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37127DD-582F-3B4C-9AB9-3D43CB196B0F}"/>
              </a:ext>
            </a:extLst>
          </p:cNvPr>
          <p:cNvSpPr txBox="1"/>
          <p:nvPr/>
        </p:nvSpPr>
        <p:spPr>
          <a:xfrm>
            <a:off x="8974903" y="5336845"/>
            <a:ext cx="321709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600" b="1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Facilitan</a:t>
            </a:r>
            <a:r>
              <a:rPr lang="en-US" sz="16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la </a:t>
            </a:r>
            <a:r>
              <a:rPr lang="en-US" sz="1600" b="1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integración</a:t>
            </a:r>
            <a:r>
              <a:rPr lang="en-US" sz="16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1600" b="1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cadenas</a:t>
            </a:r>
            <a:r>
              <a:rPr lang="en-US" sz="16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productivas</a:t>
            </a:r>
            <a:endParaRPr lang="en-US" sz="1600" b="1" dirty="0">
              <a:solidFill>
                <a:schemeClr val="accent4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D2A51AF2-7B3B-1C47-9395-4DB8D223CA04}"/>
              </a:ext>
            </a:extLst>
          </p:cNvPr>
          <p:cNvSpPr txBox="1">
            <a:spLocks/>
          </p:cNvSpPr>
          <p:nvPr/>
        </p:nvSpPr>
        <p:spPr>
          <a:xfrm>
            <a:off x="778902" y="2032578"/>
            <a:ext cx="2461114" cy="48288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Experiencia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el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manejo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y control de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inventarios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C0C116-D052-D941-85C9-3CC7E737EBF4}"/>
              </a:ext>
            </a:extLst>
          </p:cNvPr>
          <p:cNvSpPr txBox="1"/>
          <p:nvPr/>
        </p:nvSpPr>
        <p:spPr>
          <a:xfrm>
            <a:off x="1838835" y="1709470"/>
            <a:ext cx="1393330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Inventarios</a:t>
            </a:r>
            <a:endParaRPr lang="en-US" sz="1600" b="1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8AEF9EDE-DED4-F34B-81B6-C999829088E5}"/>
              </a:ext>
            </a:extLst>
          </p:cNvPr>
          <p:cNvSpPr txBox="1">
            <a:spLocks/>
          </p:cNvSpPr>
          <p:nvPr/>
        </p:nvSpPr>
        <p:spPr>
          <a:xfrm>
            <a:off x="470263" y="3245927"/>
            <a:ext cx="2769753" cy="48288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Identificación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importadores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y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evaluación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riesgo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las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operaciones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240B453-2C7C-3941-86E9-338981A1633F}"/>
              </a:ext>
            </a:extLst>
          </p:cNvPr>
          <p:cNvSpPr txBox="1"/>
          <p:nvPr/>
        </p:nvSpPr>
        <p:spPr>
          <a:xfrm>
            <a:off x="987640" y="2922819"/>
            <a:ext cx="2244525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Mecanismos</a:t>
            </a:r>
            <a:r>
              <a:rPr lang="en-US" sz="16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PLS</a:t>
            </a: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C695553B-3E8F-454A-8B72-BCFF13F9C776}"/>
              </a:ext>
            </a:extLst>
          </p:cNvPr>
          <p:cNvSpPr txBox="1">
            <a:spLocks/>
          </p:cNvSpPr>
          <p:nvPr/>
        </p:nvSpPr>
        <p:spPr>
          <a:xfrm>
            <a:off x="778902" y="4459276"/>
            <a:ext cx="2461114" cy="48288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Operación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del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esquema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depósito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fiscal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sus bodegas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habilitadas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3DD98E3-18C3-3E4A-8BF9-31BEC7613352}"/>
              </a:ext>
            </a:extLst>
          </p:cNvPr>
          <p:cNvSpPr txBox="1"/>
          <p:nvPr/>
        </p:nvSpPr>
        <p:spPr>
          <a:xfrm>
            <a:off x="1457320" y="4136168"/>
            <a:ext cx="1774845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Depósito</a:t>
            </a:r>
            <a:r>
              <a:rPr lang="en-US" sz="16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Fiscal</a:t>
            </a: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8B2DCE70-38A3-0140-A73B-BD2A35E73B3B}"/>
              </a:ext>
            </a:extLst>
          </p:cNvPr>
          <p:cNvSpPr txBox="1">
            <a:spLocks/>
          </p:cNvSpPr>
          <p:nvPr/>
        </p:nvSpPr>
        <p:spPr>
          <a:xfrm>
            <a:off x="470263" y="5659953"/>
            <a:ext cx="2769753" cy="48288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Los AGD’s son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responsables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solidarios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el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pago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contribuciones</a:t>
            </a: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487573D-02AE-2C47-898B-5517F1E2347B}"/>
              </a:ext>
            </a:extLst>
          </p:cNvPr>
          <p:cNvSpPr txBox="1"/>
          <p:nvPr/>
        </p:nvSpPr>
        <p:spPr>
          <a:xfrm>
            <a:off x="1356330" y="5336845"/>
            <a:ext cx="1875835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Contribuiciones</a:t>
            </a:r>
            <a:endParaRPr lang="en-US" sz="1600" b="1" dirty="0">
              <a:solidFill>
                <a:schemeClr val="accent4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06B0C79-C42E-BD8A-B1C5-BCA213371DAD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BB85541-07DB-2E23-CD2A-06F5CE799B46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77C3A76-A186-9193-E944-7135B8CFAA4D}"/>
              </a:ext>
            </a:extLst>
          </p:cNvPr>
          <p:cNvSpPr/>
          <p:nvPr/>
        </p:nvSpPr>
        <p:spPr>
          <a:xfrm>
            <a:off x="571499" y="315506"/>
            <a:ext cx="4983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Fortalezas y beneficios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02C4C9E-D965-1B4E-30B0-B9CE455F8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4152662-3792-5617-3AB3-FC119698D4DB}"/>
              </a:ext>
            </a:extLst>
          </p:cNvPr>
          <p:cNvSpPr txBox="1"/>
          <p:nvPr/>
        </p:nvSpPr>
        <p:spPr>
          <a:xfrm>
            <a:off x="470263" y="129569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Fortalezas de los </a:t>
            </a:r>
            <a:r>
              <a:rPr lang="es-ES" sz="16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AGD’s</a:t>
            </a:r>
            <a:endParaRPr lang="es-MX" sz="16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BC9FFCD-B052-C169-A7E4-662836360531}"/>
              </a:ext>
            </a:extLst>
          </p:cNvPr>
          <p:cNvSpPr txBox="1"/>
          <p:nvPr/>
        </p:nvSpPr>
        <p:spPr>
          <a:xfrm>
            <a:off x="7571064" y="6439812"/>
            <a:ext cx="4196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Beneficios para los usuarios y autoridades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37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/>
          <p:nvPr/>
        </p:nvSpPr>
        <p:spPr>
          <a:xfrm>
            <a:off x="-304939" y="1756573"/>
            <a:ext cx="3104606" cy="37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4D5B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AFFE8EC0-1181-9ECB-473E-BC509B002BB3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44EA705-4ABE-CF2B-92D3-88F29AF86506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67CB610F-7D93-A185-7A58-65FC22B67152}"/>
              </a:ext>
            </a:extLst>
          </p:cNvPr>
          <p:cNvSpPr/>
          <p:nvPr/>
        </p:nvSpPr>
        <p:spPr>
          <a:xfrm>
            <a:off x="571499" y="315506"/>
            <a:ext cx="6592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Bodegas directas y habilitadas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96890C-E85F-3AEE-3844-1E3139767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  <p:sp>
        <p:nvSpPr>
          <p:cNvPr id="7" name="Google Shape;238;p9">
            <a:extLst>
              <a:ext uri="{FF2B5EF4-FFF2-40B4-BE49-F238E27FC236}">
                <a16:creationId xmlns:a16="http://schemas.microsoft.com/office/drawing/2014/main" id="{0DA6BBBB-F81A-C939-D0B1-1F5DCD08E79B}"/>
              </a:ext>
            </a:extLst>
          </p:cNvPr>
          <p:cNvSpPr/>
          <p:nvPr/>
        </p:nvSpPr>
        <p:spPr>
          <a:xfrm>
            <a:off x="689252" y="2901773"/>
            <a:ext cx="1848995" cy="454616"/>
          </a:xfrm>
          <a:prstGeom prst="roundRect">
            <a:avLst>
              <a:gd name="adj" fmla="val 16667"/>
            </a:avLst>
          </a:prstGeom>
          <a:solidFill>
            <a:srgbClr val="041F54"/>
          </a:solidFill>
          <a:ln w="19050" cap="flat" cmpd="sng">
            <a:solidFill>
              <a:srgbClr val="041F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Total:     1,685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9;p9">
            <a:extLst>
              <a:ext uri="{FF2B5EF4-FFF2-40B4-BE49-F238E27FC236}">
                <a16:creationId xmlns:a16="http://schemas.microsoft.com/office/drawing/2014/main" id="{04DC0564-71EB-FDEE-50DB-541D540CA01F}"/>
              </a:ext>
            </a:extLst>
          </p:cNvPr>
          <p:cNvSpPr/>
          <p:nvPr/>
        </p:nvSpPr>
        <p:spPr>
          <a:xfrm>
            <a:off x="689252" y="3504513"/>
            <a:ext cx="2469840" cy="836681"/>
          </a:xfrm>
          <a:prstGeom prst="roundRect">
            <a:avLst>
              <a:gd name="adj" fmla="val 16667"/>
            </a:avLst>
          </a:prstGeom>
          <a:solidFill>
            <a:srgbClr val="D0D5C6"/>
          </a:solidFill>
          <a:ln w="19050" cap="flat" cmpd="sng">
            <a:solidFill>
              <a:srgbClr val="D0D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41F54"/>
              </a:buClr>
              <a:buSzPts val="2400"/>
            </a:pPr>
            <a:r>
              <a:rPr lang="es-ES" b="1">
                <a:solidFill>
                  <a:srgbClr val="041F54"/>
                </a:solidFill>
                <a:latin typeface="Calibri"/>
                <a:ea typeface="Calibri"/>
                <a:cs typeface="Calibri"/>
                <a:sym typeface="Calibri"/>
              </a:rPr>
              <a:t>Directas:	    157</a:t>
            </a:r>
            <a:endParaRPr b="1">
              <a:solidFill>
                <a:srgbClr val="041F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41F54"/>
              </a:buClr>
              <a:buSzPts val="2400"/>
            </a:pPr>
            <a:r>
              <a:rPr lang="es-ES" b="1">
                <a:solidFill>
                  <a:srgbClr val="041F54"/>
                </a:solidFill>
                <a:latin typeface="Calibri"/>
                <a:ea typeface="Calibri"/>
                <a:cs typeface="Calibri"/>
                <a:sym typeface="Calibri"/>
              </a:rPr>
              <a:t>Habilitadas:    1,528</a:t>
            </a:r>
            <a:endParaRPr b="1">
              <a:solidFill>
                <a:srgbClr val="041F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240;p9">
            <a:extLst>
              <a:ext uri="{FF2B5EF4-FFF2-40B4-BE49-F238E27FC236}">
                <a16:creationId xmlns:a16="http://schemas.microsoft.com/office/drawing/2014/main" id="{DE5D95AB-5B65-20DA-CA60-EACB91D7FE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2466"/>
          <a:stretch/>
        </p:blipFill>
        <p:spPr>
          <a:xfrm>
            <a:off x="689252" y="4489318"/>
            <a:ext cx="3431507" cy="14762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E542E1E-F166-0A14-D9A9-B0E679661B55}"/>
              </a:ext>
            </a:extLst>
          </p:cNvPr>
          <p:cNvSpPr txBox="1"/>
          <p:nvPr/>
        </p:nvSpPr>
        <p:spPr>
          <a:xfrm>
            <a:off x="7806162" y="1624764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/>
              <a:t>CDMX    - 35</a:t>
            </a:r>
          </a:p>
          <a:p>
            <a:r>
              <a:rPr lang="es-MX" sz="1200"/>
              <a:t>Tlaxcala - 1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2" name="Gráfico 11">
                <a:extLst>
                  <a:ext uri="{FF2B5EF4-FFF2-40B4-BE49-F238E27FC236}">
                    <a16:creationId xmlns:a16="http://schemas.microsoft.com/office/drawing/2014/main" id="{8124ED50-53B6-9370-D3D6-D5061EF160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04707116"/>
                  </p:ext>
                </p:extLst>
              </p:nvPr>
            </p:nvGraphicFramePr>
            <p:xfrm>
              <a:off x="2782011" y="996703"/>
              <a:ext cx="9260096" cy="585230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8124ED50-53B6-9370-D3D6-D5061EF160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2011" y="996703"/>
                <a:ext cx="9260096" cy="58523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68288007-4889-EC4A-BB64-3C34A4528493}"/>
              </a:ext>
            </a:extLst>
          </p:cNvPr>
          <p:cNvSpPr/>
          <p:nvPr/>
        </p:nvSpPr>
        <p:spPr>
          <a:xfrm>
            <a:off x="2423575" y="4670553"/>
            <a:ext cx="5853334" cy="2187447"/>
          </a:xfrm>
          <a:custGeom>
            <a:avLst/>
            <a:gdLst>
              <a:gd name="connsiteX0" fmla="*/ 4184629 w 11706668"/>
              <a:gd name="connsiteY0" fmla="*/ 595751 h 4374894"/>
              <a:gd name="connsiteX1" fmla="*/ 6344073 w 11706668"/>
              <a:gd name="connsiteY1" fmla="*/ 1585823 h 4374894"/>
              <a:gd name="connsiteX2" fmla="*/ 8745154 w 11706668"/>
              <a:gd name="connsiteY2" fmla="*/ 1583514 h 4374894"/>
              <a:gd name="connsiteX3" fmla="*/ 9155894 w 11706668"/>
              <a:gd name="connsiteY3" fmla="*/ 1776570 h 4374894"/>
              <a:gd name="connsiteX4" fmla="*/ 9278788 w 11706668"/>
              <a:gd name="connsiteY4" fmla="*/ 2114881 h 4374894"/>
              <a:gd name="connsiteX5" fmla="*/ 9178288 w 11706668"/>
              <a:gd name="connsiteY5" fmla="*/ 2427328 h 4374894"/>
              <a:gd name="connsiteX6" fmla="*/ 9018798 w 11706668"/>
              <a:gd name="connsiteY6" fmla="*/ 2572120 h 4374894"/>
              <a:gd name="connsiteX7" fmla="*/ 8748431 w 11706668"/>
              <a:gd name="connsiteY7" fmla="*/ 2646479 h 4374894"/>
              <a:gd name="connsiteX8" fmla="*/ 6081353 w 11706668"/>
              <a:gd name="connsiteY8" fmla="*/ 2654562 h 4374894"/>
              <a:gd name="connsiteX9" fmla="*/ 5978122 w 11706668"/>
              <a:gd name="connsiteY9" fmla="*/ 2752014 h 4374894"/>
              <a:gd name="connsiteX10" fmla="*/ 6063875 w 11706668"/>
              <a:gd name="connsiteY10" fmla="*/ 2834686 h 4374894"/>
              <a:gd name="connsiteX11" fmla="*/ 6143073 w 11706668"/>
              <a:gd name="connsiteY11" fmla="*/ 2834917 h 4374894"/>
              <a:gd name="connsiteX12" fmla="*/ 8749524 w 11706668"/>
              <a:gd name="connsiteY12" fmla="*/ 2833762 h 4374894"/>
              <a:gd name="connsiteX13" fmla="*/ 9129676 w 11706668"/>
              <a:gd name="connsiteY13" fmla="*/ 2699131 h 4374894"/>
              <a:gd name="connsiteX14" fmla="*/ 9562264 w 11706668"/>
              <a:gd name="connsiteY14" fmla="*/ 2307014 h 4374894"/>
              <a:gd name="connsiteX15" fmla="*/ 10702176 w 11706668"/>
              <a:gd name="connsiteY15" fmla="*/ 1382144 h 4374894"/>
              <a:gd name="connsiteX16" fmla="*/ 11450466 w 11706668"/>
              <a:gd name="connsiteY16" fmla="*/ 1453039 h 4374894"/>
              <a:gd name="connsiteX17" fmla="*/ 11381645 w 11706668"/>
              <a:gd name="connsiteY17" fmla="*/ 2200324 h 4374894"/>
              <a:gd name="connsiteX18" fmla="*/ 9565541 w 11706668"/>
              <a:gd name="connsiteY18" fmla="*/ 3704595 h 4374894"/>
              <a:gd name="connsiteX19" fmla="*/ 9075603 w 11706668"/>
              <a:gd name="connsiteY19" fmla="*/ 3860934 h 4374894"/>
              <a:gd name="connsiteX20" fmla="*/ 8757716 w 11706668"/>
              <a:gd name="connsiteY20" fmla="*/ 3874789 h 4374894"/>
              <a:gd name="connsiteX21" fmla="*/ 6032195 w 11706668"/>
              <a:gd name="connsiteY21" fmla="*/ 3876868 h 4374894"/>
              <a:gd name="connsiteX22" fmla="*/ 5978668 w 11706668"/>
              <a:gd name="connsiteY22" fmla="*/ 3874328 h 4374894"/>
              <a:gd name="connsiteX23" fmla="*/ 5926779 w 11706668"/>
              <a:gd name="connsiteY23" fmla="*/ 3866707 h 4374894"/>
              <a:gd name="connsiteX24" fmla="*/ 5229833 w 11706668"/>
              <a:gd name="connsiteY24" fmla="*/ 3717758 h 4374894"/>
              <a:gd name="connsiteX25" fmla="*/ 4175127 w 11706668"/>
              <a:gd name="connsiteY25" fmla="*/ 3158679 h 4374894"/>
              <a:gd name="connsiteX26" fmla="*/ 2725155 w 11706668"/>
              <a:gd name="connsiteY26" fmla="*/ 4374894 h 4374894"/>
              <a:gd name="connsiteX27" fmla="*/ 1242029 w 11706668"/>
              <a:gd name="connsiteY27" fmla="*/ 4374894 h 4374894"/>
              <a:gd name="connsiteX28" fmla="*/ 0 w 11706668"/>
              <a:gd name="connsiteY28" fmla="*/ 3472511 h 4374894"/>
              <a:gd name="connsiteX29" fmla="*/ 2609181 w 11706668"/>
              <a:gd name="connsiteY29" fmla="*/ 1322564 h 4374894"/>
              <a:gd name="connsiteX30" fmla="*/ 3425745 w 11706668"/>
              <a:gd name="connsiteY30" fmla="*/ 767873 h 4374894"/>
              <a:gd name="connsiteX31" fmla="*/ 4184629 w 11706668"/>
              <a:gd name="connsiteY31" fmla="*/ 595751 h 4374894"/>
              <a:gd name="connsiteX32" fmla="*/ 11170131 w 11706668"/>
              <a:gd name="connsiteY32" fmla="*/ 84439 h 4374894"/>
              <a:gd name="connsiteX33" fmla="*/ 11418240 w 11706668"/>
              <a:gd name="connsiteY33" fmla="*/ 143673 h 4374894"/>
              <a:gd name="connsiteX34" fmla="*/ 11505632 w 11706668"/>
              <a:gd name="connsiteY34" fmla="*/ 199788 h 4374894"/>
              <a:gd name="connsiteX35" fmla="*/ 11582099 w 11706668"/>
              <a:gd name="connsiteY35" fmla="*/ 275533 h 4374894"/>
              <a:gd name="connsiteX36" fmla="*/ 11437357 w 11706668"/>
              <a:gd name="connsiteY36" fmla="*/ 1087248 h 4374894"/>
              <a:gd name="connsiteX37" fmla="*/ 11004223 w 11706668"/>
              <a:gd name="connsiteY37" fmla="*/ 999726 h 4374894"/>
              <a:gd name="connsiteX38" fmla="*/ 10586929 w 11706668"/>
              <a:gd name="connsiteY38" fmla="*/ 1171999 h 4374894"/>
              <a:gd name="connsiteX39" fmla="*/ 9522392 w 11706668"/>
              <a:gd name="connsiteY39" fmla="*/ 2053685 h 4374894"/>
              <a:gd name="connsiteX40" fmla="*/ 9522392 w 11706668"/>
              <a:gd name="connsiteY40" fmla="*/ 2052992 h 4374894"/>
              <a:gd name="connsiteX41" fmla="*/ 9522938 w 11706668"/>
              <a:gd name="connsiteY41" fmla="*/ 2052068 h 4374894"/>
              <a:gd name="connsiteX42" fmla="*/ 9464495 w 11706668"/>
              <a:gd name="connsiteY42" fmla="*/ 2099870 h 4374894"/>
              <a:gd name="connsiteX43" fmla="*/ 9299544 w 11706668"/>
              <a:gd name="connsiteY43" fmla="*/ 1657411 h 4374894"/>
              <a:gd name="connsiteX44" fmla="*/ 9198497 w 11706668"/>
              <a:gd name="connsiteY44" fmla="*/ 1558573 h 4374894"/>
              <a:gd name="connsiteX45" fmla="*/ 10833810 w 11706668"/>
              <a:gd name="connsiteY45" fmla="*/ 206254 h 4374894"/>
              <a:gd name="connsiteX46" fmla="*/ 10922840 w 11706668"/>
              <a:gd name="connsiteY46" fmla="*/ 146444 h 4374894"/>
              <a:gd name="connsiteX47" fmla="*/ 11170131 w 11706668"/>
              <a:gd name="connsiteY47" fmla="*/ 84439 h 4374894"/>
              <a:gd name="connsiteX48" fmla="*/ 10042792 w 11706668"/>
              <a:gd name="connsiteY48" fmla="*/ 18601 h 4374894"/>
              <a:gd name="connsiteX49" fmla="*/ 10264127 w 11706668"/>
              <a:gd name="connsiteY49" fmla="*/ 77627 h 4374894"/>
              <a:gd name="connsiteX50" fmla="*/ 10351518 w 11706668"/>
              <a:gd name="connsiteY50" fmla="*/ 134666 h 4374894"/>
              <a:gd name="connsiteX51" fmla="*/ 10427986 w 11706668"/>
              <a:gd name="connsiteY51" fmla="*/ 210411 h 4374894"/>
              <a:gd name="connsiteX52" fmla="*/ 10440002 w 11706668"/>
              <a:gd name="connsiteY52" fmla="*/ 225422 h 4374894"/>
              <a:gd name="connsiteX53" fmla="*/ 8985480 w 11706668"/>
              <a:gd name="connsiteY53" fmla="*/ 1430177 h 4374894"/>
              <a:gd name="connsiteX54" fmla="*/ 8869687 w 11706668"/>
              <a:gd name="connsiteY54" fmla="*/ 1400387 h 4374894"/>
              <a:gd name="connsiteX55" fmla="*/ 8749524 w 11706668"/>
              <a:gd name="connsiteY55" fmla="*/ 1390226 h 4374894"/>
              <a:gd name="connsiteX56" fmla="*/ 8168917 w 11706668"/>
              <a:gd name="connsiteY56" fmla="*/ 1391150 h 4374894"/>
              <a:gd name="connsiteX57" fmla="*/ 9679150 w 11706668"/>
              <a:gd name="connsiteY57" fmla="*/ 140671 h 4374894"/>
              <a:gd name="connsiteX58" fmla="*/ 10042792 w 11706668"/>
              <a:gd name="connsiteY58" fmla="*/ 18601 h 4374894"/>
              <a:gd name="connsiteX59" fmla="*/ 8875743 w 11706668"/>
              <a:gd name="connsiteY59" fmla="*/ 544 h 4374894"/>
              <a:gd name="connsiteX60" fmla="*/ 9096905 w 11706668"/>
              <a:gd name="connsiteY60" fmla="*/ 59615 h 4374894"/>
              <a:gd name="connsiteX61" fmla="*/ 9184842 w 11706668"/>
              <a:gd name="connsiteY61" fmla="*/ 116885 h 4374894"/>
              <a:gd name="connsiteX62" fmla="*/ 9261310 w 11706668"/>
              <a:gd name="connsiteY62" fmla="*/ 192630 h 4374894"/>
              <a:gd name="connsiteX63" fmla="*/ 9273872 w 11706668"/>
              <a:gd name="connsiteY63" fmla="*/ 208102 h 4374894"/>
              <a:gd name="connsiteX64" fmla="*/ 7836829 w 11706668"/>
              <a:gd name="connsiteY64" fmla="*/ 1397847 h 4374894"/>
              <a:gd name="connsiteX65" fmla="*/ 7405880 w 11706668"/>
              <a:gd name="connsiteY65" fmla="*/ 1391381 h 4374894"/>
              <a:gd name="connsiteX66" fmla="*/ 6987493 w 11706668"/>
              <a:gd name="connsiteY66" fmla="*/ 1385608 h 4374894"/>
              <a:gd name="connsiteX67" fmla="*/ 8512474 w 11706668"/>
              <a:gd name="connsiteY67" fmla="*/ 122196 h 4374894"/>
              <a:gd name="connsiteX68" fmla="*/ 8875743 w 11706668"/>
              <a:gd name="connsiteY68" fmla="*/ 544 h 437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706668" h="4374894">
                <a:moveTo>
                  <a:pt x="4184629" y="595751"/>
                </a:moveTo>
                <a:cubicBezTo>
                  <a:pt x="4767166" y="606966"/>
                  <a:pt x="5431959" y="925684"/>
                  <a:pt x="6344073" y="1585823"/>
                </a:cubicBezTo>
                <a:lnTo>
                  <a:pt x="8745154" y="1583514"/>
                </a:lnTo>
                <a:cubicBezTo>
                  <a:pt x="8910105" y="1583514"/>
                  <a:pt x="9058125" y="1658566"/>
                  <a:pt x="9155894" y="1776570"/>
                </a:cubicBezTo>
                <a:cubicBezTo>
                  <a:pt x="9232361" y="1868480"/>
                  <a:pt x="9278788" y="1986715"/>
                  <a:pt x="9278788" y="2114881"/>
                </a:cubicBezTo>
                <a:cubicBezTo>
                  <a:pt x="9279334" y="2228729"/>
                  <a:pt x="9243285" y="2337496"/>
                  <a:pt x="9178288" y="2427328"/>
                </a:cubicBezTo>
                <a:cubicBezTo>
                  <a:pt x="9135685" y="2485984"/>
                  <a:pt x="9081065" y="2535171"/>
                  <a:pt x="9018798" y="2572120"/>
                </a:cubicBezTo>
                <a:cubicBezTo>
                  <a:pt x="8936869" y="2620384"/>
                  <a:pt x="8843469" y="2646017"/>
                  <a:pt x="8748431" y="2646479"/>
                </a:cubicBezTo>
                <a:lnTo>
                  <a:pt x="6081353" y="2654562"/>
                </a:lnTo>
                <a:cubicBezTo>
                  <a:pt x="6024003" y="2647634"/>
                  <a:pt x="5974299" y="2694512"/>
                  <a:pt x="5978122" y="2752014"/>
                </a:cubicBezTo>
                <a:cubicBezTo>
                  <a:pt x="5981399" y="2797506"/>
                  <a:pt x="6018541" y="2833300"/>
                  <a:pt x="6063875" y="2834686"/>
                </a:cubicBezTo>
                <a:cubicBezTo>
                  <a:pt x="6090092" y="2834686"/>
                  <a:pt x="6116309" y="2834686"/>
                  <a:pt x="6143073" y="2834917"/>
                </a:cubicBezTo>
                <a:cubicBezTo>
                  <a:pt x="7011526" y="2836534"/>
                  <a:pt x="7880525" y="2835840"/>
                  <a:pt x="8749524" y="2833762"/>
                </a:cubicBezTo>
                <a:cubicBezTo>
                  <a:pt x="8771371" y="2833531"/>
                  <a:pt x="8954893" y="2814826"/>
                  <a:pt x="9129676" y="2699131"/>
                </a:cubicBezTo>
                <a:cubicBezTo>
                  <a:pt x="9262402" y="2611609"/>
                  <a:pt x="9437185" y="2405620"/>
                  <a:pt x="9562264" y="2307014"/>
                </a:cubicBezTo>
                <a:cubicBezTo>
                  <a:pt x="10102453" y="1881181"/>
                  <a:pt x="10702176" y="1382144"/>
                  <a:pt x="10702176" y="1382144"/>
                </a:cubicBezTo>
                <a:cubicBezTo>
                  <a:pt x="10928302" y="1195322"/>
                  <a:pt x="11263120" y="1227191"/>
                  <a:pt x="11450466" y="1453039"/>
                </a:cubicBezTo>
                <a:cubicBezTo>
                  <a:pt x="11637265" y="1678656"/>
                  <a:pt x="11606678" y="2012580"/>
                  <a:pt x="11381645" y="2200324"/>
                </a:cubicBezTo>
                <a:lnTo>
                  <a:pt x="9565541" y="3704595"/>
                </a:lnTo>
                <a:cubicBezTo>
                  <a:pt x="9450840" y="3799738"/>
                  <a:pt x="9248747" y="3842228"/>
                  <a:pt x="9075603" y="3860934"/>
                </a:cubicBezTo>
                <a:cubicBezTo>
                  <a:pt x="8901912" y="3879639"/>
                  <a:pt x="8757716" y="3874789"/>
                  <a:pt x="8757716" y="3874789"/>
                </a:cubicBezTo>
                <a:lnTo>
                  <a:pt x="6032195" y="3876868"/>
                </a:lnTo>
                <a:cubicBezTo>
                  <a:pt x="6014171" y="3876868"/>
                  <a:pt x="5996147" y="3875944"/>
                  <a:pt x="5978668" y="3874328"/>
                </a:cubicBezTo>
                <a:cubicBezTo>
                  <a:pt x="5961190" y="3872480"/>
                  <a:pt x="5943711" y="3869940"/>
                  <a:pt x="5926779" y="3866707"/>
                </a:cubicBezTo>
                <a:cubicBezTo>
                  <a:pt x="5789684" y="3849156"/>
                  <a:pt x="5539526" y="3817750"/>
                  <a:pt x="5229833" y="3717758"/>
                </a:cubicBezTo>
                <a:cubicBezTo>
                  <a:pt x="4920139" y="3617766"/>
                  <a:pt x="4550910" y="3449649"/>
                  <a:pt x="4175127" y="3158679"/>
                </a:cubicBezTo>
                <a:lnTo>
                  <a:pt x="2725155" y="4374894"/>
                </a:lnTo>
                <a:lnTo>
                  <a:pt x="1242029" y="4374894"/>
                </a:lnTo>
                <a:lnTo>
                  <a:pt x="0" y="3472511"/>
                </a:lnTo>
                <a:cubicBezTo>
                  <a:pt x="860806" y="2744855"/>
                  <a:pt x="1731990" y="2029899"/>
                  <a:pt x="2609181" y="1322564"/>
                </a:cubicBezTo>
                <a:cubicBezTo>
                  <a:pt x="2889926" y="1096023"/>
                  <a:pt x="3100213" y="924905"/>
                  <a:pt x="3425745" y="767873"/>
                </a:cubicBezTo>
                <a:cubicBezTo>
                  <a:pt x="3672046" y="649089"/>
                  <a:pt x="3919840" y="590653"/>
                  <a:pt x="4184629" y="595751"/>
                </a:cubicBezTo>
                <a:close/>
                <a:moveTo>
                  <a:pt x="11170131" y="84439"/>
                </a:moveTo>
                <a:cubicBezTo>
                  <a:pt x="11255201" y="84035"/>
                  <a:pt x="11340407" y="103838"/>
                  <a:pt x="11418240" y="143673"/>
                </a:cubicBezTo>
                <a:cubicBezTo>
                  <a:pt x="11449373" y="159376"/>
                  <a:pt x="11478322" y="177388"/>
                  <a:pt x="11505632" y="199788"/>
                </a:cubicBezTo>
                <a:cubicBezTo>
                  <a:pt x="11532941" y="222419"/>
                  <a:pt x="11558613" y="247591"/>
                  <a:pt x="11582099" y="275533"/>
                </a:cubicBezTo>
                <a:cubicBezTo>
                  <a:pt x="11797847" y="532326"/>
                  <a:pt x="11723018" y="917746"/>
                  <a:pt x="11437357" y="1087248"/>
                </a:cubicBezTo>
                <a:cubicBezTo>
                  <a:pt x="11304085" y="1016122"/>
                  <a:pt x="11152789" y="986332"/>
                  <a:pt x="11004223" y="999726"/>
                </a:cubicBezTo>
                <a:cubicBezTo>
                  <a:pt x="10855658" y="1013120"/>
                  <a:pt x="10709823" y="1069928"/>
                  <a:pt x="10586929" y="1171999"/>
                </a:cubicBezTo>
                <a:lnTo>
                  <a:pt x="9522392" y="2053685"/>
                </a:lnTo>
                <a:cubicBezTo>
                  <a:pt x="9522392" y="2053454"/>
                  <a:pt x="9522392" y="2053223"/>
                  <a:pt x="9522392" y="2052992"/>
                </a:cubicBezTo>
                <a:cubicBezTo>
                  <a:pt x="9522392" y="2052761"/>
                  <a:pt x="9522938" y="2052299"/>
                  <a:pt x="9522938" y="2052068"/>
                </a:cubicBezTo>
                <a:lnTo>
                  <a:pt x="9464495" y="2099870"/>
                </a:lnTo>
                <a:cubicBezTo>
                  <a:pt x="9460672" y="1937990"/>
                  <a:pt x="9403321" y="1781651"/>
                  <a:pt x="9299544" y="1657411"/>
                </a:cubicBezTo>
                <a:cubicBezTo>
                  <a:pt x="9269503" y="1621155"/>
                  <a:pt x="9235092" y="1588132"/>
                  <a:pt x="9198497" y="1558573"/>
                </a:cubicBezTo>
                <a:lnTo>
                  <a:pt x="10833810" y="206254"/>
                </a:lnTo>
                <a:cubicBezTo>
                  <a:pt x="10861120" y="183162"/>
                  <a:pt x="10891160" y="163071"/>
                  <a:pt x="10922840" y="146444"/>
                </a:cubicBezTo>
                <a:cubicBezTo>
                  <a:pt x="11000127" y="105454"/>
                  <a:pt x="11085061" y="84844"/>
                  <a:pt x="11170131" y="84439"/>
                </a:cubicBezTo>
                <a:close/>
                <a:moveTo>
                  <a:pt x="10042792" y="18601"/>
                </a:moveTo>
                <a:cubicBezTo>
                  <a:pt x="10119393" y="21966"/>
                  <a:pt x="10195101" y="41776"/>
                  <a:pt x="10264127" y="77627"/>
                </a:cubicBezTo>
                <a:cubicBezTo>
                  <a:pt x="10294714" y="93330"/>
                  <a:pt x="10323662" y="112497"/>
                  <a:pt x="10351518" y="134666"/>
                </a:cubicBezTo>
                <a:cubicBezTo>
                  <a:pt x="10378828" y="156836"/>
                  <a:pt x="10405045" y="182238"/>
                  <a:pt x="10427986" y="210411"/>
                </a:cubicBezTo>
                <a:cubicBezTo>
                  <a:pt x="10432355" y="215492"/>
                  <a:pt x="10436179" y="220341"/>
                  <a:pt x="10440002" y="225422"/>
                </a:cubicBezTo>
                <a:lnTo>
                  <a:pt x="8985480" y="1430177"/>
                </a:lnTo>
                <a:cubicBezTo>
                  <a:pt x="8947793" y="1417014"/>
                  <a:pt x="8909013" y="1407084"/>
                  <a:pt x="8869687" y="1400387"/>
                </a:cubicBezTo>
                <a:cubicBezTo>
                  <a:pt x="8829814" y="1393690"/>
                  <a:pt x="8789396" y="1390226"/>
                  <a:pt x="8749524" y="1390226"/>
                </a:cubicBezTo>
                <a:lnTo>
                  <a:pt x="8168917" y="1391150"/>
                </a:lnTo>
                <a:lnTo>
                  <a:pt x="9679150" y="140671"/>
                </a:lnTo>
                <a:cubicBezTo>
                  <a:pt x="9784976" y="53062"/>
                  <a:pt x="9915124" y="12993"/>
                  <a:pt x="10042792" y="18601"/>
                </a:cubicBezTo>
                <a:close/>
                <a:moveTo>
                  <a:pt x="8875743" y="544"/>
                </a:moveTo>
                <a:cubicBezTo>
                  <a:pt x="8952248" y="3997"/>
                  <a:pt x="9027879" y="23850"/>
                  <a:pt x="9096905" y="59615"/>
                </a:cubicBezTo>
                <a:cubicBezTo>
                  <a:pt x="9128038" y="75549"/>
                  <a:pt x="9156986" y="94716"/>
                  <a:pt x="9184842" y="116885"/>
                </a:cubicBezTo>
                <a:cubicBezTo>
                  <a:pt x="9212152" y="139054"/>
                  <a:pt x="9237823" y="164456"/>
                  <a:pt x="9261310" y="192630"/>
                </a:cubicBezTo>
                <a:cubicBezTo>
                  <a:pt x="9265679" y="197710"/>
                  <a:pt x="9269503" y="202790"/>
                  <a:pt x="9273872" y="208102"/>
                </a:cubicBezTo>
                <a:lnTo>
                  <a:pt x="7836829" y="1397847"/>
                </a:lnTo>
                <a:cubicBezTo>
                  <a:pt x="7828090" y="1397385"/>
                  <a:pt x="7616165" y="1394383"/>
                  <a:pt x="7405880" y="1391381"/>
                </a:cubicBezTo>
                <a:cubicBezTo>
                  <a:pt x="7195594" y="1388379"/>
                  <a:pt x="6987493" y="1385608"/>
                  <a:pt x="6987493" y="1385608"/>
                </a:cubicBezTo>
                <a:lnTo>
                  <a:pt x="8512474" y="122196"/>
                </a:lnTo>
                <a:cubicBezTo>
                  <a:pt x="8618300" y="34588"/>
                  <a:pt x="8748235" y="-5211"/>
                  <a:pt x="8875743" y="5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B505F5C9-93F7-024E-AD90-793192F09B96}"/>
              </a:ext>
            </a:extLst>
          </p:cNvPr>
          <p:cNvSpPr/>
          <p:nvPr/>
        </p:nvSpPr>
        <p:spPr>
          <a:xfrm>
            <a:off x="1469133" y="5332072"/>
            <a:ext cx="2954730" cy="1525928"/>
          </a:xfrm>
          <a:custGeom>
            <a:avLst/>
            <a:gdLst>
              <a:gd name="connsiteX0" fmla="*/ 3637236 w 5909459"/>
              <a:gd name="connsiteY0" fmla="*/ 0 h 3051856"/>
              <a:gd name="connsiteX1" fmla="*/ 5909459 w 5909459"/>
              <a:gd name="connsiteY1" fmla="*/ 2707321 h 3051856"/>
              <a:gd name="connsiteX2" fmla="*/ 5498894 w 5909459"/>
              <a:gd name="connsiteY2" fmla="*/ 3051856 h 3051856"/>
              <a:gd name="connsiteX3" fmla="*/ 0 w 5909459"/>
              <a:gd name="connsiteY3" fmla="*/ 3051856 h 305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9459" h="3051856">
                <a:moveTo>
                  <a:pt x="3637236" y="0"/>
                </a:moveTo>
                <a:lnTo>
                  <a:pt x="5909459" y="2707321"/>
                </a:lnTo>
                <a:lnTo>
                  <a:pt x="5498894" y="3051856"/>
                </a:lnTo>
                <a:lnTo>
                  <a:pt x="0" y="3051856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grpSp>
        <p:nvGrpSpPr>
          <p:cNvPr id="21" name="Group 63506">
            <a:extLst>
              <a:ext uri="{FF2B5EF4-FFF2-40B4-BE49-F238E27FC236}">
                <a16:creationId xmlns:a16="http://schemas.microsoft.com/office/drawing/2014/main" id="{76B26589-317D-1047-ACAD-E05559C2A26C}"/>
              </a:ext>
            </a:extLst>
          </p:cNvPr>
          <p:cNvGrpSpPr/>
          <p:nvPr/>
        </p:nvGrpSpPr>
        <p:grpSpPr>
          <a:xfrm>
            <a:off x="4277775" y="1343891"/>
            <a:ext cx="3321863" cy="4052389"/>
            <a:chOff x="12279" y="0"/>
            <a:chExt cx="3384442" cy="4128728"/>
          </a:xfrm>
        </p:grpSpPr>
        <p:grpSp>
          <p:nvGrpSpPr>
            <p:cNvPr id="22" name="Group 63502">
              <a:extLst>
                <a:ext uri="{FF2B5EF4-FFF2-40B4-BE49-F238E27FC236}">
                  <a16:creationId xmlns:a16="http://schemas.microsoft.com/office/drawing/2014/main" id="{350E01E4-171A-7B42-A357-D21B46B327B3}"/>
                </a:ext>
              </a:extLst>
            </p:cNvPr>
            <p:cNvGrpSpPr/>
            <p:nvPr/>
          </p:nvGrpSpPr>
          <p:grpSpPr>
            <a:xfrm>
              <a:off x="12279" y="0"/>
              <a:ext cx="3384443" cy="1771860"/>
              <a:chOff x="12279" y="0"/>
              <a:chExt cx="3384442" cy="1771859"/>
            </a:xfrm>
          </p:grpSpPr>
          <p:sp>
            <p:nvSpPr>
              <p:cNvPr id="26" name="Shape 63499">
                <a:extLst>
                  <a:ext uri="{FF2B5EF4-FFF2-40B4-BE49-F238E27FC236}">
                    <a16:creationId xmlns:a16="http://schemas.microsoft.com/office/drawing/2014/main" id="{67CB15AC-F322-C04A-8257-18518C8038B3}"/>
                  </a:ext>
                </a:extLst>
              </p:cNvPr>
              <p:cNvSpPr/>
              <p:nvPr/>
            </p:nvSpPr>
            <p:spPr>
              <a:xfrm rot="19500000">
                <a:off x="192050" y="637370"/>
                <a:ext cx="983874" cy="937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02" y="0"/>
                    </a:moveTo>
                    <a:lnTo>
                      <a:pt x="2056" y="2901"/>
                    </a:lnTo>
                    <a:cubicBezTo>
                      <a:pt x="2056" y="4220"/>
                      <a:pt x="2056" y="5545"/>
                      <a:pt x="2056" y="6864"/>
                    </a:cubicBezTo>
                    <a:cubicBezTo>
                      <a:pt x="2056" y="9293"/>
                      <a:pt x="2056" y="11715"/>
                      <a:pt x="2056" y="14143"/>
                    </a:cubicBezTo>
                    <a:lnTo>
                      <a:pt x="5611" y="14143"/>
                    </a:lnTo>
                    <a:lnTo>
                      <a:pt x="5602" y="0"/>
                    </a:lnTo>
                    <a:close/>
                    <a:moveTo>
                      <a:pt x="4178" y="1822"/>
                    </a:moveTo>
                    <a:lnTo>
                      <a:pt x="4861" y="1822"/>
                    </a:lnTo>
                    <a:lnTo>
                      <a:pt x="4861" y="2556"/>
                    </a:lnTo>
                    <a:lnTo>
                      <a:pt x="4178" y="2556"/>
                    </a:lnTo>
                    <a:lnTo>
                      <a:pt x="4178" y="1822"/>
                    </a:lnTo>
                    <a:close/>
                    <a:moveTo>
                      <a:pt x="2797" y="3211"/>
                    </a:moveTo>
                    <a:lnTo>
                      <a:pt x="3479" y="3211"/>
                    </a:lnTo>
                    <a:lnTo>
                      <a:pt x="3479" y="3927"/>
                    </a:lnTo>
                    <a:lnTo>
                      <a:pt x="2797" y="3927"/>
                    </a:lnTo>
                    <a:lnTo>
                      <a:pt x="2797" y="3211"/>
                    </a:lnTo>
                    <a:close/>
                    <a:moveTo>
                      <a:pt x="4178" y="3211"/>
                    </a:moveTo>
                    <a:lnTo>
                      <a:pt x="4861" y="3211"/>
                    </a:lnTo>
                    <a:lnTo>
                      <a:pt x="4861" y="3927"/>
                    </a:lnTo>
                    <a:lnTo>
                      <a:pt x="4178" y="3927"/>
                    </a:lnTo>
                    <a:lnTo>
                      <a:pt x="4178" y="3211"/>
                    </a:lnTo>
                    <a:close/>
                    <a:moveTo>
                      <a:pt x="8702" y="4033"/>
                    </a:moveTo>
                    <a:cubicBezTo>
                      <a:pt x="8702" y="5829"/>
                      <a:pt x="8702" y="7624"/>
                      <a:pt x="8702" y="9420"/>
                    </a:cubicBezTo>
                    <a:cubicBezTo>
                      <a:pt x="8702" y="10996"/>
                      <a:pt x="8702" y="12567"/>
                      <a:pt x="8702" y="14143"/>
                    </a:cubicBezTo>
                    <a:lnTo>
                      <a:pt x="10994" y="14143"/>
                    </a:lnTo>
                    <a:lnTo>
                      <a:pt x="10994" y="4033"/>
                    </a:lnTo>
                    <a:lnTo>
                      <a:pt x="8702" y="4033"/>
                    </a:lnTo>
                    <a:close/>
                    <a:moveTo>
                      <a:pt x="9183" y="4485"/>
                    </a:moveTo>
                    <a:lnTo>
                      <a:pt x="9629" y="4485"/>
                    </a:lnTo>
                    <a:lnTo>
                      <a:pt x="9629" y="4944"/>
                    </a:lnTo>
                    <a:lnTo>
                      <a:pt x="9183" y="4944"/>
                    </a:lnTo>
                    <a:lnTo>
                      <a:pt x="9183" y="4485"/>
                    </a:lnTo>
                    <a:close/>
                    <a:moveTo>
                      <a:pt x="10076" y="4485"/>
                    </a:moveTo>
                    <a:lnTo>
                      <a:pt x="10530" y="4485"/>
                    </a:lnTo>
                    <a:lnTo>
                      <a:pt x="10530" y="4944"/>
                    </a:lnTo>
                    <a:lnTo>
                      <a:pt x="10076" y="4944"/>
                    </a:lnTo>
                    <a:lnTo>
                      <a:pt x="10076" y="4485"/>
                    </a:lnTo>
                    <a:close/>
                    <a:moveTo>
                      <a:pt x="16983" y="6006"/>
                    </a:moveTo>
                    <a:lnTo>
                      <a:pt x="16983" y="15382"/>
                    </a:lnTo>
                    <a:lnTo>
                      <a:pt x="17388" y="15851"/>
                    </a:lnTo>
                    <a:lnTo>
                      <a:pt x="18761" y="15851"/>
                    </a:lnTo>
                    <a:lnTo>
                      <a:pt x="18761" y="6006"/>
                    </a:lnTo>
                    <a:lnTo>
                      <a:pt x="16983" y="6006"/>
                    </a:lnTo>
                    <a:close/>
                    <a:moveTo>
                      <a:pt x="5973" y="6333"/>
                    </a:moveTo>
                    <a:lnTo>
                      <a:pt x="5973" y="14143"/>
                    </a:lnTo>
                    <a:lnTo>
                      <a:pt x="8340" y="14143"/>
                    </a:lnTo>
                    <a:lnTo>
                      <a:pt x="8340" y="6333"/>
                    </a:lnTo>
                    <a:lnTo>
                      <a:pt x="5973" y="6333"/>
                    </a:lnTo>
                    <a:close/>
                    <a:moveTo>
                      <a:pt x="11415" y="7014"/>
                    </a:moveTo>
                    <a:lnTo>
                      <a:pt x="11415" y="12649"/>
                    </a:lnTo>
                    <a:lnTo>
                      <a:pt x="11415" y="12790"/>
                    </a:lnTo>
                    <a:lnTo>
                      <a:pt x="11415" y="14143"/>
                    </a:lnTo>
                    <a:lnTo>
                      <a:pt x="12780" y="14143"/>
                    </a:lnTo>
                    <a:lnTo>
                      <a:pt x="12780" y="17204"/>
                    </a:lnTo>
                    <a:lnTo>
                      <a:pt x="15711" y="14029"/>
                    </a:lnTo>
                    <a:lnTo>
                      <a:pt x="16596" y="14993"/>
                    </a:lnTo>
                    <a:lnTo>
                      <a:pt x="16596" y="7014"/>
                    </a:lnTo>
                    <a:lnTo>
                      <a:pt x="14305" y="7014"/>
                    </a:lnTo>
                    <a:lnTo>
                      <a:pt x="13706" y="7014"/>
                    </a:lnTo>
                    <a:lnTo>
                      <a:pt x="11415" y="7014"/>
                    </a:lnTo>
                    <a:close/>
                    <a:moveTo>
                      <a:pt x="11904" y="7439"/>
                    </a:moveTo>
                    <a:lnTo>
                      <a:pt x="12561" y="7439"/>
                    </a:lnTo>
                    <a:lnTo>
                      <a:pt x="12561" y="8138"/>
                    </a:lnTo>
                    <a:lnTo>
                      <a:pt x="11904" y="8138"/>
                    </a:lnTo>
                    <a:lnTo>
                      <a:pt x="11904" y="7439"/>
                    </a:lnTo>
                    <a:close/>
                    <a:moveTo>
                      <a:pt x="13134" y="7439"/>
                    </a:moveTo>
                    <a:lnTo>
                      <a:pt x="13706" y="7439"/>
                    </a:lnTo>
                    <a:lnTo>
                      <a:pt x="13706" y="8138"/>
                    </a:lnTo>
                    <a:lnTo>
                      <a:pt x="13134" y="8138"/>
                    </a:lnTo>
                    <a:lnTo>
                      <a:pt x="13134" y="7439"/>
                    </a:lnTo>
                    <a:close/>
                    <a:moveTo>
                      <a:pt x="14305" y="7439"/>
                    </a:moveTo>
                    <a:lnTo>
                      <a:pt x="14852" y="7439"/>
                    </a:lnTo>
                    <a:lnTo>
                      <a:pt x="14852" y="8138"/>
                    </a:lnTo>
                    <a:lnTo>
                      <a:pt x="14305" y="8138"/>
                    </a:lnTo>
                    <a:lnTo>
                      <a:pt x="14305" y="7439"/>
                    </a:lnTo>
                    <a:close/>
                    <a:moveTo>
                      <a:pt x="15433" y="7439"/>
                    </a:moveTo>
                    <a:lnTo>
                      <a:pt x="16090" y="7439"/>
                    </a:lnTo>
                    <a:lnTo>
                      <a:pt x="16090" y="8138"/>
                    </a:lnTo>
                    <a:lnTo>
                      <a:pt x="15433" y="8138"/>
                    </a:lnTo>
                    <a:lnTo>
                      <a:pt x="15433" y="7439"/>
                    </a:lnTo>
                    <a:close/>
                    <a:moveTo>
                      <a:pt x="19132" y="8598"/>
                    </a:moveTo>
                    <a:lnTo>
                      <a:pt x="19132" y="15859"/>
                    </a:lnTo>
                    <a:lnTo>
                      <a:pt x="20126" y="15859"/>
                    </a:lnTo>
                    <a:lnTo>
                      <a:pt x="21145" y="17036"/>
                    </a:lnTo>
                    <a:lnTo>
                      <a:pt x="21145" y="8598"/>
                    </a:lnTo>
                    <a:lnTo>
                      <a:pt x="19132" y="8598"/>
                    </a:lnTo>
                    <a:close/>
                    <a:moveTo>
                      <a:pt x="11904" y="8854"/>
                    </a:moveTo>
                    <a:lnTo>
                      <a:pt x="12561" y="8854"/>
                    </a:lnTo>
                    <a:lnTo>
                      <a:pt x="12561" y="9544"/>
                    </a:lnTo>
                    <a:lnTo>
                      <a:pt x="11904" y="9544"/>
                    </a:lnTo>
                    <a:lnTo>
                      <a:pt x="11904" y="8854"/>
                    </a:lnTo>
                    <a:close/>
                    <a:moveTo>
                      <a:pt x="13134" y="8854"/>
                    </a:moveTo>
                    <a:lnTo>
                      <a:pt x="13706" y="8854"/>
                    </a:lnTo>
                    <a:lnTo>
                      <a:pt x="13706" y="9544"/>
                    </a:lnTo>
                    <a:lnTo>
                      <a:pt x="13134" y="9544"/>
                    </a:lnTo>
                    <a:lnTo>
                      <a:pt x="13134" y="8854"/>
                    </a:lnTo>
                    <a:close/>
                    <a:moveTo>
                      <a:pt x="14305" y="8854"/>
                    </a:moveTo>
                    <a:lnTo>
                      <a:pt x="14852" y="8854"/>
                    </a:lnTo>
                    <a:lnTo>
                      <a:pt x="14852" y="9544"/>
                    </a:lnTo>
                    <a:lnTo>
                      <a:pt x="14305" y="9544"/>
                    </a:lnTo>
                    <a:lnTo>
                      <a:pt x="14305" y="8854"/>
                    </a:lnTo>
                    <a:close/>
                    <a:moveTo>
                      <a:pt x="15433" y="8854"/>
                    </a:moveTo>
                    <a:lnTo>
                      <a:pt x="16090" y="8854"/>
                    </a:lnTo>
                    <a:lnTo>
                      <a:pt x="16090" y="9544"/>
                    </a:lnTo>
                    <a:lnTo>
                      <a:pt x="15433" y="9544"/>
                    </a:lnTo>
                    <a:lnTo>
                      <a:pt x="15433" y="8854"/>
                    </a:lnTo>
                    <a:close/>
                    <a:moveTo>
                      <a:pt x="11904" y="10260"/>
                    </a:moveTo>
                    <a:lnTo>
                      <a:pt x="12561" y="10260"/>
                    </a:lnTo>
                    <a:lnTo>
                      <a:pt x="12561" y="10950"/>
                    </a:lnTo>
                    <a:lnTo>
                      <a:pt x="11904" y="10950"/>
                    </a:lnTo>
                    <a:lnTo>
                      <a:pt x="11904" y="10260"/>
                    </a:lnTo>
                    <a:close/>
                    <a:moveTo>
                      <a:pt x="13134" y="10260"/>
                    </a:moveTo>
                    <a:lnTo>
                      <a:pt x="13706" y="10260"/>
                    </a:lnTo>
                    <a:lnTo>
                      <a:pt x="13706" y="10950"/>
                    </a:lnTo>
                    <a:lnTo>
                      <a:pt x="13134" y="10950"/>
                    </a:lnTo>
                    <a:lnTo>
                      <a:pt x="13134" y="10260"/>
                    </a:lnTo>
                    <a:close/>
                    <a:moveTo>
                      <a:pt x="14305" y="10260"/>
                    </a:moveTo>
                    <a:lnTo>
                      <a:pt x="14852" y="10260"/>
                    </a:lnTo>
                    <a:lnTo>
                      <a:pt x="14852" y="10950"/>
                    </a:lnTo>
                    <a:lnTo>
                      <a:pt x="14305" y="10950"/>
                    </a:lnTo>
                    <a:lnTo>
                      <a:pt x="14305" y="10260"/>
                    </a:lnTo>
                    <a:close/>
                    <a:moveTo>
                      <a:pt x="15433" y="10260"/>
                    </a:moveTo>
                    <a:lnTo>
                      <a:pt x="16090" y="10260"/>
                    </a:lnTo>
                    <a:lnTo>
                      <a:pt x="16090" y="10950"/>
                    </a:lnTo>
                    <a:lnTo>
                      <a:pt x="15433" y="10950"/>
                    </a:lnTo>
                    <a:lnTo>
                      <a:pt x="15433" y="10260"/>
                    </a:lnTo>
                    <a:close/>
                    <a:moveTo>
                      <a:pt x="11904" y="11676"/>
                    </a:moveTo>
                    <a:lnTo>
                      <a:pt x="12561" y="11676"/>
                    </a:lnTo>
                    <a:lnTo>
                      <a:pt x="12561" y="12366"/>
                    </a:lnTo>
                    <a:lnTo>
                      <a:pt x="11904" y="12366"/>
                    </a:lnTo>
                    <a:lnTo>
                      <a:pt x="11904" y="11676"/>
                    </a:lnTo>
                    <a:close/>
                    <a:moveTo>
                      <a:pt x="13134" y="11676"/>
                    </a:moveTo>
                    <a:lnTo>
                      <a:pt x="13706" y="11676"/>
                    </a:lnTo>
                    <a:lnTo>
                      <a:pt x="13706" y="12366"/>
                    </a:lnTo>
                    <a:lnTo>
                      <a:pt x="13134" y="12366"/>
                    </a:lnTo>
                    <a:lnTo>
                      <a:pt x="13134" y="11676"/>
                    </a:lnTo>
                    <a:close/>
                    <a:moveTo>
                      <a:pt x="14305" y="11676"/>
                    </a:moveTo>
                    <a:lnTo>
                      <a:pt x="14852" y="11676"/>
                    </a:lnTo>
                    <a:lnTo>
                      <a:pt x="14852" y="12366"/>
                    </a:lnTo>
                    <a:lnTo>
                      <a:pt x="14305" y="12366"/>
                    </a:lnTo>
                    <a:lnTo>
                      <a:pt x="14305" y="11676"/>
                    </a:lnTo>
                    <a:close/>
                    <a:moveTo>
                      <a:pt x="15433" y="11676"/>
                    </a:moveTo>
                    <a:lnTo>
                      <a:pt x="16090" y="11676"/>
                    </a:lnTo>
                    <a:lnTo>
                      <a:pt x="16090" y="12366"/>
                    </a:lnTo>
                    <a:lnTo>
                      <a:pt x="15433" y="12366"/>
                    </a:lnTo>
                    <a:lnTo>
                      <a:pt x="15433" y="11676"/>
                    </a:lnTo>
                    <a:close/>
                    <a:moveTo>
                      <a:pt x="11904" y="13082"/>
                    </a:moveTo>
                    <a:lnTo>
                      <a:pt x="12561" y="13082"/>
                    </a:lnTo>
                    <a:lnTo>
                      <a:pt x="12561" y="13772"/>
                    </a:lnTo>
                    <a:lnTo>
                      <a:pt x="11904" y="13772"/>
                    </a:lnTo>
                    <a:lnTo>
                      <a:pt x="11904" y="13082"/>
                    </a:lnTo>
                    <a:close/>
                    <a:moveTo>
                      <a:pt x="13134" y="13082"/>
                    </a:moveTo>
                    <a:lnTo>
                      <a:pt x="13706" y="13082"/>
                    </a:lnTo>
                    <a:lnTo>
                      <a:pt x="13706" y="13772"/>
                    </a:lnTo>
                    <a:lnTo>
                      <a:pt x="13134" y="13772"/>
                    </a:lnTo>
                    <a:lnTo>
                      <a:pt x="13134" y="13082"/>
                    </a:lnTo>
                    <a:close/>
                    <a:moveTo>
                      <a:pt x="14305" y="13082"/>
                    </a:moveTo>
                    <a:lnTo>
                      <a:pt x="14852" y="13082"/>
                    </a:lnTo>
                    <a:lnTo>
                      <a:pt x="14852" y="13772"/>
                    </a:lnTo>
                    <a:lnTo>
                      <a:pt x="14305" y="13772"/>
                    </a:lnTo>
                    <a:lnTo>
                      <a:pt x="14305" y="13082"/>
                    </a:lnTo>
                    <a:close/>
                    <a:moveTo>
                      <a:pt x="13134" y="14488"/>
                    </a:moveTo>
                    <a:lnTo>
                      <a:pt x="13706" y="14488"/>
                    </a:lnTo>
                    <a:lnTo>
                      <a:pt x="13706" y="15178"/>
                    </a:lnTo>
                    <a:lnTo>
                      <a:pt x="13134" y="15178"/>
                    </a:lnTo>
                    <a:lnTo>
                      <a:pt x="13134" y="14488"/>
                    </a:lnTo>
                    <a:close/>
                    <a:moveTo>
                      <a:pt x="0" y="14586"/>
                    </a:moveTo>
                    <a:lnTo>
                      <a:pt x="0" y="21600"/>
                    </a:lnTo>
                    <a:lnTo>
                      <a:pt x="3538" y="21600"/>
                    </a:lnTo>
                    <a:lnTo>
                      <a:pt x="6495" y="21600"/>
                    </a:lnTo>
                    <a:lnTo>
                      <a:pt x="8862" y="21600"/>
                    </a:lnTo>
                    <a:lnTo>
                      <a:pt x="9427" y="21600"/>
                    </a:lnTo>
                    <a:lnTo>
                      <a:pt x="12384" y="21600"/>
                    </a:lnTo>
                    <a:lnTo>
                      <a:pt x="12384" y="14586"/>
                    </a:lnTo>
                    <a:lnTo>
                      <a:pt x="9427" y="14586"/>
                    </a:lnTo>
                    <a:lnTo>
                      <a:pt x="8862" y="14586"/>
                    </a:lnTo>
                    <a:lnTo>
                      <a:pt x="6495" y="14586"/>
                    </a:lnTo>
                    <a:lnTo>
                      <a:pt x="5889" y="14586"/>
                    </a:lnTo>
                    <a:lnTo>
                      <a:pt x="3538" y="14586"/>
                    </a:lnTo>
                    <a:lnTo>
                      <a:pt x="2982" y="14586"/>
                    </a:lnTo>
                    <a:lnTo>
                      <a:pt x="0" y="14586"/>
                    </a:lnTo>
                    <a:close/>
                    <a:moveTo>
                      <a:pt x="15678" y="14586"/>
                    </a:moveTo>
                    <a:cubicBezTo>
                      <a:pt x="15678" y="14586"/>
                      <a:pt x="12704" y="17832"/>
                      <a:pt x="12704" y="17832"/>
                    </a:cubicBezTo>
                    <a:lnTo>
                      <a:pt x="12704" y="18044"/>
                    </a:lnTo>
                    <a:lnTo>
                      <a:pt x="15678" y="14798"/>
                    </a:lnTo>
                    <a:lnTo>
                      <a:pt x="18753" y="18159"/>
                    </a:lnTo>
                    <a:lnTo>
                      <a:pt x="21600" y="18159"/>
                    </a:lnTo>
                    <a:lnTo>
                      <a:pt x="19898" y="16240"/>
                    </a:lnTo>
                    <a:lnTo>
                      <a:pt x="17194" y="16240"/>
                    </a:lnTo>
                    <a:lnTo>
                      <a:pt x="15678" y="14586"/>
                    </a:lnTo>
                    <a:close/>
                    <a:moveTo>
                      <a:pt x="615" y="15108"/>
                    </a:moveTo>
                    <a:lnTo>
                      <a:pt x="1415" y="15108"/>
                    </a:lnTo>
                    <a:lnTo>
                      <a:pt x="1415" y="15948"/>
                    </a:lnTo>
                    <a:lnTo>
                      <a:pt x="615" y="15948"/>
                    </a:lnTo>
                    <a:lnTo>
                      <a:pt x="615" y="15108"/>
                    </a:lnTo>
                    <a:close/>
                    <a:moveTo>
                      <a:pt x="2115" y="15108"/>
                    </a:moveTo>
                    <a:lnTo>
                      <a:pt x="2915" y="15108"/>
                    </a:lnTo>
                    <a:lnTo>
                      <a:pt x="2915" y="15948"/>
                    </a:lnTo>
                    <a:lnTo>
                      <a:pt x="2115" y="15948"/>
                    </a:lnTo>
                    <a:lnTo>
                      <a:pt x="2115" y="15108"/>
                    </a:lnTo>
                    <a:close/>
                    <a:moveTo>
                      <a:pt x="3572" y="15108"/>
                    </a:moveTo>
                    <a:lnTo>
                      <a:pt x="4372" y="15108"/>
                    </a:lnTo>
                    <a:lnTo>
                      <a:pt x="4372" y="15948"/>
                    </a:lnTo>
                    <a:lnTo>
                      <a:pt x="3572" y="15948"/>
                    </a:lnTo>
                    <a:lnTo>
                      <a:pt x="3572" y="15108"/>
                    </a:lnTo>
                    <a:close/>
                    <a:moveTo>
                      <a:pt x="5071" y="15108"/>
                    </a:moveTo>
                    <a:lnTo>
                      <a:pt x="5872" y="15108"/>
                    </a:lnTo>
                    <a:lnTo>
                      <a:pt x="5872" y="15948"/>
                    </a:lnTo>
                    <a:lnTo>
                      <a:pt x="5071" y="15948"/>
                    </a:lnTo>
                    <a:lnTo>
                      <a:pt x="5071" y="15108"/>
                    </a:lnTo>
                    <a:close/>
                    <a:moveTo>
                      <a:pt x="6504" y="15108"/>
                    </a:moveTo>
                    <a:lnTo>
                      <a:pt x="7304" y="15108"/>
                    </a:lnTo>
                    <a:lnTo>
                      <a:pt x="7304" y="15948"/>
                    </a:lnTo>
                    <a:lnTo>
                      <a:pt x="6504" y="15948"/>
                    </a:lnTo>
                    <a:lnTo>
                      <a:pt x="6504" y="15108"/>
                    </a:lnTo>
                    <a:close/>
                    <a:moveTo>
                      <a:pt x="8003" y="15108"/>
                    </a:moveTo>
                    <a:lnTo>
                      <a:pt x="8795" y="15108"/>
                    </a:lnTo>
                    <a:lnTo>
                      <a:pt x="8795" y="15948"/>
                    </a:lnTo>
                    <a:lnTo>
                      <a:pt x="8003" y="15948"/>
                    </a:lnTo>
                    <a:lnTo>
                      <a:pt x="8003" y="15108"/>
                    </a:lnTo>
                    <a:close/>
                    <a:moveTo>
                      <a:pt x="9461" y="15108"/>
                    </a:moveTo>
                    <a:lnTo>
                      <a:pt x="10261" y="15108"/>
                    </a:lnTo>
                    <a:lnTo>
                      <a:pt x="10261" y="15948"/>
                    </a:lnTo>
                    <a:lnTo>
                      <a:pt x="9461" y="15948"/>
                    </a:lnTo>
                    <a:lnTo>
                      <a:pt x="9461" y="15108"/>
                    </a:lnTo>
                    <a:close/>
                    <a:moveTo>
                      <a:pt x="10960" y="15108"/>
                    </a:moveTo>
                    <a:lnTo>
                      <a:pt x="11760" y="15108"/>
                    </a:lnTo>
                    <a:lnTo>
                      <a:pt x="11760" y="15948"/>
                    </a:lnTo>
                    <a:lnTo>
                      <a:pt x="10960" y="15948"/>
                    </a:lnTo>
                    <a:lnTo>
                      <a:pt x="10960" y="15108"/>
                    </a:lnTo>
                    <a:close/>
                    <a:moveTo>
                      <a:pt x="15678" y="15143"/>
                    </a:moveTo>
                    <a:cubicBezTo>
                      <a:pt x="15678" y="15143"/>
                      <a:pt x="12695" y="18398"/>
                      <a:pt x="12695" y="18398"/>
                    </a:cubicBezTo>
                    <a:lnTo>
                      <a:pt x="12965" y="18398"/>
                    </a:lnTo>
                    <a:lnTo>
                      <a:pt x="12965" y="21600"/>
                    </a:lnTo>
                    <a:lnTo>
                      <a:pt x="14894" y="21600"/>
                    </a:lnTo>
                    <a:lnTo>
                      <a:pt x="14894" y="19053"/>
                    </a:lnTo>
                    <a:lnTo>
                      <a:pt x="16453" y="19053"/>
                    </a:lnTo>
                    <a:lnTo>
                      <a:pt x="16453" y="21600"/>
                    </a:lnTo>
                    <a:lnTo>
                      <a:pt x="21347" y="21600"/>
                    </a:lnTo>
                    <a:lnTo>
                      <a:pt x="21347" y="18380"/>
                    </a:lnTo>
                    <a:lnTo>
                      <a:pt x="18635" y="18380"/>
                    </a:lnTo>
                    <a:lnTo>
                      <a:pt x="15678" y="15143"/>
                    </a:lnTo>
                    <a:close/>
                    <a:moveTo>
                      <a:pt x="15678" y="16629"/>
                    </a:moveTo>
                    <a:cubicBezTo>
                      <a:pt x="16001" y="16629"/>
                      <a:pt x="16259" y="16900"/>
                      <a:pt x="16259" y="17239"/>
                    </a:cubicBezTo>
                    <a:cubicBezTo>
                      <a:pt x="16259" y="17579"/>
                      <a:pt x="16001" y="17858"/>
                      <a:pt x="15678" y="17858"/>
                    </a:cubicBezTo>
                    <a:cubicBezTo>
                      <a:pt x="15354" y="17858"/>
                      <a:pt x="15088" y="17579"/>
                      <a:pt x="15088" y="17239"/>
                    </a:cubicBezTo>
                    <a:cubicBezTo>
                      <a:pt x="15088" y="16900"/>
                      <a:pt x="15354" y="16629"/>
                      <a:pt x="15678" y="16629"/>
                    </a:cubicBezTo>
                    <a:close/>
                    <a:moveTo>
                      <a:pt x="615" y="16815"/>
                    </a:moveTo>
                    <a:lnTo>
                      <a:pt x="1415" y="16815"/>
                    </a:lnTo>
                    <a:lnTo>
                      <a:pt x="1415" y="17655"/>
                    </a:lnTo>
                    <a:lnTo>
                      <a:pt x="615" y="17655"/>
                    </a:lnTo>
                    <a:lnTo>
                      <a:pt x="615" y="16815"/>
                    </a:lnTo>
                    <a:close/>
                    <a:moveTo>
                      <a:pt x="2115" y="16815"/>
                    </a:moveTo>
                    <a:lnTo>
                      <a:pt x="2915" y="16815"/>
                    </a:lnTo>
                    <a:lnTo>
                      <a:pt x="2915" y="17655"/>
                    </a:lnTo>
                    <a:lnTo>
                      <a:pt x="2115" y="17655"/>
                    </a:lnTo>
                    <a:lnTo>
                      <a:pt x="2115" y="16815"/>
                    </a:lnTo>
                    <a:close/>
                    <a:moveTo>
                      <a:pt x="3572" y="16815"/>
                    </a:moveTo>
                    <a:lnTo>
                      <a:pt x="4372" y="16815"/>
                    </a:lnTo>
                    <a:lnTo>
                      <a:pt x="4372" y="17655"/>
                    </a:lnTo>
                    <a:lnTo>
                      <a:pt x="3572" y="17655"/>
                    </a:lnTo>
                    <a:lnTo>
                      <a:pt x="3572" y="16815"/>
                    </a:lnTo>
                    <a:close/>
                    <a:moveTo>
                      <a:pt x="5071" y="16815"/>
                    </a:moveTo>
                    <a:lnTo>
                      <a:pt x="5872" y="16815"/>
                    </a:lnTo>
                    <a:lnTo>
                      <a:pt x="5872" y="17655"/>
                    </a:lnTo>
                    <a:lnTo>
                      <a:pt x="5071" y="17655"/>
                    </a:lnTo>
                    <a:lnTo>
                      <a:pt x="5071" y="16815"/>
                    </a:lnTo>
                    <a:close/>
                    <a:moveTo>
                      <a:pt x="6504" y="16815"/>
                    </a:moveTo>
                    <a:lnTo>
                      <a:pt x="7304" y="16815"/>
                    </a:lnTo>
                    <a:lnTo>
                      <a:pt x="7304" y="17655"/>
                    </a:lnTo>
                    <a:lnTo>
                      <a:pt x="6504" y="17655"/>
                    </a:lnTo>
                    <a:lnTo>
                      <a:pt x="6504" y="16815"/>
                    </a:lnTo>
                    <a:close/>
                    <a:moveTo>
                      <a:pt x="8003" y="16815"/>
                    </a:moveTo>
                    <a:lnTo>
                      <a:pt x="8795" y="16815"/>
                    </a:lnTo>
                    <a:lnTo>
                      <a:pt x="8795" y="17655"/>
                    </a:lnTo>
                    <a:lnTo>
                      <a:pt x="8003" y="17655"/>
                    </a:lnTo>
                    <a:lnTo>
                      <a:pt x="8003" y="16815"/>
                    </a:lnTo>
                    <a:close/>
                    <a:moveTo>
                      <a:pt x="9461" y="16815"/>
                    </a:moveTo>
                    <a:lnTo>
                      <a:pt x="10261" y="16815"/>
                    </a:lnTo>
                    <a:lnTo>
                      <a:pt x="10261" y="17655"/>
                    </a:lnTo>
                    <a:lnTo>
                      <a:pt x="9461" y="17655"/>
                    </a:lnTo>
                    <a:lnTo>
                      <a:pt x="9461" y="16815"/>
                    </a:lnTo>
                    <a:close/>
                    <a:moveTo>
                      <a:pt x="10960" y="16815"/>
                    </a:moveTo>
                    <a:lnTo>
                      <a:pt x="11760" y="16815"/>
                    </a:lnTo>
                    <a:lnTo>
                      <a:pt x="11760" y="17655"/>
                    </a:lnTo>
                    <a:lnTo>
                      <a:pt x="10960" y="17655"/>
                    </a:lnTo>
                    <a:lnTo>
                      <a:pt x="10960" y="16815"/>
                    </a:lnTo>
                    <a:close/>
                    <a:moveTo>
                      <a:pt x="615" y="18531"/>
                    </a:moveTo>
                    <a:lnTo>
                      <a:pt x="1415" y="18531"/>
                    </a:lnTo>
                    <a:lnTo>
                      <a:pt x="1415" y="19371"/>
                    </a:lnTo>
                    <a:lnTo>
                      <a:pt x="615" y="19371"/>
                    </a:lnTo>
                    <a:lnTo>
                      <a:pt x="615" y="18531"/>
                    </a:lnTo>
                    <a:close/>
                    <a:moveTo>
                      <a:pt x="2115" y="18531"/>
                    </a:moveTo>
                    <a:lnTo>
                      <a:pt x="2915" y="18531"/>
                    </a:lnTo>
                    <a:lnTo>
                      <a:pt x="2915" y="19371"/>
                    </a:lnTo>
                    <a:lnTo>
                      <a:pt x="2115" y="19371"/>
                    </a:lnTo>
                    <a:lnTo>
                      <a:pt x="2115" y="18531"/>
                    </a:lnTo>
                    <a:close/>
                    <a:moveTo>
                      <a:pt x="3572" y="18531"/>
                    </a:moveTo>
                    <a:lnTo>
                      <a:pt x="4372" y="18531"/>
                    </a:lnTo>
                    <a:lnTo>
                      <a:pt x="4372" y="19371"/>
                    </a:lnTo>
                    <a:lnTo>
                      <a:pt x="3572" y="19371"/>
                    </a:lnTo>
                    <a:lnTo>
                      <a:pt x="3572" y="18531"/>
                    </a:lnTo>
                    <a:close/>
                    <a:moveTo>
                      <a:pt x="5071" y="18531"/>
                    </a:moveTo>
                    <a:lnTo>
                      <a:pt x="5872" y="18531"/>
                    </a:lnTo>
                    <a:lnTo>
                      <a:pt x="5872" y="19371"/>
                    </a:lnTo>
                    <a:lnTo>
                      <a:pt x="5071" y="19371"/>
                    </a:lnTo>
                    <a:lnTo>
                      <a:pt x="5071" y="18531"/>
                    </a:lnTo>
                    <a:close/>
                    <a:moveTo>
                      <a:pt x="6504" y="18531"/>
                    </a:moveTo>
                    <a:lnTo>
                      <a:pt x="7304" y="18531"/>
                    </a:lnTo>
                    <a:lnTo>
                      <a:pt x="7304" y="19371"/>
                    </a:lnTo>
                    <a:lnTo>
                      <a:pt x="6504" y="19371"/>
                    </a:lnTo>
                    <a:lnTo>
                      <a:pt x="6504" y="18531"/>
                    </a:lnTo>
                    <a:close/>
                    <a:moveTo>
                      <a:pt x="8003" y="18531"/>
                    </a:moveTo>
                    <a:lnTo>
                      <a:pt x="8795" y="18531"/>
                    </a:lnTo>
                    <a:lnTo>
                      <a:pt x="8795" y="19371"/>
                    </a:lnTo>
                    <a:lnTo>
                      <a:pt x="8003" y="19371"/>
                    </a:lnTo>
                    <a:lnTo>
                      <a:pt x="8003" y="18531"/>
                    </a:lnTo>
                    <a:close/>
                    <a:moveTo>
                      <a:pt x="9461" y="18531"/>
                    </a:moveTo>
                    <a:lnTo>
                      <a:pt x="10261" y="18531"/>
                    </a:lnTo>
                    <a:lnTo>
                      <a:pt x="10261" y="19371"/>
                    </a:lnTo>
                    <a:lnTo>
                      <a:pt x="9461" y="19371"/>
                    </a:lnTo>
                    <a:lnTo>
                      <a:pt x="9461" y="18531"/>
                    </a:lnTo>
                    <a:close/>
                    <a:moveTo>
                      <a:pt x="10960" y="18531"/>
                    </a:moveTo>
                    <a:lnTo>
                      <a:pt x="11760" y="18531"/>
                    </a:lnTo>
                    <a:lnTo>
                      <a:pt x="11760" y="19371"/>
                    </a:lnTo>
                    <a:lnTo>
                      <a:pt x="10960" y="19371"/>
                    </a:lnTo>
                    <a:lnTo>
                      <a:pt x="10960" y="18531"/>
                    </a:lnTo>
                    <a:close/>
                    <a:moveTo>
                      <a:pt x="17750" y="19053"/>
                    </a:moveTo>
                    <a:lnTo>
                      <a:pt x="18921" y="19053"/>
                    </a:lnTo>
                    <a:lnTo>
                      <a:pt x="18921" y="20282"/>
                    </a:lnTo>
                    <a:lnTo>
                      <a:pt x="17750" y="20282"/>
                    </a:lnTo>
                    <a:cubicBezTo>
                      <a:pt x="17750" y="20282"/>
                      <a:pt x="17750" y="19053"/>
                      <a:pt x="17750" y="19053"/>
                    </a:cubicBezTo>
                    <a:close/>
                    <a:moveTo>
                      <a:pt x="19587" y="19053"/>
                    </a:moveTo>
                    <a:lnTo>
                      <a:pt x="20758" y="19053"/>
                    </a:lnTo>
                    <a:lnTo>
                      <a:pt x="20758" y="20282"/>
                    </a:lnTo>
                    <a:lnTo>
                      <a:pt x="19587" y="20282"/>
                    </a:lnTo>
                    <a:cubicBezTo>
                      <a:pt x="19587" y="20282"/>
                      <a:pt x="19587" y="19053"/>
                      <a:pt x="19587" y="19053"/>
                    </a:cubicBezTo>
                    <a:close/>
                    <a:moveTo>
                      <a:pt x="615" y="20247"/>
                    </a:moveTo>
                    <a:lnTo>
                      <a:pt x="1415" y="20247"/>
                    </a:lnTo>
                    <a:lnTo>
                      <a:pt x="1415" y="21087"/>
                    </a:lnTo>
                    <a:lnTo>
                      <a:pt x="615" y="21087"/>
                    </a:lnTo>
                    <a:lnTo>
                      <a:pt x="615" y="20247"/>
                    </a:lnTo>
                    <a:close/>
                    <a:moveTo>
                      <a:pt x="2115" y="20247"/>
                    </a:moveTo>
                    <a:lnTo>
                      <a:pt x="2915" y="20247"/>
                    </a:lnTo>
                    <a:lnTo>
                      <a:pt x="2915" y="21087"/>
                    </a:lnTo>
                    <a:lnTo>
                      <a:pt x="2115" y="21087"/>
                    </a:lnTo>
                    <a:lnTo>
                      <a:pt x="2115" y="20247"/>
                    </a:lnTo>
                    <a:close/>
                    <a:moveTo>
                      <a:pt x="3572" y="20247"/>
                    </a:moveTo>
                    <a:lnTo>
                      <a:pt x="4372" y="20247"/>
                    </a:lnTo>
                    <a:lnTo>
                      <a:pt x="4372" y="21087"/>
                    </a:lnTo>
                    <a:lnTo>
                      <a:pt x="3572" y="21087"/>
                    </a:lnTo>
                    <a:lnTo>
                      <a:pt x="3572" y="20247"/>
                    </a:lnTo>
                    <a:close/>
                    <a:moveTo>
                      <a:pt x="5071" y="20247"/>
                    </a:moveTo>
                    <a:lnTo>
                      <a:pt x="5872" y="20247"/>
                    </a:lnTo>
                    <a:lnTo>
                      <a:pt x="5872" y="21087"/>
                    </a:lnTo>
                    <a:lnTo>
                      <a:pt x="5071" y="21087"/>
                    </a:lnTo>
                    <a:lnTo>
                      <a:pt x="5071" y="20247"/>
                    </a:lnTo>
                    <a:close/>
                    <a:moveTo>
                      <a:pt x="6504" y="20247"/>
                    </a:moveTo>
                    <a:lnTo>
                      <a:pt x="7304" y="20247"/>
                    </a:lnTo>
                    <a:lnTo>
                      <a:pt x="7304" y="21087"/>
                    </a:lnTo>
                    <a:lnTo>
                      <a:pt x="6504" y="21087"/>
                    </a:lnTo>
                    <a:lnTo>
                      <a:pt x="6504" y="20247"/>
                    </a:lnTo>
                    <a:close/>
                    <a:moveTo>
                      <a:pt x="8003" y="20247"/>
                    </a:moveTo>
                    <a:lnTo>
                      <a:pt x="8795" y="20247"/>
                    </a:lnTo>
                    <a:lnTo>
                      <a:pt x="8795" y="21087"/>
                    </a:lnTo>
                    <a:lnTo>
                      <a:pt x="8003" y="21087"/>
                    </a:lnTo>
                    <a:lnTo>
                      <a:pt x="8003" y="20247"/>
                    </a:lnTo>
                    <a:close/>
                    <a:moveTo>
                      <a:pt x="9461" y="20247"/>
                    </a:moveTo>
                    <a:lnTo>
                      <a:pt x="10261" y="20247"/>
                    </a:lnTo>
                    <a:lnTo>
                      <a:pt x="10261" y="21087"/>
                    </a:lnTo>
                    <a:lnTo>
                      <a:pt x="9461" y="21087"/>
                    </a:lnTo>
                    <a:lnTo>
                      <a:pt x="9461" y="20247"/>
                    </a:lnTo>
                    <a:close/>
                    <a:moveTo>
                      <a:pt x="10960" y="20247"/>
                    </a:moveTo>
                    <a:lnTo>
                      <a:pt x="11760" y="20247"/>
                    </a:lnTo>
                    <a:lnTo>
                      <a:pt x="11760" y="21087"/>
                    </a:lnTo>
                    <a:lnTo>
                      <a:pt x="10960" y="21087"/>
                    </a:lnTo>
                    <a:lnTo>
                      <a:pt x="10960" y="20247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2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" name="Shape 63500">
                <a:extLst>
                  <a:ext uri="{FF2B5EF4-FFF2-40B4-BE49-F238E27FC236}">
                    <a16:creationId xmlns:a16="http://schemas.microsoft.com/office/drawing/2014/main" id="{3A5E2E66-E07E-534B-AD71-A8B8284EDF88}"/>
                  </a:ext>
                </a:extLst>
              </p:cNvPr>
              <p:cNvSpPr/>
              <p:nvPr/>
            </p:nvSpPr>
            <p:spPr>
              <a:xfrm>
                <a:off x="1462720" y="0"/>
                <a:ext cx="764767" cy="1120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03" y="0"/>
                    </a:moveTo>
                    <a:lnTo>
                      <a:pt x="10903" y="21600"/>
                    </a:lnTo>
                    <a:lnTo>
                      <a:pt x="13938" y="21600"/>
                    </a:lnTo>
                    <a:lnTo>
                      <a:pt x="13938" y="0"/>
                    </a:lnTo>
                    <a:lnTo>
                      <a:pt x="10903" y="0"/>
                    </a:lnTo>
                    <a:close/>
                    <a:moveTo>
                      <a:pt x="6882" y="3632"/>
                    </a:moveTo>
                    <a:lnTo>
                      <a:pt x="0" y="7294"/>
                    </a:lnTo>
                    <a:cubicBezTo>
                      <a:pt x="0" y="9002"/>
                      <a:pt x="0" y="10711"/>
                      <a:pt x="0" y="12420"/>
                    </a:cubicBezTo>
                    <a:cubicBezTo>
                      <a:pt x="0" y="15481"/>
                      <a:pt x="0" y="18539"/>
                      <a:pt x="0" y="21600"/>
                    </a:cubicBezTo>
                    <a:lnTo>
                      <a:pt x="5408" y="21600"/>
                    </a:lnTo>
                    <a:lnTo>
                      <a:pt x="5408" y="9690"/>
                    </a:lnTo>
                    <a:lnTo>
                      <a:pt x="6882" y="9690"/>
                    </a:lnTo>
                    <a:lnTo>
                      <a:pt x="6882" y="3632"/>
                    </a:lnTo>
                    <a:close/>
                    <a:moveTo>
                      <a:pt x="4118" y="5933"/>
                    </a:moveTo>
                    <a:lnTo>
                      <a:pt x="5451" y="5933"/>
                    </a:lnTo>
                    <a:lnTo>
                      <a:pt x="5451" y="6850"/>
                    </a:lnTo>
                    <a:lnTo>
                      <a:pt x="4118" y="6850"/>
                    </a:lnTo>
                    <a:lnTo>
                      <a:pt x="4118" y="5933"/>
                    </a:lnTo>
                    <a:close/>
                    <a:moveTo>
                      <a:pt x="1431" y="7671"/>
                    </a:moveTo>
                    <a:lnTo>
                      <a:pt x="2775" y="7671"/>
                    </a:lnTo>
                    <a:lnTo>
                      <a:pt x="2775" y="8581"/>
                    </a:lnTo>
                    <a:lnTo>
                      <a:pt x="1431" y="8581"/>
                    </a:lnTo>
                    <a:lnTo>
                      <a:pt x="1431" y="7671"/>
                    </a:lnTo>
                    <a:close/>
                    <a:moveTo>
                      <a:pt x="4118" y="7671"/>
                    </a:moveTo>
                    <a:lnTo>
                      <a:pt x="5451" y="7671"/>
                    </a:lnTo>
                    <a:lnTo>
                      <a:pt x="5451" y="8581"/>
                    </a:lnTo>
                    <a:lnTo>
                      <a:pt x="4118" y="8581"/>
                    </a:lnTo>
                    <a:lnTo>
                      <a:pt x="4118" y="7671"/>
                    </a:lnTo>
                    <a:close/>
                    <a:moveTo>
                      <a:pt x="5907" y="10016"/>
                    </a:moveTo>
                    <a:lnTo>
                      <a:pt x="5907" y="15741"/>
                    </a:lnTo>
                    <a:lnTo>
                      <a:pt x="5907" y="15875"/>
                    </a:lnTo>
                    <a:lnTo>
                      <a:pt x="5907" y="21600"/>
                    </a:lnTo>
                    <a:lnTo>
                      <a:pt x="10415" y="21600"/>
                    </a:lnTo>
                    <a:lnTo>
                      <a:pt x="10415" y="15875"/>
                    </a:lnTo>
                    <a:lnTo>
                      <a:pt x="10415" y="15741"/>
                    </a:lnTo>
                    <a:lnTo>
                      <a:pt x="10415" y="10016"/>
                    </a:lnTo>
                    <a:lnTo>
                      <a:pt x="5907" y="10016"/>
                    </a:lnTo>
                    <a:close/>
                    <a:moveTo>
                      <a:pt x="6665" y="10452"/>
                    </a:moveTo>
                    <a:lnTo>
                      <a:pt x="7695" y="10452"/>
                    </a:lnTo>
                    <a:lnTo>
                      <a:pt x="7695" y="11155"/>
                    </a:lnTo>
                    <a:lnTo>
                      <a:pt x="6665" y="11155"/>
                    </a:lnTo>
                    <a:lnTo>
                      <a:pt x="6665" y="10452"/>
                    </a:lnTo>
                    <a:close/>
                    <a:moveTo>
                      <a:pt x="8594" y="10452"/>
                    </a:moveTo>
                    <a:lnTo>
                      <a:pt x="9613" y="10452"/>
                    </a:lnTo>
                    <a:lnTo>
                      <a:pt x="9613" y="11155"/>
                    </a:lnTo>
                    <a:lnTo>
                      <a:pt x="8594" y="11155"/>
                    </a:lnTo>
                    <a:lnTo>
                      <a:pt x="8594" y="10452"/>
                    </a:lnTo>
                    <a:close/>
                    <a:moveTo>
                      <a:pt x="14425" y="11333"/>
                    </a:moveTo>
                    <a:lnTo>
                      <a:pt x="14425" y="16407"/>
                    </a:lnTo>
                    <a:lnTo>
                      <a:pt x="14425" y="16533"/>
                    </a:lnTo>
                    <a:lnTo>
                      <a:pt x="14425" y="21600"/>
                    </a:lnTo>
                    <a:lnTo>
                      <a:pt x="17601" y="21600"/>
                    </a:lnTo>
                    <a:lnTo>
                      <a:pt x="18424" y="21600"/>
                    </a:lnTo>
                    <a:lnTo>
                      <a:pt x="21600" y="21600"/>
                    </a:lnTo>
                    <a:lnTo>
                      <a:pt x="21600" y="16533"/>
                    </a:lnTo>
                    <a:lnTo>
                      <a:pt x="21600" y="16407"/>
                    </a:lnTo>
                    <a:lnTo>
                      <a:pt x="21600" y="11333"/>
                    </a:lnTo>
                    <a:lnTo>
                      <a:pt x="18424" y="11333"/>
                    </a:lnTo>
                    <a:lnTo>
                      <a:pt x="17601" y="11333"/>
                    </a:lnTo>
                    <a:lnTo>
                      <a:pt x="14425" y="11333"/>
                    </a:lnTo>
                    <a:close/>
                    <a:moveTo>
                      <a:pt x="15097" y="11725"/>
                    </a:moveTo>
                    <a:lnTo>
                      <a:pt x="16008" y="11725"/>
                    </a:lnTo>
                    <a:lnTo>
                      <a:pt x="16008" y="12346"/>
                    </a:lnTo>
                    <a:lnTo>
                      <a:pt x="15097" y="12346"/>
                    </a:lnTo>
                    <a:lnTo>
                      <a:pt x="15097" y="11725"/>
                    </a:lnTo>
                    <a:close/>
                    <a:moveTo>
                      <a:pt x="16810" y="11725"/>
                    </a:moveTo>
                    <a:lnTo>
                      <a:pt x="17601" y="11725"/>
                    </a:lnTo>
                    <a:lnTo>
                      <a:pt x="17601" y="12346"/>
                    </a:lnTo>
                    <a:lnTo>
                      <a:pt x="16810" y="12346"/>
                    </a:lnTo>
                    <a:lnTo>
                      <a:pt x="16810" y="11725"/>
                    </a:lnTo>
                    <a:close/>
                    <a:moveTo>
                      <a:pt x="18424" y="11725"/>
                    </a:moveTo>
                    <a:lnTo>
                      <a:pt x="19183" y="11725"/>
                    </a:lnTo>
                    <a:lnTo>
                      <a:pt x="19183" y="12346"/>
                    </a:lnTo>
                    <a:lnTo>
                      <a:pt x="18424" y="12346"/>
                    </a:lnTo>
                    <a:lnTo>
                      <a:pt x="18424" y="11725"/>
                    </a:lnTo>
                    <a:close/>
                    <a:moveTo>
                      <a:pt x="19985" y="11725"/>
                    </a:moveTo>
                    <a:lnTo>
                      <a:pt x="20885" y="11725"/>
                    </a:lnTo>
                    <a:lnTo>
                      <a:pt x="20885" y="12346"/>
                    </a:lnTo>
                    <a:lnTo>
                      <a:pt x="19985" y="12346"/>
                    </a:lnTo>
                    <a:lnTo>
                      <a:pt x="19985" y="11725"/>
                    </a:lnTo>
                    <a:close/>
                    <a:moveTo>
                      <a:pt x="6665" y="11880"/>
                    </a:moveTo>
                    <a:lnTo>
                      <a:pt x="7695" y="11880"/>
                    </a:lnTo>
                    <a:lnTo>
                      <a:pt x="7695" y="12583"/>
                    </a:lnTo>
                    <a:lnTo>
                      <a:pt x="6665" y="12583"/>
                    </a:lnTo>
                    <a:lnTo>
                      <a:pt x="6665" y="11880"/>
                    </a:lnTo>
                    <a:close/>
                    <a:moveTo>
                      <a:pt x="8594" y="11880"/>
                    </a:moveTo>
                    <a:lnTo>
                      <a:pt x="9613" y="11880"/>
                    </a:lnTo>
                    <a:lnTo>
                      <a:pt x="9613" y="12583"/>
                    </a:lnTo>
                    <a:lnTo>
                      <a:pt x="8594" y="12583"/>
                    </a:lnTo>
                    <a:lnTo>
                      <a:pt x="8594" y="11880"/>
                    </a:lnTo>
                    <a:close/>
                    <a:moveTo>
                      <a:pt x="15097" y="12990"/>
                    </a:moveTo>
                    <a:lnTo>
                      <a:pt x="16008" y="12990"/>
                    </a:lnTo>
                    <a:lnTo>
                      <a:pt x="16008" y="13611"/>
                    </a:lnTo>
                    <a:lnTo>
                      <a:pt x="15097" y="13611"/>
                    </a:lnTo>
                    <a:lnTo>
                      <a:pt x="15097" y="12990"/>
                    </a:lnTo>
                    <a:close/>
                    <a:moveTo>
                      <a:pt x="16810" y="12990"/>
                    </a:moveTo>
                    <a:lnTo>
                      <a:pt x="17601" y="12990"/>
                    </a:lnTo>
                    <a:lnTo>
                      <a:pt x="17601" y="13611"/>
                    </a:lnTo>
                    <a:lnTo>
                      <a:pt x="16810" y="13611"/>
                    </a:lnTo>
                    <a:lnTo>
                      <a:pt x="16810" y="12990"/>
                    </a:lnTo>
                    <a:close/>
                    <a:moveTo>
                      <a:pt x="18424" y="12990"/>
                    </a:moveTo>
                    <a:lnTo>
                      <a:pt x="19183" y="12990"/>
                    </a:lnTo>
                    <a:lnTo>
                      <a:pt x="19183" y="13611"/>
                    </a:lnTo>
                    <a:lnTo>
                      <a:pt x="18424" y="13611"/>
                    </a:lnTo>
                    <a:lnTo>
                      <a:pt x="18424" y="12990"/>
                    </a:lnTo>
                    <a:close/>
                    <a:moveTo>
                      <a:pt x="19985" y="12990"/>
                    </a:moveTo>
                    <a:lnTo>
                      <a:pt x="20885" y="12990"/>
                    </a:lnTo>
                    <a:lnTo>
                      <a:pt x="20885" y="13611"/>
                    </a:lnTo>
                    <a:lnTo>
                      <a:pt x="19985" y="13611"/>
                    </a:lnTo>
                    <a:lnTo>
                      <a:pt x="19985" y="12990"/>
                    </a:lnTo>
                    <a:close/>
                    <a:moveTo>
                      <a:pt x="6665" y="13315"/>
                    </a:moveTo>
                    <a:lnTo>
                      <a:pt x="7695" y="13315"/>
                    </a:lnTo>
                    <a:lnTo>
                      <a:pt x="7695" y="14018"/>
                    </a:lnTo>
                    <a:lnTo>
                      <a:pt x="6665" y="14018"/>
                    </a:lnTo>
                    <a:lnTo>
                      <a:pt x="6665" y="13315"/>
                    </a:lnTo>
                    <a:close/>
                    <a:moveTo>
                      <a:pt x="8594" y="13315"/>
                    </a:moveTo>
                    <a:lnTo>
                      <a:pt x="9613" y="13315"/>
                    </a:lnTo>
                    <a:lnTo>
                      <a:pt x="9613" y="14018"/>
                    </a:lnTo>
                    <a:lnTo>
                      <a:pt x="8594" y="14018"/>
                    </a:lnTo>
                    <a:lnTo>
                      <a:pt x="8594" y="13315"/>
                    </a:lnTo>
                    <a:close/>
                    <a:moveTo>
                      <a:pt x="15097" y="14255"/>
                    </a:moveTo>
                    <a:lnTo>
                      <a:pt x="16008" y="14255"/>
                    </a:lnTo>
                    <a:lnTo>
                      <a:pt x="16008" y="14883"/>
                    </a:lnTo>
                    <a:lnTo>
                      <a:pt x="15097" y="14883"/>
                    </a:lnTo>
                    <a:lnTo>
                      <a:pt x="15097" y="14255"/>
                    </a:lnTo>
                    <a:close/>
                    <a:moveTo>
                      <a:pt x="16810" y="14255"/>
                    </a:moveTo>
                    <a:lnTo>
                      <a:pt x="17601" y="14255"/>
                    </a:lnTo>
                    <a:lnTo>
                      <a:pt x="17601" y="14883"/>
                    </a:lnTo>
                    <a:lnTo>
                      <a:pt x="16810" y="14883"/>
                    </a:lnTo>
                    <a:lnTo>
                      <a:pt x="16810" y="14255"/>
                    </a:lnTo>
                    <a:close/>
                    <a:moveTo>
                      <a:pt x="18424" y="14255"/>
                    </a:moveTo>
                    <a:lnTo>
                      <a:pt x="19183" y="14255"/>
                    </a:lnTo>
                    <a:lnTo>
                      <a:pt x="19183" y="14883"/>
                    </a:lnTo>
                    <a:lnTo>
                      <a:pt x="18424" y="14883"/>
                    </a:lnTo>
                    <a:lnTo>
                      <a:pt x="18424" y="14255"/>
                    </a:lnTo>
                    <a:close/>
                    <a:moveTo>
                      <a:pt x="19985" y="14255"/>
                    </a:moveTo>
                    <a:lnTo>
                      <a:pt x="20885" y="14255"/>
                    </a:lnTo>
                    <a:lnTo>
                      <a:pt x="20885" y="14883"/>
                    </a:lnTo>
                    <a:lnTo>
                      <a:pt x="19985" y="14883"/>
                    </a:lnTo>
                    <a:lnTo>
                      <a:pt x="19985" y="14255"/>
                    </a:lnTo>
                    <a:close/>
                    <a:moveTo>
                      <a:pt x="6665" y="14750"/>
                    </a:moveTo>
                    <a:lnTo>
                      <a:pt x="7695" y="14750"/>
                    </a:lnTo>
                    <a:lnTo>
                      <a:pt x="7695" y="15445"/>
                    </a:lnTo>
                    <a:lnTo>
                      <a:pt x="6665" y="15445"/>
                    </a:lnTo>
                    <a:lnTo>
                      <a:pt x="6665" y="14750"/>
                    </a:lnTo>
                    <a:close/>
                    <a:moveTo>
                      <a:pt x="8594" y="14750"/>
                    </a:moveTo>
                    <a:lnTo>
                      <a:pt x="9613" y="14750"/>
                    </a:lnTo>
                    <a:lnTo>
                      <a:pt x="9613" y="15445"/>
                    </a:lnTo>
                    <a:lnTo>
                      <a:pt x="8594" y="15445"/>
                    </a:lnTo>
                    <a:lnTo>
                      <a:pt x="8594" y="14750"/>
                    </a:lnTo>
                    <a:close/>
                    <a:moveTo>
                      <a:pt x="15097" y="15527"/>
                    </a:moveTo>
                    <a:lnTo>
                      <a:pt x="16008" y="15527"/>
                    </a:lnTo>
                    <a:lnTo>
                      <a:pt x="16008" y="16148"/>
                    </a:lnTo>
                    <a:lnTo>
                      <a:pt x="15097" y="16148"/>
                    </a:lnTo>
                    <a:lnTo>
                      <a:pt x="15097" y="15527"/>
                    </a:lnTo>
                    <a:close/>
                    <a:moveTo>
                      <a:pt x="16810" y="15527"/>
                    </a:moveTo>
                    <a:lnTo>
                      <a:pt x="17601" y="15527"/>
                    </a:lnTo>
                    <a:lnTo>
                      <a:pt x="17601" y="16148"/>
                    </a:lnTo>
                    <a:lnTo>
                      <a:pt x="16810" y="16148"/>
                    </a:lnTo>
                    <a:lnTo>
                      <a:pt x="16810" y="15527"/>
                    </a:lnTo>
                    <a:close/>
                    <a:moveTo>
                      <a:pt x="18424" y="15527"/>
                    </a:moveTo>
                    <a:lnTo>
                      <a:pt x="19183" y="15527"/>
                    </a:lnTo>
                    <a:lnTo>
                      <a:pt x="19183" y="16148"/>
                    </a:lnTo>
                    <a:lnTo>
                      <a:pt x="18424" y="16148"/>
                    </a:lnTo>
                    <a:lnTo>
                      <a:pt x="18424" y="15527"/>
                    </a:lnTo>
                    <a:close/>
                    <a:moveTo>
                      <a:pt x="19985" y="15527"/>
                    </a:moveTo>
                    <a:lnTo>
                      <a:pt x="20885" y="15527"/>
                    </a:lnTo>
                    <a:lnTo>
                      <a:pt x="20885" y="16148"/>
                    </a:lnTo>
                    <a:lnTo>
                      <a:pt x="19985" y="16148"/>
                    </a:lnTo>
                    <a:lnTo>
                      <a:pt x="19985" y="15527"/>
                    </a:lnTo>
                    <a:close/>
                    <a:moveTo>
                      <a:pt x="6665" y="16178"/>
                    </a:moveTo>
                    <a:lnTo>
                      <a:pt x="7695" y="16178"/>
                    </a:lnTo>
                    <a:lnTo>
                      <a:pt x="7695" y="16873"/>
                    </a:lnTo>
                    <a:lnTo>
                      <a:pt x="6665" y="16873"/>
                    </a:lnTo>
                    <a:lnTo>
                      <a:pt x="6665" y="16178"/>
                    </a:lnTo>
                    <a:close/>
                    <a:moveTo>
                      <a:pt x="8594" y="16178"/>
                    </a:moveTo>
                    <a:lnTo>
                      <a:pt x="9613" y="16178"/>
                    </a:lnTo>
                    <a:lnTo>
                      <a:pt x="9613" y="16873"/>
                    </a:lnTo>
                    <a:lnTo>
                      <a:pt x="8594" y="16873"/>
                    </a:lnTo>
                    <a:lnTo>
                      <a:pt x="8594" y="16178"/>
                    </a:lnTo>
                    <a:close/>
                    <a:moveTo>
                      <a:pt x="15097" y="16792"/>
                    </a:moveTo>
                    <a:lnTo>
                      <a:pt x="16008" y="16792"/>
                    </a:lnTo>
                    <a:lnTo>
                      <a:pt x="16008" y="17413"/>
                    </a:lnTo>
                    <a:lnTo>
                      <a:pt x="15097" y="17413"/>
                    </a:lnTo>
                    <a:lnTo>
                      <a:pt x="15097" y="16792"/>
                    </a:lnTo>
                    <a:close/>
                    <a:moveTo>
                      <a:pt x="16810" y="16792"/>
                    </a:moveTo>
                    <a:lnTo>
                      <a:pt x="17601" y="16792"/>
                    </a:lnTo>
                    <a:lnTo>
                      <a:pt x="17601" y="17413"/>
                    </a:lnTo>
                    <a:lnTo>
                      <a:pt x="16810" y="17413"/>
                    </a:lnTo>
                    <a:lnTo>
                      <a:pt x="16810" y="16792"/>
                    </a:lnTo>
                    <a:close/>
                    <a:moveTo>
                      <a:pt x="18424" y="16792"/>
                    </a:moveTo>
                    <a:lnTo>
                      <a:pt x="19183" y="16792"/>
                    </a:lnTo>
                    <a:lnTo>
                      <a:pt x="19183" y="17413"/>
                    </a:lnTo>
                    <a:lnTo>
                      <a:pt x="18424" y="17413"/>
                    </a:lnTo>
                    <a:lnTo>
                      <a:pt x="18424" y="16792"/>
                    </a:lnTo>
                    <a:close/>
                    <a:moveTo>
                      <a:pt x="19985" y="16792"/>
                    </a:moveTo>
                    <a:lnTo>
                      <a:pt x="20885" y="16792"/>
                    </a:lnTo>
                    <a:lnTo>
                      <a:pt x="20885" y="17413"/>
                    </a:lnTo>
                    <a:lnTo>
                      <a:pt x="19985" y="17413"/>
                    </a:lnTo>
                    <a:lnTo>
                      <a:pt x="19985" y="16792"/>
                    </a:lnTo>
                    <a:close/>
                    <a:moveTo>
                      <a:pt x="6665" y="17605"/>
                    </a:moveTo>
                    <a:lnTo>
                      <a:pt x="7695" y="17605"/>
                    </a:lnTo>
                    <a:lnTo>
                      <a:pt x="7695" y="18301"/>
                    </a:lnTo>
                    <a:lnTo>
                      <a:pt x="6665" y="18301"/>
                    </a:lnTo>
                    <a:lnTo>
                      <a:pt x="6665" y="17605"/>
                    </a:lnTo>
                    <a:close/>
                    <a:moveTo>
                      <a:pt x="8594" y="17605"/>
                    </a:moveTo>
                    <a:lnTo>
                      <a:pt x="9613" y="17605"/>
                    </a:lnTo>
                    <a:lnTo>
                      <a:pt x="9613" y="18301"/>
                    </a:lnTo>
                    <a:lnTo>
                      <a:pt x="8594" y="18301"/>
                    </a:lnTo>
                    <a:lnTo>
                      <a:pt x="8594" y="17605"/>
                    </a:lnTo>
                    <a:close/>
                    <a:moveTo>
                      <a:pt x="15097" y="18064"/>
                    </a:moveTo>
                    <a:lnTo>
                      <a:pt x="16008" y="18064"/>
                    </a:lnTo>
                    <a:lnTo>
                      <a:pt x="16008" y="18678"/>
                    </a:lnTo>
                    <a:lnTo>
                      <a:pt x="15097" y="18678"/>
                    </a:lnTo>
                    <a:lnTo>
                      <a:pt x="15097" y="18064"/>
                    </a:lnTo>
                    <a:close/>
                    <a:moveTo>
                      <a:pt x="16810" y="18064"/>
                    </a:moveTo>
                    <a:lnTo>
                      <a:pt x="17601" y="18064"/>
                    </a:lnTo>
                    <a:lnTo>
                      <a:pt x="17601" y="18678"/>
                    </a:lnTo>
                    <a:lnTo>
                      <a:pt x="16810" y="18678"/>
                    </a:lnTo>
                    <a:lnTo>
                      <a:pt x="16810" y="18064"/>
                    </a:lnTo>
                    <a:close/>
                    <a:moveTo>
                      <a:pt x="18424" y="18064"/>
                    </a:moveTo>
                    <a:lnTo>
                      <a:pt x="19183" y="18064"/>
                    </a:lnTo>
                    <a:lnTo>
                      <a:pt x="19183" y="18678"/>
                    </a:lnTo>
                    <a:lnTo>
                      <a:pt x="18424" y="18678"/>
                    </a:lnTo>
                    <a:lnTo>
                      <a:pt x="18424" y="18064"/>
                    </a:lnTo>
                    <a:close/>
                    <a:moveTo>
                      <a:pt x="19985" y="18064"/>
                    </a:moveTo>
                    <a:lnTo>
                      <a:pt x="20885" y="18064"/>
                    </a:lnTo>
                    <a:lnTo>
                      <a:pt x="20885" y="18678"/>
                    </a:lnTo>
                    <a:lnTo>
                      <a:pt x="19985" y="18678"/>
                    </a:lnTo>
                    <a:lnTo>
                      <a:pt x="19985" y="18064"/>
                    </a:lnTo>
                    <a:close/>
                    <a:moveTo>
                      <a:pt x="6665" y="19033"/>
                    </a:moveTo>
                    <a:lnTo>
                      <a:pt x="7695" y="19033"/>
                    </a:lnTo>
                    <a:lnTo>
                      <a:pt x="7695" y="19736"/>
                    </a:lnTo>
                    <a:lnTo>
                      <a:pt x="6665" y="19736"/>
                    </a:lnTo>
                    <a:lnTo>
                      <a:pt x="6665" y="19033"/>
                    </a:lnTo>
                    <a:close/>
                    <a:moveTo>
                      <a:pt x="8594" y="19033"/>
                    </a:moveTo>
                    <a:lnTo>
                      <a:pt x="9613" y="19033"/>
                    </a:lnTo>
                    <a:lnTo>
                      <a:pt x="9613" y="19736"/>
                    </a:lnTo>
                    <a:lnTo>
                      <a:pt x="8594" y="19736"/>
                    </a:lnTo>
                    <a:lnTo>
                      <a:pt x="8594" y="19033"/>
                    </a:lnTo>
                    <a:close/>
                    <a:moveTo>
                      <a:pt x="15097" y="19329"/>
                    </a:moveTo>
                    <a:lnTo>
                      <a:pt x="16008" y="19329"/>
                    </a:lnTo>
                    <a:lnTo>
                      <a:pt x="16008" y="19950"/>
                    </a:lnTo>
                    <a:lnTo>
                      <a:pt x="15097" y="19950"/>
                    </a:lnTo>
                    <a:lnTo>
                      <a:pt x="15097" y="19329"/>
                    </a:lnTo>
                    <a:close/>
                    <a:moveTo>
                      <a:pt x="16810" y="19329"/>
                    </a:moveTo>
                    <a:lnTo>
                      <a:pt x="17601" y="19329"/>
                    </a:lnTo>
                    <a:lnTo>
                      <a:pt x="17601" y="19950"/>
                    </a:lnTo>
                    <a:lnTo>
                      <a:pt x="16810" y="19950"/>
                    </a:lnTo>
                    <a:lnTo>
                      <a:pt x="16810" y="19329"/>
                    </a:lnTo>
                    <a:close/>
                    <a:moveTo>
                      <a:pt x="18424" y="19329"/>
                    </a:moveTo>
                    <a:lnTo>
                      <a:pt x="19183" y="19329"/>
                    </a:lnTo>
                    <a:lnTo>
                      <a:pt x="19183" y="19950"/>
                    </a:lnTo>
                    <a:lnTo>
                      <a:pt x="18424" y="19950"/>
                    </a:lnTo>
                    <a:lnTo>
                      <a:pt x="18424" y="19329"/>
                    </a:lnTo>
                    <a:close/>
                    <a:moveTo>
                      <a:pt x="19985" y="19329"/>
                    </a:moveTo>
                    <a:lnTo>
                      <a:pt x="20885" y="19329"/>
                    </a:lnTo>
                    <a:lnTo>
                      <a:pt x="20885" y="19950"/>
                    </a:lnTo>
                    <a:lnTo>
                      <a:pt x="19985" y="19950"/>
                    </a:lnTo>
                    <a:lnTo>
                      <a:pt x="19985" y="19329"/>
                    </a:lnTo>
                    <a:close/>
                    <a:moveTo>
                      <a:pt x="6665" y="20468"/>
                    </a:moveTo>
                    <a:lnTo>
                      <a:pt x="7695" y="20468"/>
                    </a:lnTo>
                    <a:lnTo>
                      <a:pt x="7695" y="21171"/>
                    </a:lnTo>
                    <a:lnTo>
                      <a:pt x="6665" y="21171"/>
                    </a:lnTo>
                    <a:lnTo>
                      <a:pt x="6665" y="20468"/>
                    </a:lnTo>
                    <a:close/>
                    <a:moveTo>
                      <a:pt x="8594" y="20468"/>
                    </a:moveTo>
                    <a:lnTo>
                      <a:pt x="9613" y="20468"/>
                    </a:lnTo>
                    <a:lnTo>
                      <a:pt x="9613" y="21171"/>
                    </a:lnTo>
                    <a:lnTo>
                      <a:pt x="8594" y="21171"/>
                    </a:lnTo>
                    <a:lnTo>
                      <a:pt x="8594" y="20468"/>
                    </a:lnTo>
                    <a:close/>
                    <a:moveTo>
                      <a:pt x="15097" y="20594"/>
                    </a:moveTo>
                    <a:lnTo>
                      <a:pt x="16008" y="20594"/>
                    </a:lnTo>
                    <a:lnTo>
                      <a:pt x="16008" y="21215"/>
                    </a:lnTo>
                    <a:lnTo>
                      <a:pt x="15097" y="21215"/>
                    </a:lnTo>
                    <a:lnTo>
                      <a:pt x="15097" y="20594"/>
                    </a:lnTo>
                    <a:close/>
                    <a:moveTo>
                      <a:pt x="16810" y="20594"/>
                    </a:moveTo>
                    <a:lnTo>
                      <a:pt x="17601" y="20594"/>
                    </a:lnTo>
                    <a:lnTo>
                      <a:pt x="17601" y="21215"/>
                    </a:lnTo>
                    <a:lnTo>
                      <a:pt x="16810" y="21215"/>
                    </a:lnTo>
                    <a:lnTo>
                      <a:pt x="16810" y="20594"/>
                    </a:lnTo>
                    <a:close/>
                    <a:moveTo>
                      <a:pt x="18424" y="20594"/>
                    </a:moveTo>
                    <a:lnTo>
                      <a:pt x="19183" y="20594"/>
                    </a:lnTo>
                    <a:lnTo>
                      <a:pt x="19183" y="21215"/>
                    </a:lnTo>
                    <a:lnTo>
                      <a:pt x="18424" y="21215"/>
                    </a:lnTo>
                    <a:lnTo>
                      <a:pt x="18424" y="20594"/>
                    </a:lnTo>
                    <a:close/>
                    <a:moveTo>
                      <a:pt x="19985" y="20594"/>
                    </a:moveTo>
                    <a:lnTo>
                      <a:pt x="20885" y="20594"/>
                    </a:lnTo>
                    <a:lnTo>
                      <a:pt x="20885" y="21215"/>
                    </a:lnTo>
                    <a:lnTo>
                      <a:pt x="19985" y="21215"/>
                    </a:lnTo>
                    <a:lnTo>
                      <a:pt x="19985" y="2059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2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" name="Shape 63501">
                <a:extLst>
                  <a:ext uri="{FF2B5EF4-FFF2-40B4-BE49-F238E27FC236}">
                    <a16:creationId xmlns:a16="http://schemas.microsoft.com/office/drawing/2014/main" id="{B578D2AD-6FEC-9445-AC99-019977158D3C}"/>
                  </a:ext>
                </a:extLst>
              </p:cNvPr>
              <p:cNvSpPr/>
              <p:nvPr/>
            </p:nvSpPr>
            <p:spPr>
              <a:xfrm rot="1800000">
                <a:off x="2612165" y="649551"/>
                <a:ext cx="629695" cy="78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3" y="0"/>
                    </a:moveTo>
                    <a:lnTo>
                      <a:pt x="10543" y="21600"/>
                    </a:lnTo>
                    <a:lnTo>
                      <a:pt x="14229" y="21600"/>
                    </a:lnTo>
                    <a:lnTo>
                      <a:pt x="14229" y="0"/>
                    </a:lnTo>
                    <a:lnTo>
                      <a:pt x="10543" y="0"/>
                    </a:lnTo>
                    <a:close/>
                    <a:moveTo>
                      <a:pt x="14821" y="4206"/>
                    </a:moveTo>
                    <a:lnTo>
                      <a:pt x="14821" y="10800"/>
                    </a:lnTo>
                    <a:lnTo>
                      <a:pt x="19665" y="10800"/>
                    </a:lnTo>
                    <a:lnTo>
                      <a:pt x="19665" y="4206"/>
                    </a:lnTo>
                    <a:lnTo>
                      <a:pt x="14821" y="4206"/>
                    </a:lnTo>
                    <a:close/>
                    <a:moveTo>
                      <a:pt x="0" y="4932"/>
                    </a:moveTo>
                    <a:lnTo>
                      <a:pt x="0" y="21600"/>
                    </a:lnTo>
                    <a:lnTo>
                      <a:pt x="4410" y="21600"/>
                    </a:lnTo>
                    <a:lnTo>
                      <a:pt x="5555" y="21600"/>
                    </a:lnTo>
                    <a:lnTo>
                      <a:pt x="9951" y="21600"/>
                    </a:lnTo>
                    <a:lnTo>
                      <a:pt x="9951" y="4932"/>
                    </a:lnTo>
                    <a:lnTo>
                      <a:pt x="5555" y="4932"/>
                    </a:lnTo>
                    <a:lnTo>
                      <a:pt x="4410" y="4932"/>
                    </a:lnTo>
                    <a:lnTo>
                      <a:pt x="0" y="4932"/>
                    </a:lnTo>
                    <a:close/>
                    <a:moveTo>
                      <a:pt x="948" y="5563"/>
                    </a:moveTo>
                    <a:lnTo>
                      <a:pt x="2198" y="5563"/>
                    </a:lnTo>
                    <a:lnTo>
                      <a:pt x="2198" y="6573"/>
                    </a:lnTo>
                    <a:lnTo>
                      <a:pt x="948" y="6573"/>
                    </a:lnTo>
                    <a:lnTo>
                      <a:pt x="948" y="5563"/>
                    </a:lnTo>
                    <a:close/>
                    <a:moveTo>
                      <a:pt x="3304" y="5563"/>
                    </a:moveTo>
                    <a:lnTo>
                      <a:pt x="4410" y="5563"/>
                    </a:lnTo>
                    <a:lnTo>
                      <a:pt x="4410" y="6573"/>
                    </a:lnTo>
                    <a:lnTo>
                      <a:pt x="3304" y="6573"/>
                    </a:lnTo>
                    <a:lnTo>
                      <a:pt x="3304" y="5563"/>
                    </a:lnTo>
                    <a:close/>
                    <a:moveTo>
                      <a:pt x="5555" y="5563"/>
                    </a:moveTo>
                    <a:lnTo>
                      <a:pt x="6608" y="5563"/>
                    </a:lnTo>
                    <a:lnTo>
                      <a:pt x="6608" y="6573"/>
                    </a:lnTo>
                    <a:lnTo>
                      <a:pt x="5555" y="6573"/>
                    </a:lnTo>
                    <a:lnTo>
                      <a:pt x="5555" y="5563"/>
                    </a:lnTo>
                    <a:close/>
                    <a:moveTo>
                      <a:pt x="7713" y="5563"/>
                    </a:moveTo>
                    <a:lnTo>
                      <a:pt x="8977" y="5563"/>
                    </a:lnTo>
                    <a:lnTo>
                      <a:pt x="8977" y="6573"/>
                    </a:lnTo>
                    <a:lnTo>
                      <a:pt x="7713" y="6573"/>
                    </a:lnTo>
                    <a:lnTo>
                      <a:pt x="7713" y="5563"/>
                    </a:lnTo>
                    <a:close/>
                    <a:moveTo>
                      <a:pt x="948" y="7614"/>
                    </a:moveTo>
                    <a:lnTo>
                      <a:pt x="2198" y="7614"/>
                    </a:lnTo>
                    <a:lnTo>
                      <a:pt x="2198" y="8623"/>
                    </a:lnTo>
                    <a:lnTo>
                      <a:pt x="948" y="8623"/>
                    </a:lnTo>
                    <a:lnTo>
                      <a:pt x="948" y="7614"/>
                    </a:lnTo>
                    <a:close/>
                    <a:moveTo>
                      <a:pt x="3304" y="7614"/>
                    </a:moveTo>
                    <a:lnTo>
                      <a:pt x="4410" y="7614"/>
                    </a:lnTo>
                    <a:lnTo>
                      <a:pt x="4410" y="8623"/>
                    </a:lnTo>
                    <a:lnTo>
                      <a:pt x="3304" y="8623"/>
                    </a:lnTo>
                    <a:lnTo>
                      <a:pt x="3304" y="7614"/>
                    </a:lnTo>
                    <a:close/>
                    <a:moveTo>
                      <a:pt x="5555" y="7614"/>
                    </a:moveTo>
                    <a:lnTo>
                      <a:pt x="6608" y="7614"/>
                    </a:lnTo>
                    <a:lnTo>
                      <a:pt x="6608" y="8623"/>
                    </a:lnTo>
                    <a:lnTo>
                      <a:pt x="5555" y="8623"/>
                    </a:lnTo>
                    <a:lnTo>
                      <a:pt x="5555" y="7614"/>
                    </a:lnTo>
                    <a:close/>
                    <a:moveTo>
                      <a:pt x="7713" y="7614"/>
                    </a:moveTo>
                    <a:lnTo>
                      <a:pt x="8977" y="7614"/>
                    </a:lnTo>
                    <a:lnTo>
                      <a:pt x="8977" y="8623"/>
                    </a:lnTo>
                    <a:lnTo>
                      <a:pt x="7713" y="8623"/>
                    </a:lnTo>
                    <a:lnTo>
                      <a:pt x="7713" y="7614"/>
                    </a:lnTo>
                    <a:close/>
                    <a:moveTo>
                      <a:pt x="14821" y="11263"/>
                    </a:moveTo>
                    <a:lnTo>
                      <a:pt x="14821" y="21600"/>
                    </a:lnTo>
                    <a:lnTo>
                      <a:pt x="21600" y="21600"/>
                    </a:lnTo>
                    <a:lnTo>
                      <a:pt x="21600" y="11263"/>
                    </a:lnTo>
                    <a:lnTo>
                      <a:pt x="14821" y="11263"/>
                    </a:lnTo>
                    <a:close/>
                    <a:moveTo>
                      <a:pt x="16006" y="12125"/>
                    </a:moveTo>
                    <a:lnTo>
                      <a:pt x="17533" y="12125"/>
                    </a:lnTo>
                    <a:lnTo>
                      <a:pt x="17533" y="13345"/>
                    </a:lnTo>
                    <a:lnTo>
                      <a:pt x="16006" y="13345"/>
                    </a:lnTo>
                    <a:lnTo>
                      <a:pt x="16006" y="12125"/>
                    </a:lnTo>
                    <a:close/>
                    <a:moveTo>
                      <a:pt x="18875" y="12125"/>
                    </a:moveTo>
                    <a:lnTo>
                      <a:pt x="20402" y="12125"/>
                    </a:lnTo>
                    <a:lnTo>
                      <a:pt x="20402" y="13345"/>
                    </a:lnTo>
                    <a:lnTo>
                      <a:pt x="18875" y="13345"/>
                    </a:lnTo>
                    <a:lnTo>
                      <a:pt x="18875" y="12125"/>
                    </a:lnTo>
                    <a:close/>
                    <a:moveTo>
                      <a:pt x="16006" y="14617"/>
                    </a:moveTo>
                    <a:lnTo>
                      <a:pt x="17533" y="14617"/>
                    </a:lnTo>
                    <a:lnTo>
                      <a:pt x="17533" y="15848"/>
                    </a:lnTo>
                    <a:lnTo>
                      <a:pt x="16006" y="15848"/>
                    </a:lnTo>
                    <a:lnTo>
                      <a:pt x="16006" y="14617"/>
                    </a:lnTo>
                    <a:close/>
                    <a:moveTo>
                      <a:pt x="18875" y="14617"/>
                    </a:moveTo>
                    <a:lnTo>
                      <a:pt x="20402" y="14617"/>
                    </a:lnTo>
                    <a:lnTo>
                      <a:pt x="20402" y="15848"/>
                    </a:lnTo>
                    <a:lnTo>
                      <a:pt x="18875" y="15848"/>
                    </a:lnTo>
                    <a:lnTo>
                      <a:pt x="18875" y="14617"/>
                    </a:lnTo>
                    <a:close/>
                    <a:moveTo>
                      <a:pt x="16006" y="17120"/>
                    </a:moveTo>
                    <a:lnTo>
                      <a:pt x="17533" y="17120"/>
                    </a:lnTo>
                    <a:lnTo>
                      <a:pt x="17533" y="18351"/>
                    </a:lnTo>
                    <a:lnTo>
                      <a:pt x="16006" y="18351"/>
                    </a:lnTo>
                    <a:lnTo>
                      <a:pt x="16006" y="17120"/>
                    </a:lnTo>
                    <a:close/>
                    <a:moveTo>
                      <a:pt x="18875" y="17120"/>
                    </a:moveTo>
                    <a:lnTo>
                      <a:pt x="20402" y="17120"/>
                    </a:lnTo>
                    <a:lnTo>
                      <a:pt x="20402" y="18351"/>
                    </a:lnTo>
                    <a:lnTo>
                      <a:pt x="18875" y="18351"/>
                    </a:lnTo>
                    <a:lnTo>
                      <a:pt x="18875" y="17120"/>
                    </a:lnTo>
                    <a:close/>
                    <a:moveTo>
                      <a:pt x="16006" y="19623"/>
                    </a:moveTo>
                    <a:lnTo>
                      <a:pt x="17533" y="19623"/>
                    </a:lnTo>
                    <a:lnTo>
                      <a:pt x="17533" y="20843"/>
                    </a:lnTo>
                    <a:lnTo>
                      <a:pt x="16006" y="20843"/>
                    </a:lnTo>
                    <a:lnTo>
                      <a:pt x="16006" y="19623"/>
                    </a:lnTo>
                    <a:close/>
                    <a:moveTo>
                      <a:pt x="18875" y="19623"/>
                    </a:moveTo>
                    <a:lnTo>
                      <a:pt x="20402" y="19623"/>
                    </a:lnTo>
                    <a:lnTo>
                      <a:pt x="20402" y="20843"/>
                    </a:lnTo>
                    <a:lnTo>
                      <a:pt x="18875" y="20843"/>
                    </a:lnTo>
                    <a:lnTo>
                      <a:pt x="18875" y="19623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2532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3" name="Group 63505">
              <a:extLst>
                <a:ext uri="{FF2B5EF4-FFF2-40B4-BE49-F238E27FC236}">
                  <a16:creationId xmlns:a16="http://schemas.microsoft.com/office/drawing/2014/main" id="{8C756D80-DD50-1D44-B746-78FC7703F99F}"/>
                </a:ext>
              </a:extLst>
            </p:cNvPr>
            <p:cNvGrpSpPr/>
            <p:nvPr/>
          </p:nvGrpSpPr>
          <p:grpSpPr>
            <a:xfrm>
              <a:off x="310187" y="1055901"/>
              <a:ext cx="3077510" cy="3072828"/>
              <a:chOff x="0" y="0"/>
              <a:chExt cx="3077508" cy="3072827"/>
            </a:xfrm>
          </p:grpSpPr>
          <p:sp>
            <p:nvSpPr>
              <p:cNvPr id="24" name="Shape 63503">
                <a:extLst>
                  <a:ext uri="{FF2B5EF4-FFF2-40B4-BE49-F238E27FC236}">
                    <a16:creationId xmlns:a16="http://schemas.microsoft.com/office/drawing/2014/main" id="{3D60A50C-9F14-C24C-AE61-B952B52B8CEB}"/>
                  </a:ext>
                </a:extLst>
              </p:cNvPr>
              <p:cNvSpPr/>
              <p:nvPr/>
            </p:nvSpPr>
            <p:spPr>
              <a:xfrm>
                <a:off x="0" y="0"/>
                <a:ext cx="3069807" cy="3072828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>
                  <a:defRPr>
                    <a:solidFill>
                      <a:srgbClr val="4C4C4C"/>
                    </a:solidFill>
                  </a:defRPr>
                </a:pPr>
                <a:endParaRPr sz="2532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Shape 63504">
                <a:extLst>
                  <a:ext uri="{FF2B5EF4-FFF2-40B4-BE49-F238E27FC236}">
                    <a16:creationId xmlns:a16="http://schemas.microsoft.com/office/drawing/2014/main" id="{783DEDA7-80B4-004D-A5C3-8EA2BA6C5B07}"/>
                  </a:ext>
                </a:extLst>
              </p:cNvPr>
              <p:cNvSpPr/>
              <p:nvPr/>
            </p:nvSpPr>
            <p:spPr>
              <a:xfrm>
                <a:off x="609567" y="27707"/>
                <a:ext cx="2467942" cy="2872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589" extrusionOk="0">
                    <a:moveTo>
                      <a:pt x="10732" y="10893"/>
                    </a:moveTo>
                    <a:cubicBezTo>
                      <a:pt x="10794" y="10887"/>
                      <a:pt x="10623" y="10842"/>
                      <a:pt x="10413" y="10800"/>
                    </a:cubicBezTo>
                    <a:cubicBezTo>
                      <a:pt x="10203" y="10757"/>
                      <a:pt x="9955" y="10718"/>
                      <a:pt x="9863" y="10724"/>
                    </a:cubicBezTo>
                    <a:cubicBezTo>
                      <a:pt x="9903" y="10753"/>
                      <a:pt x="9939" y="10786"/>
                      <a:pt x="9971" y="10821"/>
                    </a:cubicBezTo>
                    <a:cubicBezTo>
                      <a:pt x="10002" y="10857"/>
                      <a:pt x="10030" y="10895"/>
                      <a:pt x="10052" y="10935"/>
                    </a:cubicBezTo>
                    <a:cubicBezTo>
                      <a:pt x="9988" y="10970"/>
                      <a:pt x="9911" y="10964"/>
                      <a:pt x="9834" y="10953"/>
                    </a:cubicBezTo>
                    <a:cubicBezTo>
                      <a:pt x="9756" y="10942"/>
                      <a:pt x="9677" y="10927"/>
                      <a:pt x="9608" y="10943"/>
                    </a:cubicBezTo>
                    <a:cubicBezTo>
                      <a:pt x="9629" y="11075"/>
                      <a:pt x="9909" y="11050"/>
                      <a:pt x="10184" y="10998"/>
                    </a:cubicBezTo>
                    <a:cubicBezTo>
                      <a:pt x="10459" y="10946"/>
                      <a:pt x="10730" y="10868"/>
                      <a:pt x="10732" y="10893"/>
                    </a:cubicBezTo>
                    <a:cubicBezTo>
                      <a:pt x="10854" y="10881"/>
                      <a:pt x="10854" y="10880"/>
                      <a:pt x="10823" y="10883"/>
                    </a:cubicBezTo>
                    <a:cubicBezTo>
                      <a:pt x="10793" y="10885"/>
                      <a:pt x="10732" y="10891"/>
                      <a:pt x="10732" y="10893"/>
                    </a:cubicBezTo>
                    <a:close/>
                    <a:moveTo>
                      <a:pt x="9589" y="10652"/>
                    </a:moveTo>
                    <a:cubicBezTo>
                      <a:pt x="9462" y="10414"/>
                      <a:pt x="8791" y="10337"/>
                      <a:pt x="8541" y="10298"/>
                    </a:cubicBezTo>
                    <a:cubicBezTo>
                      <a:pt x="8428" y="10280"/>
                      <a:pt x="7349" y="10154"/>
                      <a:pt x="7560" y="10427"/>
                    </a:cubicBezTo>
                    <a:cubicBezTo>
                      <a:pt x="7658" y="10411"/>
                      <a:pt x="7790" y="10338"/>
                      <a:pt x="7920" y="10296"/>
                    </a:cubicBezTo>
                    <a:cubicBezTo>
                      <a:pt x="8049" y="10254"/>
                      <a:pt x="8176" y="10243"/>
                      <a:pt x="8263" y="10351"/>
                    </a:cubicBezTo>
                    <a:cubicBezTo>
                      <a:pt x="8337" y="10424"/>
                      <a:pt x="8468" y="10486"/>
                      <a:pt x="8609" y="10534"/>
                    </a:cubicBezTo>
                    <a:cubicBezTo>
                      <a:pt x="8749" y="10581"/>
                      <a:pt x="8897" y="10615"/>
                      <a:pt x="9005" y="10631"/>
                    </a:cubicBezTo>
                    <a:cubicBezTo>
                      <a:pt x="9023" y="10722"/>
                      <a:pt x="8834" y="10819"/>
                      <a:pt x="9145" y="10761"/>
                    </a:cubicBezTo>
                    <a:cubicBezTo>
                      <a:pt x="9291" y="10733"/>
                      <a:pt x="9439" y="10661"/>
                      <a:pt x="9589" y="10652"/>
                    </a:cubicBezTo>
                    <a:cubicBezTo>
                      <a:pt x="9559" y="10596"/>
                      <a:pt x="9558" y="10596"/>
                      <a:pt x="9564" y="10610"/>
                    </a:cubicBezTo>
                    <a:cubicBezTo>
                      <a:pt x="9571" y="10624"/>
                      <a:pt x="9586" y="10653"/>
                      <a:pt x="9589" y="10652"/>
                    </a:cubicBezTo>
                    <a:close/>
                    <a:moveTo>
                      <a:pt x="2547" y="9958"/>
                    </a:moveTo>
                    <a:cubicBezTo>
                      <a:pt x="2251" y="9850"/>
                      <a:pt x="2237" y="9503"/>
                      <a:pt x="2204" y="9169"/>
                    </a:cubicBezTo>
                    <a:cubicBezTo>
                      <a:pt x="2172" y="8836"/>
                      <a:pt x="2120" y="8517"/>
                      <a:pt x="1748" y="8466"/>
                    </a:cubicBezTo>
                    <a:cubicBezTo>
                      <a:pt x="1721" y="8534"/>
                      <a:pt x="1855" y="8719"/>
                      <a:pt x="1938" y="8879"/>
                    </a:cubicBezTo>
                    <a:cubicBezTo>
                      <a:pt x="2022" y="9040"/>
                      <a:pt x="2054" y="9177"/>
                      <a:pt x="1826" y="9149"/>
                    </a:cubicBezTo>
                    <a:cubicBezTo>
                      <a:pt x="1822" y="9195"/>
                      <a:pt x="1981" y="9435"/>
                      <a:pt x="2148" y="9664"/>
                    </a:cubicBezTo>
                    <a:cubicBezTo>
                      <a:pt x="2315" y="9893"/>
                      <a:pt x="2491" y="10111"/>
                      <a:pt x="2521" y="10115"/>
                    </a:cubicBezTo>
                    <a:cubicBezTo>
                      <a:pt x="2524" y="10095"/>
                      <a:pt x="2530" y="10056"/>
                      <a:pt x="2536" y="10021"/>
                    </a:cubicBezTo>
                    <a:cubicBezTo>
                      <a:pt x="2541" y="9986"/>
                      <a:pt x="2546" y="9957"/>
                      <a:pt x="2547" y="9958"/>
                    </a:cubicBezTo>
                    <a:cubicBezTo>
                      <a:pt x="2320" y="9876"/>
                      <a:pt x="2322" y="9882"/>
                      <a:pt x="2379" y="9906"/>
                    </a:cubicBezTo>
                    <a:cubicBezTo>
                      <a:pt x="2436" y="9930"/>
                      <a:pt x="2549" y="9971"/>
                      <a:pt x="2547" y="9958"/>
                    </a:cubicBezTo>
                    <a:close/>
                    <a:moveTo>
                      <a:pt x="16437" y="15664"/>
                    </a:moveTo>
                    <a:cubicBezTo>
                      <a:pt x="16749" y="15093"/>
                      <a:pt x="17913" y="14164"/>
                      <a:pt x="16621" y="13904"/>
                    </a:cubicBezTo>
                    <a:cubicBezTo>
                      <a:pt x="16377" y="13855"/>
                      <a:pt x="15948" y="13952"/>
                      <a:pt x="15701" y="14006"/>
                    </a:cubicBezTo>
                    <a:cubicBezTo>
                      <a:pt x="15649" y="13878"/>
                      <a:pt x="15477" y="13717"/>
                      <a:pt x="15316" y="13758"/>
                    </a:cubicBezTo>
                    <a:cubicBezTo>
                      <a:pt x="15137" y="13802"/>
                      <a:pt x="14979" y="13932"/>
                      <a:pt x="14804" y="13968"/>
                    </a:cubicBezTo>
                    <a:cubicBezTo>
                      <a:pt x="14766" y="13968"/>
                      <a:pt x="14708" y="13957"/>
                      <a:pt x="14652" y="13946"/>
                    </a:cubicBezTo>
                    <a:cubicBezTo>
                      <a:pt x="14596" y="13936"/>
                      <a:pt x="14542" y="13926"/>
                      <a:pt x="14515" y="13932"/>
                    </a:cubicBezTo>
                    <a:cubicBezTo>
                      <a:pt x="14477" y="13941"/>
                      <a:pt x="14451" y="13990"/>
                      <a:pt x="14423" y="14037"/>
                    </a:cubicBezTo>
                    <a:cubicBezTo>
                      <a:pt x="14396" y="14084"/>
                      <a:pt x="14368" y="14131"/>
                      <a:pt x="14325" y="14137"/>
                    </a:cubicBezTo>
                    <a:cubicBezTo>
                      <a:pt x="14341" y="14071"/>
                      <a:pt x="14332" y="13946"/>
                      <a:pt x="14348" y="13834"/>
                    </a:cubicBezTo>
                    <a:cubicBezTo>
                      <a:pt x="14365" y="13722"/>
                      <a:pt x="14406" y="13622"/>
                      <a:pt x="14524" y="13607"/>
                    </a:cubicBezTo>
                    <a:cubicBezTo>
                      <a:pt x="14498" y="13687"/>
                      <a:pt x="14528" y="13691"/>
                      <a:pt x="14567" y="13660"/>
                    </a:cubicBezTo>
                    <a:cubicBezTo>
                      <a:pt x="14605" y="13629"/>
                      <a:pt x="14654" y="13565"/>
                      <a:pt x="14665" y="13510"/>
                    </a:cubicBezTo>
                    <a:cubicBezTo>
                      <a:pt x="14638" y="13511"/>
                      <a:pt x="14614" y="13517"/>
                      <a:pt x="14592" y="13528"/>
                    </a:cubicBezTo>
                    <a:cubicBezTo>
                      <a:pt x="14569" y="13538"/>
                      <a:pt x="14552" y="13553"/>
                      <a:pt x="14536" y="13573"/>
                    </a:cubicBezTo>
                    <a:cubicBezTo>
                      <a:pt x="14538" y="13566"/>
                      <a:pt x="14556" y="13519"/>
                      <a:pt x="14577" y="13470"/>
                    </a:cubicBezTo>
                    <a:cubicBezTo>
                      <a:pt x="14597" y="13422"/>
                      <a:pt x="14619" y="13372"/>
                      <a:pt x="14628" y="13363"/>
                    </a:cubicBezTo>
                    <a:cubicBezTo>
                      <a:pt x="14608" y="13347"/>
                      <a:pt x="14589" y="13339"/>
                      <a:pt x="14568" y="13339"/>
                    </a:cubicBezTo>
                    <a:cubicBezTo>
                      <a:pt x="14548" y="13339"/>
                      <a:pt x="14527" y="13346"/>
                      <a:pt x="14506" y="13361"/>
                    </a:cubicBezTo>
                    <a:cubicBezTo>
                      <a:pt x="14579" y="12962"/>
                      <a:pt x="14234" y="12823"/>
                      <a:pt x="13838" y="12787"/>
                    </a:cubicBezTo>
                    <a:cubicBezTo>
                      <a:pt x="13443" y="12752"/>
                      <a:pt x="12996" y="12820"/>
                      <a:pt x="12865" y="12836"/>
                    </a:cubicBezTo>
                    <a:cubicBezTo>
                      <a:pt x="12865" y="12604"/>
                      <a:pt x="12777" y="12533"/>
                      <a:pt x="12643" y="12526"/>
                    </a:cubicBezTo>
                    <a:cubicBezTo>
                      <a:pt x="12510" y="12520"/>
                      <a:pt x="12330" y="12577"/>
                      <a:pt x="12145" y="12599"/>
                    </a:cubicBezTo>
                    <a:cubicBezTo>
                      <a:pt x="12174" y="12560"/>
                      <a:pt x="12239" y="12512"/>
                      <a:pt x="12295" y="12460"/>
                    </a:cubicBezTo>
                    <a:cubicBezTo>
                      <a:pt x="12352" y="12409"/>
                      <a:pt x="12399" y="12354"/>
                      <a:pt x="12391" y="12303"/>
                    </a:cubicBezTo>
                    <a:cubicBezTo>
                      <a:pt x="12352" y="12283"/>
                      <a:pt x="12312" y="12277"/>
                      <a:pt x="12271" y="12283"/>
                    </a:cubicBezTo>
                    <a:cubicBezTo>
                      <a:pt x="12231" y="12289"/>
                      <a:pt x="12191" y="12307"/>
                      <a:pt x="12150" y="12338"/>
                    </a:cubicBezTo>
                    <a:cubicBezTo>
                      <a:pt x="12126" y="12282"/>
                      <a:pt x="12134" y="12267"/>
                      <a:pt x="12146" y="12257"/>
                    </a:cubicBezTo>
                    <a:cubicBezTo>
                      <a:pt x="12158" y="12247"/>
                      <a:pt x="12174" y="12243"/>
                      <a:pt x="12166" y="12207"/>
                    </a:cubicBezTo>
                    <a:cubicBezTo>
                      <a:pt x="12059" y="12109"/>
                      <a:pt x="11831" y="12188"/>
                      <a:pt x="11593" y="12263"/>
                    </a:cubicBezTo>
                    <a:cubicBezTo>
                      <a:pt x="11355" y="12338"/>
                      <a:pt x="11107" y="12409"/>
                      <a:pt x="10960" y="12295"/>
                    </a:cubicBezTo>
                    <a:cubicBezTo>
                      <a:pt x="10968" y="12295"/>
                      <a:pt x="10897" y="12240"/>
                      <a:pt x="10809" y="12190"/>
                    </a:cubicBezTo>
                    <a:cubicBezTo>
                      <a:pt x="10720" y="12140"/>
                      <a:pt x="10612" y="12094"/>
                      <a:pt x="10545" y="12111"/>
                    </a:cubicBezTo>
                    <a:cubicBezTo>
                      <a:pt x="10565" y="12129"/>
                      <a:pt x="10586" y="12146"/>
                      <a:pt x="10607" y="12162"/>
                    </a:cubicBezTo>
                    <a:cubicBezTo>
                      <a:pt x="10628" y="12179"/>
                      <a:pt x="10650" y="12196"/>
                      <a:pt x="10671" y="12212"/>
                    </a:cubicBezTo>
                    <a:cubicBezTo>
                      <a:pt x="10535" y="12232"/>
                      <a:pt x="10439" y="12284"/>
                      <a:pt x="10386" y="12360"/>
                    </a:cubicBezTo>
                    <a:cubicBezTo>
                      <a:pt x="10333" y="12435"/>
                      <a:pt x="10323" y="12534"/>
                      <a:pt x="10360" y="12645"/>
                    </a:cubicBezTo>
                    <a:cubicBezTo>
                      <a:pt x="10309" y="12616"/>
                      <a:pt x="10238" y="12498"/>
                      <a:pt x="10208" y="12378"/>
                    </a:cubicBezTo>
                    <a:cubicBezTo>
                      <a:pt x="10177" y="12258"/>
                      <a:pt x="10189" y="12135"/>
                      <a:pt x="10304" y="12095"/>
                    </a:cubicBezTo>
                    <a:cubicBezTo>
                      <a:pt x="9852" y="12250"/>
                      <a:pt x="9681" y="12407"/>
                      <a:pt x="9418" y="12731"/>
                    </a:cubicBezTo>
                    <a:cubicBezTo>
                      <a:pt x="9086" y="13140"/>
                      <a:pt x="8962" y="12478"/>
                      <a:pt x="8477" y="12692"/>
                    </a:cubicBezTo>
                    <a:cubicBezTo>
                      <a:pt x="8046" y="12636"/>
                      <a:pt x="7814" y="12705"/>
                      <a:pt x="7820" y="12158"/>
                    </a:cubicBezTo>
                    <a:cubicBezTo>
                      <a:pt x="7826" y="11497"/>
                      <a:pt x="7293" y="11582"/>
                      <a:pt x="6670" y="11587"/>
                    </a:cubicBezTo>
                    <a:cubicBezTo>
                      <a:pt x="6742" y="11516"/>
                      <a:pt x="6788" y="11428"/>
                      <a:pt x="6813" y="11336"/>
                    </a:cubicBezTo>
                    <a:cubicBezTo>
                      <a:pt x="6839" y="11244"/>
                      <a:pt x="6843" y="11146"/>
                      <a:pt x="6830" y="11055"/>
                    </a:cubicBezTo>
                    <a:cubicBezTo>
                      <a:pt x="6978" y="11310"/>
                      <a:pt x="7096" y="10608"/>
                      <a:pt x="6986" y="10536"/>
                    </a:cubicBezTo>
                    <a:cubicBezTo>
                      <a:pt x="6751" y="10381"/>
                      <a:pt x="6418" y="10720"/>
                      <a:pt x="6331" y="10849"/>
                    </a:cubicBezTo>
                    <a:cubicBezTo>
                      <a:pt x="5970" y="11386"/>
                      <a:pt x="5512" y="11107"/>
                      <a:pt x="5128" y="10806"/>
                    </a:cubicBezTo>
                    <a:cubicBezTo>
                      <a:pt x="4843" y="10583"/>
                      <a:pt x="4839" y="10639"/>
                      <a:pt x="4906" y="10300"/>
                    </a:cubicBezTo>
                    <a:cubicBezTo>
                      <a:pt x="4960" y="10027"/>
                      <a:pt x="4835" y="9538"/>
                      <a:pt x="5114" y="9343"/>
                    </a:cubicBezTo>
                    <a:cubicBezTo>
                      <a:pt x="5306" y="9209"/>
                      <a:pt x="6207" y="8843"/>
                      <a:pt x="6207" y="9177"/>
                    </a:cubicBezTo>
                    <a:cubicBezTo>
                      <a:pt x="6294" y="9177"/>
                      <a:pt x="6378" y="9157"/>
                      <a:pt x="6459" y="9151"/>
                    </a:cubicBezTo>
                    <a:cubicBezTo>
                      <a:pt x="6541" y="9145"/>
                      <a:pt x="6619" y="9153"/>
                      <a:pt x="6695" y="9211"/>
                    </a:cubicBezTo>
                    <a:cubicBezTo>
                      <a:pt x="6696" y="9186"/>
                      <a:pt x="6663" y="9143"/>
                      <a:pt x="6625" y="9103"/>
                    </a:cubicBezTo>
                    <a:cubicBezTo>
                      <a:pt x="6586" y="9063"/>
                      <a:pt x="6543" y="9027"/>
                      <a:pt x="6523" y="9015"/>
                    </a:cubicBezTo>
                    <a:cubicBezTo>
                      <a:pt x="6777" y="8940"/>
                      <a:pt x="7070" y="8933"/>
                      <a:pt x="7328" y="8993"/>
                    </a:cubicBezTo>
                    <a:cubicBezTo>
                      <a:pt x="7645" y="9066"/>
                      <a:pt x="7805" y="9404"/>
                      <a:pt x="8000" y="9390"/>
                    </a:cubicBezTo>
                    <a:cubicBezTo>
                      <a:pt x="7966" y="9533"/>
                      <a:pt x="8038" y="9591"/>
                      <a:pt x="8119" y="9643"/>
                    </a:cubicBezTo>
                    <a:cubicBezTo>
                      <a:pt x="8200" y="9696"/>
                      <a:pt x="8289" y="9745"/>
                      <a:pt x="8289" y="9870"/>
                    </a:cubicBezTo>
                    <a:cubicBezTo>
                      <a:pt x="8623" y="9670"/>
                      <a:pt x="8102" y="9179"/>
                      <a:pt x="8193" y="8885"/>
                    </a:cubicBezTo>
                    <a:cubicBezTo>
                      <a:pt x="8259" y="8676"/>
                      <a:pt x="9028" y="8167"/>
                      <a:pt x="8854" y="8042"/>
                    </a:cubicBezTo>
                    <a:cubicBezTo>
                      <a:pt x="8892" y="8054"/>
                      <a:pt x="8929" y="8058"/>
                      <a:pt x="8965" y="8055"/>
                    </a:cubicBezTo>
                    <a:cubicBezTo>
                      <a:pt x="9001" y="8051"/>
                      <a:pt x="9036" y="8040"/>
                      <a:pt x="9070" y="8021"/>
                    </a:cubicBezTo>
                    <a:cubicBezTo>
                      <a:pt x="9041" y="8012"/>
                      <a:pt x="9012" y="8001"/>
                      <a:pt x="8985" y="7987"/>
                    </a:cubicBezTo>
                    <a:cubicBezTo>
                      <a:pt x="8958" y="7973"/>
                      <a:pt x="8933" y="7956"/>
                      <a:pt x="8910" y="7938"/>
                    </a:cubicBezTo>
                    <a:cubicBezTo>
                      <a:pt x="8928" y="7934"/>
                      <a:pt x="8946" y="7930"/>
                      <a:pt x="8965" y="7926"/>
                    </a:cubicBezTo>
                    <a:cubicBezTo>
                      <a:pt x="8983" y="7922"/>
                      <a:pt x="9001" y="7917"/>
                      <a:pt x="9019" y="7913"/>
                    </a:cubicBezTo>
                    <a:cubicBezTo>
                      <a:pt x="8981" y="7890"/>
                      <a:pt x="8946" y="7864"/>
                      <a:pt x="8914" y="7836"/>
                    </a:cubicBezTo>
                    <a:cubicBezTo>
                      <a:pt x="8881" y="7807"/>
                      <a:pt x="8852" y="7776"/>
                      <a:pt x="8826" y="7743"/>
                    </a:cubicBezTo>
                    <a:cubicBezTo>
                      <a:pt x="8859" y="7739"/>
                      <a:pt x="8839" y="7658"/>
                      <a:pt x="8843" y="7561"/>
                    </a:cubicBezTo>
                    <a:cubicBezTo>
                      <a:pt x="8847" y="7463"/>
                      <a:pt x="8876" y="7349"/>
                      <a:pt x="9007" y="7276"/>
                    </a:cubicBezTo>
                    <a:cubicBezTo>
                      <a:pt x="8991" y="7329"/>
                      <a:pt x="8977" y="7383"/>
                      <a:pt x="8965" y="7437"/>
                    </a:cubicBezTo>
                    <a:cubicBezTo>
                      <a:pt x="8952" y="7491"/>
                      <a:pt x="8941" y="7545"/>
                      <a:pt x="8932" y="7599"/>
                    </a:cubicBezTo>
                    <a:cubicBezTo>
                      <a:pt x="8968" y="7603"/>
                      <a:pt x="8992" y="7583"/>
                      <a:pt x="9007" y="7576"/>
                    </a:cubicBezTo>
                    <a:cubicBezTo>
                      <a:pt x="9022" y="7569"/>
                      <a:pt x="9029" y="7576"/>
                      <a:pt x="9029" y="7633"/>
                    </a:cubicBezTo>
                    <a:cubicBezTo>
                      <a:pt x="9122" y="7592"/>
                      <a:pt x="9134" y="7552"/>
                      <a:pt x="9122" y="7506"/>
                    </a:cubicBezTo>
                    <a:cubicBezTo>
                      <a:pt x="9110" y="7459"/>
                      <a:pt x="9075" y="7407"/>
                      <a:pt x="9072" y="7343"/>
                    </a:cubicBezTo>
                    <a:cubicBezTo>
                      <a:pt x="9156" y="7327"/>
                      <a:pt x="9360" y="7226"/>
                      <a:pt x="9369" y="7142"/>
                    </a:cubicBezTo>
                    <a:cubicBezTo>
                      <a:pt x="9382" y="7003"/>
                      <a:pt x="9532" y="6823"/>
                      <a:pt x="9871" y="6823"/>
                    </a:cubicBezTo>
                    <a:cubicBezTo>
                      <a:pt x="9713" y="6670"/>
                      <a:pt x="9750" y="6612"/>
                      <a:pt x="9827" y="6565"/>
                    </a:cubicBezTo>
                    <a:cubicBezTo>
                      <a:pt x="9904" y="6518"/>
                      <a:pt x="10021" y="6481"/>
                      <a:pt x="10022" y="6369"/>
                    </a:cubicBezTo>
                    <a:cubicBezTo>
                      <a:pt x="10027" y="6372"/>
                      <a:pt x="10108" y="6387"/>
                      <a:pt x="10169" y="6376"/>
                    </a:cubicBezTo>
                    <a:cubicBezTo>
                      <a:pt x="10230" y="6366"/>
                      <a:pt x="10269" y="6329"/>
                      <a:pt x="10190" y="6230"/>
                    </a:cubicBezTo>
                    <a:cubicBezTo>
                      <a:pt x="10254" y="6210"/>
                      <a:pt x="10288" y="6202"/>
                      <a:pt x="10308" y="6198"/>
                    </a:cubicBezTo>
                    <a:cubicBezTo>
                      <a:pt x="10327" y="6194"/>
                      <a:pt x="10332" y="6193"/>
                      <a:pt x="10339" y="6189"/>
                    </a:cubicBezTo>
                    <a:cubicBezTo>
                      <a:pt x="10341" y="6187"/>
                      <a:pt x="10371" y="6154"/>
                      <a:pt x="10412" y="6119"/>
                    </a:cubicBezTo>
                    <a:cubicBezTo>
                      <a:pt x="10453" y="6084"/>
                      <a:pt x="10504" y="6047"/>
                      <a:pt x="10549" y="6035"/>
                    </a:cubicBezTo>
                    <a:cubicBezTo>
                      <a:pt x="10619" y="6035"/>
                      <a:pt x="10520" y="6069"/>
                      <a:pt x="10479" y="6096"/>
                    </a:cubicBezTo>
                    <a:cubicBezTo>
                      <a:pt x="10438" y="6123"/>
                      <a:pt x="10455" y="6143"/>
                      <a:pt x="10756" y="6117"/>
                    </a:cubicBezTo>
                    <a:cubicBezTo>
                      <a:pt x="10771" y="6165"/>
                      <a:pt x="10059" y="6403"/>
                      <a:pt x="10543" y="6457"/>
                    </a:cubicBezTo>
                    <a:cubicBezTo>
                      <a:pt x="10768" y="6482"/>
                      <a:pt x="10787" y="6131"/>
                      <a:pt x="11052" y="6102"/>
                    </a:cubicBezTo>
                    <a:cubicBezTo>
                      <a:pt x="11006" y="6040"/>
                      <a:pt x="10958" y="6025"/>
                      <a:pt x="10898" y="6029"/>
                    </a:cubicBezTo>
                    <a:cubicBezTo>
                      <a:pt x="10839" y="6033"/>
                      <a:pt x="10767" y="6056"/>
                      <a:pt x="10672" y="6068"/>
                    </a:cubicBezTo>
                    <a:cubicBezTo>
                      <a:pt x="10663" y="6012"/>
                      <a:pt x="10626" y="5976"/>
                      <a:pt x="10579" y="5947"/>
                    </a:cubicBezTo>
                    <a:cubicBezTo>
                      <a:pt x="10533" y="5917"/>
                      <a:pt x="10476" y="5893"/>
                      <a:pt x="10427" y="5858"/>
                    </a:cubicBezTo>
                    <a:cubicBezTo>
                      <a:pt x="10458" y="5825"/>
                      <a:pt x="10472" y="5797"/>
                      <a:pt x="10470" y="5775"/>
                    </a:cubicBezTo>
                    <a:cubicBezTo>
                      <a:pt x="10467" y="5753"/>
                      <a:pt x="10448" y="5736"/>
                      <a:pt x="10413" y="5725"/>
                    </a:cubicBezTo>
                    <a:cubicBezTo>
                      <a:pt x="10392" y="5732"/>
                      <a:pt x="10359" y="5741"/>
                      <a:pt x="10330" y="5748"/>
                    </a:cubicBezTo>
                    <a:cubicBezTo>
                      <a:pt x="10301" y="5756"/>
                      <a:pt x="10277" y="5761"/>
                      <a:pt x="10275" y="5761"/>
                    </a:cubicBezTo>
                    <a:cubicBezTo>
                      <a:pt x="10270" y="5752"/>
                      <a:pt x="10264" y="5725"/>
                      <a:pt x="10261" y="5699"/>
                    </a:cubicBezTo>
                    <a:cubicBezTo>
                      <a:pt x="10257" y="5674"/>
                      <a:pt x="10257" y="5648"/>
                      <a:pt x="10263" y="5642"/>
                    </a:cubicBezTo>
                    <a:cubicBezTo>
                      <a:pt x="10385" y="5795"/>
                      <a:pt x="10602" y="5365"/>
                      <a:pt x="10301" y="5388"/>
                    </a:cubicBezTo>
                    <a:cubicBezTo>
                      <a:pt x="10010" y="5410"/>
                      <a:pt x="9829" y="5749"/>
                      <a:pt x="9652" y="5909"/>
                    </a:cubicBezTo>
                    <a:cubicBezTo>
                      <a:pt x="9734" y="5696"/>
                      <a:pt x="9979" y="5166"/>
                      <a:pt x="10371" y="5183"/>
                    </a:cubicBezTo>
                    <a:cubicBezTo>
                      <a:pt x="10755" y="5199"/>
                      <a:pt x="11339" y="5061"/>
                      <a:pt x="11200" y="4595"/>
                    </a:cubicBezTo>
                    <a:cubicBezTo>
                      <a:pt x="11188" y="4604"/>
                      <a:pt x="11075" y="4621"/>
                      <a:pt x="10955" y="4638"/>
                    </a:cubicBezTo>
                    <a:cubicBezTo>
                      <a:pt x="10835" y="4655"/>
                      <a:pt x="10709" y="4672"/>
                      <a:pt x="10671" y="4680"/>
                    </a:cubicBezTo>
                    <a:cubicBezTo>
                      <a:pt x="11001" y="4583"/>
                      <a:pt x="10914" y="4502"/>
                      <a:pt x="10730" y="4420"/>
                    </a:cubicBezTo>
                    <a:cubicBezTo>
                      <a:pt x="10546" y="4338"/>
                      <a:pt x="10266" y="4256"/>
                      <a:pt x="10208" y="4157"/>
                    </a:cubicBezTo>
                    <a:cubicBezTo>
                      <a:pt x="10303" y="4155"/>
                      <a:pt x="10192" y="4043"/>
                      <a:pt x="10050" y="3909"/>
                    </a:cubicBezTo>
                    <a:cubicBezTo>
                      <a:pt x="9909" y="3774"/>
                      <a:pt x="9738" y="3615"/>
                      <a:pt x="9714" y="3518"/>
                    </a:cubicBezTo>
                    <a:cubicBezTo>
                      <a:pt x="9657" y="3535"/>
                      <a:pt x="9638" y="3617"/>
                      <a:pt x="9622" y="3704"/>
                    </a:cubicBezTo>
                    <a:cubicBezTo>
                      <a:pt x="9607" y="3791"/>
                      <a:pt x="9594" y="3884"/>
                      <a:pt x="9550" y="3922"/>
                    </a:cubicBezTo>
                    <a:cubicBezTo>
                      <a:pt x="9553" y="3925"/>
                      <a:pt x="9424" y="3813"/>
                      <a:pt x="9313" y="3700"/>
                    </a:cubicBezTo>
                    <a:cubicBezTo>
                      <a:pt x="9201" y="3587"/>
                      <a:pt x="9108" y="3474"/>
                      <a:pt x="9182" y="3474"/>
                    </a:cubicBezTo>
                    <a:cubicBezTo>
                      <a:pt x="9001" y="3474"/>
                      <a:pt x="8189" y="3015"/>
                      <a:pt x="8237" y="3478"/>
                    </a:cubicBezTo>
                    <a:cubicBezTo>
                      <a:pt x="8261" y="3710"/>
                      <a:pt x="8294" y="4351"/>
                      <a:pt x="8515" y="4312"/>
                    </a:cubicBezTo>
                    <a:cubicBezTo>
                      <a:pt x="8591" y="4455"/>
                      <a:pt x="8302" y="4656"/>
                      <a:pt x="8269" y="4793"/>
                    </a:cubicBezTo>
                    <a:cubicBezTo>
                      <a:pt x="8235" y="4938"/>
                      <a:pt x="8277" y="5068"/>
                      <a:pt x="8224" y="5220"/>
                    </a:cubicBezTo>
                    <a:cubicBezTo>
                      <a:pt x="8200" y="5288"/>
                      <a:pt x="7845" y="4892"/>
                      <a:pt x="7839" y="4877"/>
                    </a:cubicBezTo>
                    <a:cubicBezTo>
                      <a:pt x="7614" y="4650"/>
                      <a:pt x="7760" y="4700"/>
                      <a:pt x="7408" y="4531"/>
                    </a:cubicBezTo>
                    <a:cubicBezTo>
                      <a:pt x="7032" y="4351"/>
                      <a:pt x="6080" y="4116"/>
                      <a:pt x="6500" y="3636"/>
                    </a:cubicBezTo>
                    <a:cubicBezTo>
                      <a:pt x="6632" y="3485"/>
                      <a:pt x="6832" y="3375"/>
                      <a:pt x="6906" y="3189"/>
                    </a:cubicBezTo>
                    <a:cubicBezTo>
                      <a:pt x="6906" y="3072"/>
                      <a:pt x="7007" y="3061"/>
                      <a:pt x="7108" y="3050"/>
                    </a:cubicBezTo>
                    <a:cubicBezTo>
                      <a:pt x="7209" y="3038"/>
                      <a:pt x="7311" y="3026"/>
                      <a:pt x="7311" y="2906"/>
                    </a:cubicBezTo>
                    <a:cubicBezTo>
                      <a:pt x="7257" y="2898"/>
                      <a:pt x="7203" y="2892"/>
                      <a:pt x="7149" y="2888"/>
                    </a:cubicBezTo>
                    <a:cubicBezTo>
                      <a:pt x="7094" y="2885"/>
                      <a:pt x="7040" y="2884"/>
                      <a:pt x="6985" y="2885"/>
                    </a:cubicBezTo>
                    <a:cubicBezTo>
                      <a:pt x="7023" y="2818"/>
                      <a:pt x="7077" y="2812"/>
                      <a:pt x="7138" y="2827"/>
                    </a:cubicBezTo>
                    <a:cubicBezTo>
                      <a:pt x="7199" y="2842"/>
                      <a:pt x="7267" y="2877"/>
                      <a:pt x="7334" y="2892"/>
                    </a:cubicBezTo>
                    <a:cubicBezTo>
                      <a:pt x="7350" y="2867"/>
                      <a:pt x="7361" y="2843"/>
                      <a:pt x="7365" y="2816"/>
                    </a:cubicBezTo>
                    <a:cubicBezTo>
                      <a:pt x="7369" y="2789"/>
                      <a:pt x="7367" y="2762"/>
                      <a:pt x="7359" y="2735"/>
                    </a:cubicBezTo>
                    <a:cubicBezTo>
                      <a:pt x="7398" y="2737"/>
                      <a:pt x="7438" y="2739"/>
                      <a:pt x="7477" y="2743"/>
                    </a:cubicBezTo>
                    <a:cubicBezTo>
                      <a:pt x="7517" y="2748"/>
                      <a:pt x="7556" y="2753"/>
                      <a:pt x="7595" y="2759"/>
                    </a:cubicBezTo>
                    <a:cubicBezTo>
                      <a:pt x="7595" y="2754"/>
                      <a:pt x="7591" y="2745"/>
                      <a:pt x="7585" y="2735"/>
                    </a:cubicBezTo>
                    <a:cubicBezTo>
                      <a:pt x="7579" y="2725"/>
                      <a:pt x="7571" y="2714"/>
                      <a:pt x="7561" y="2705"/>
                    </a:cubicBezTo>
                    <a:cubicBezTo>
                      <a:pt x="7636" y="2707"/>
                      <a:pt x="7760" y="2668"/>
                      <a:pt x="7793" y="2554"/>
                    </a:cubicBezTo>
                    <a:cubicBezTo>
                      <a:pt x="7847" y="2366"/>
                      <a:pt x="7794" y="2110"/>
                      <a:pt x="7509" y="2117"/>
                    </a:cubicBezTo>
                    <a:cubicBezTo>
                      <a:pt x="7537" y="2151"/>
                      <a:pt x="7541" y="2261"/>
                      <a:pt x="7520" y="2364"/>
                    </a:cubicBezTo>
                    <a:cubicBezTo>
                      <a:pt x="7500" y="2466"/>
                      <a:pt x="7456" y="2559"/>
                      <a:pt x="7388" y="2559"/>
                    </a:cubicBezTo>
                    <a:cubicBezTo>
                      <a:pt x="7229" y="2602"/>
                      <a:pt x="7222" y="2535"/>
                      <a:pt x="7243" y="2447"/>
                    </a:cubicBezTo>
                    <a:cubicBezTo>
                      <a:pt x="7265" y="2358"/>
                      <a:pt x="7316" y="2247"/>
                      <a:pt x="7275" y="2201"/>
                    </a:cubicBezTo>
                    <a:cubicBezTo>
                      <a:pt x="7228" y="2224"/>
                      <a:pt x="7192" y="2253"/>
                      <a:pt x="7168" y="2288"/>
                    </a:cubicBezTo>
                    <a:cubicBezTo>
                      <a:pt x="7144" y="2322"/>
                      <a:pt x="7131" y="2363"/>
                      <a:pt x="7131" y="2410"/>
                    </a:cubicBezTo>
                    <a:cubicBezTo>
                      <a:pt x="6889" y="2358"/>
                      <a:pt x="7225" y="1914"/>
                      <a:pt x="7019" y="1914"/>
                    </a:cubicBezTo>
                    <a:cubicBezTo>
                      <a:pt x="6690" y="1914"/>
                      <a:pt x="7240" y="1555"/>
                      <a:pt x="7267" y="1499"/>
                    </a:cubicBezTo>
                    <a:cubicBezTo>
                      <a:pt x="7085" y="1421"/>
                      <a:pt x="6959" y="1539"/>
                      <a:pt x="6869" y="1698"/>
                    </a:cubicBezTo>
                    <a:cubicBezTo>
                      <a:pt x="6779" y="1858"/>
                      <a:pt x="6726" y="2059"/>
                      <a:pt x="6691" y="2149"/>
                    </a:cubicBezTo>
                    <a:cubicBezTo>
                      <a:pt x="6701" y="2140"/>
                      <a:pt x="6709" y="2135"/>
                      <a:pt x="6714" y="2133"/>
                    </a:cubicBezTo>
                    <a:cubicBezTo>
                      <a:pt x="6719" y="2131"/>
                      <a:pt x="6721" y="2133"/>
                      <a:pt x="6722" y="2138"/>
                    </a:cubicBezTo>
                    <a:cubicBezTo>
                      <a:pt x="6727" y="2099"/>
                      <a:pt x="6769" y="2095"/>
                      <a:pt x="6816" y="2102"/>
                    </a:cubicBezTo>
                    <a:cubicBezTo>
                      <a:pt x="6863" y="2109"/>
                      <a:pt x="6916" y="2127"/>
                      <a:pt x="6944" y="2132"/>
                    </a:cubicBezTo>
                    <a:cubicBezTo>
                      <a:pt x="6980" y="2164"/>
                      <a:pt x="6891" y="2205"/>
                      <a:pt x="6823" y="2239"/>
                    </a:cubicBezTo>
                    <a:cubicBezTo>
                      <a:pt x="6754" y="2273"/>
                      <a:pt x="6708" y="2298"/>
                      <a:pt x="6830" y="2298"/>
                    </a:cubicBezTo>
                    <a:cubicBezTo>
                      <a:pt x="6795" y="2316"/>
                      <a:pt x="6738" y="2397"/>
                      <a:pt x="6683" y="2472"/>
                    </a:cubicBezTo>
                    <a:cubicBezTo>
                      <a:pt x="6629" y="2548"/>
                      <a:pt x="6578" y="2617"/>
                      <a:pt x="6554" y="2612"/>
                    </a:cubicBezTo>
                    <a:cubicBezTo>
                      <a:pt x="6725" y="2458"/>
                      <a:pt x="6594" y="2408"/>
                      <a:pt x="6403" y="2393"/>
                    </a:cubicBezTo>
                    <a:cubicBezTo>
                      <a:pt x="6212" y="2379"/>
                      <a:pt x="5960" y="2401"/>
                      <a:pt x="5890" y="2391"/>
                    </a:cubicBezTo>
                    <a:cubicBezTo>
                      <a:pt x="5911" y="2376"/>
                      <a:pt x="5884" y="2306"/>
                      <a:pt x="5825" y="2268"/>
                    </a:cubicBezTo>
                    <a:cubicBezTo>
                      <a:pt x="5766" y="2230"/>
                      <a:pt x="5675" y="2224"/>
                      <a:pt x="5567" y="2337"/>
                    </a:cubicBezTo>
                    <a:cubicBezTo>
                      <a:pt x="5585" y="2343"/>
                      <a:pt x="5647" y="2325"/>
                      <a:pt x="5707" y="2309"/>
                    </a:cubicBezTo>
                    <a:cubicBezTo>
                      <a:pt x="5767" y="2292"/>
                      <a:pt x="5824" y="2277"/>
                      <a:pt x="5831" y="2291"/>
                    </a:cubicBezTo>
                    <a:cubicBezTo>
                      <a:pt x="5745" y="2335"/>
                      <a:pt x="5677" y="2369"/>
                      <a:pt x="5617" y="2411"/>
                    </a:cubicBezTo>
                    <a:cubicBezTo>
                      <a:pt x="5557" y="2453"/>
                      <a:pt x="5505" y="2502"/>
                      <a:pt x="5450" y="2577"/>
                    </a:cubicBezTo>
                    <a:cubicBezTo>
                      <a:pt x="5452" y="2568"/>
                      <a:pt x="5450" y="2507"/>
                      <a:pt x="5447" y="2449"/>
                    </a:cubicBezTo>
                    <a:cubicBezTo>
                      <a:pt x="5444" y="2391"/>
                      <a:pt x="5440" y="2335"/>
                      <a:pt x="5438" y="2338"/>
                    </a:cubicBezTo>
                    <a:cubicBezTo>
                      <a:pt x="5419" y="2344"/>
                      <a:pt x="5325" y="2353"/>
                      <a:pt x="5238" y="2359"/>
                    </a:cubicBezTo>
                    <a:cubicBezTo>
                      <a:pt x="5151" y="2364"/>
                      <a:pt x="5071" y="2365"/>
                      <a:pt x="5080" y="2354"/>
                    </a:cubicBezTo>
                    <a:cubicBezTo>
                      <a:pt x="5147" y="2277"/>
                      <a:pt x="5170" y="2156"/>
                      <a:pt x="5131" y="2071"/>
                    </a:cubicBezTo>
                    <a:cubicBezTo>
                      <a:pt x="5091" y="1986"/>
                      <a:pt x="4989" y="1938"/>
                      <a:pt x="4805" y="2008"/>
                    </a:cubicBezTo>
                    <a:cubicBezTo>
                      <a:pt x="4822" y="1988"/>
                      <a:pt x="4839" y="1968"/>
                      <a:pt x="4856" y="1949"/>
                    </a:cubicBezTo>
                    <a:cubicBezTo>
                      <a:pt x="4874" y="1929"/>
                      <a:pt x="4891" y="1910"/>
                      <a:pt x="4909" y="1890"/>
                    </a:cubicBezTo>
                    <a:cubicBezTo>
                      <a:pt x="4885" y="1918"/>
                      <a:pt x="4856" y="1942"/>
                      <a:pt x="4824" y="1963"/>
                    </a:cubicBezTo>
                    <a:cubicBezTo>
                      <a:pt x="4793" y="1984"/>
                      <a:pt x="4758" y="2001"/>
                      <a:pt x="4721" y="2015"/>
                    </a:cubicBezTo>
                    <a:cubicBezTo>
                      <a:pt x="4776" y="1969"/>
                      <a:pt x="4778" y="1913"/>
                      <a:pt x="4783" y="1858"/>
                    </a:cubicBezTo>
                    <a:cubicBezTo>
                      <a:pt x="4788" y="1803"/>
                      <a:pt x="4796" y="1749"/>
                      <a:pt x="4862" y="1706"/>
                    </a:cubicBezTo>
                    <a:cubicBezTo>
                      <a:pt x="4701" y="1799"/>
                      <a:pt x="4615" y="1838"/>
                      <a:pt x="4586" y="1845"/>
                    </a:cubicBezTo>
                    <a:cubicBezTo>
                      <a:pt x="4556" y="1851"/>
                      <a:pt x="4584" y="1825"/>
                      <a:pt x="4652" y="1786"/>
                    </a:cubicBezTo>
                    <a:cubicBezTo>
                      <a:pt x="4641" y="1788"/>
                      <a:pt x="4563" y="1802"/>
                      <a:pt x="4479" y="1819"/>
                    </a:cubicBezTo>
                    <a:cubicBezTo>
                      <a:pt x="4396" y="1835"/>
                      <a:pt x="4306" y="1854"/>
                      <a:pt x="4273" y="1863"/>
                    </a:cubicBezTo>
                    <a:cubicBezTo>
                      <a:pt x="4276" y="1850"/>
                      <a:pt x="4281" y="1839"/>
                      <a:pt x="4290" y="1829"/>
                    </a:cubicBezTo>
                    <a:cubicBezTo>
                      <a:pt x="4297" y="1819"/>
                      <a:pt x="4307" y="1811"/>
                      <a:pt x="4318" y="1804"/>
                    </a:cubicBezTo>
                    <a:cubicBezTo>
                      <a:pt x="4289" y="1804"/>
                      <a:pt x="4216" y="1847"/>
                      <a:pt x="4148" y="1889"/>
                    </a:cubicBezTo>
                    <a:cubicBezTo>
                      <a:pt x="4079" y="1931"/>
                      <a:pt x="4015" y="1972"/>
                      <a:pt x="4003" y="1969"/>
                    </a:cubicBezTo>
                    <a:cubicBezTo>
                      <a:pt x="4212" y="1789"/>
                      <a:pt x="3980" y="1616"/>
                      <a:pt x="3927" y="1573"/>
                    </a:cubicBezTo>
                    <a:cubicBezTo>
                      <a:pt x="3759" y="1438"/>
                      <a:pt x="3794" y="1387"/>
                      <a:pt x="3856" y="1317"/>
                    </a:cubicBezTo>
                    <a:cubicBezTo>
                      <a:pt x="3739" y="1317"/>
                      <a:pt x="3421" y="1341"/>
                      <a:pt x="3131" y="1401"/>
                    </a:cubicBezTo>
                    <a:cubicBezTo>
                      <a:pt x="2841" y="1462"/>
                      <a:pt x="2581" y="1558"/>
                      <a:pt x="2581" y="1701"/>
                    </a:cubicBezTo>
                    <a:cubicBezTo>
                      <a:pt x="2590" y="1699"/>
                      <a:pt x="2599" y="1697"/>
                      <a:pt x="2609" y="1696"/>
                    </a:cubicBezTo>
                    <a:cubicBezTo>
                      <a:pt x="2618" y="1694"/>
                      <a:pt x="2627" y="1694"/>
                      <a:pt x="2637" y="1693"/>
                    </a:cubicBezTo>
                    <a:cubicBezTo>
                      <a:pt x="2618" y="1701"/>
                      <a:pt x="2609" y="1708"/>
                      <a:pt x="2609" y="1713"/>
                    </a:cubicBezTo>
                    <a:cubicBezTo>
                      <a:pt x="2610" y="1717"/>
                      <a:pt x="2620" y="1720"/>
                      <a:pt x="2639" y="1722"/>
                    </a:cubicBezTo>
                    <a:cubicBezTo>
                      <a:pt x="2612" y="1726"/>
                      <a:pt x="2556" y="1779"/>
                      <a:pt x="2498" y="1821"/>
                    </a:cubicBezTo>
                    <a:cubicBezTo>
                      <a:pt x="2439" y="1864"/>
                      <a:pt x="2377" y="1896"/>
                      <a:pt x="2337" y="1863"/>
                    </a:cubicBezTo>
                    <a:cubicBezTo>
                      <a:pt x="2360" y="1835"/>
                      <a:pt x="2384" y="1808"/>
                      <a:pt x="2411" y="1784"/>
                    </a:cubicBezTo>
                    <a:cubicBezTo>
                      <a:pt x="2438" y="1759"/>
                      <a:pt x="2466" y="1736"/>
                      <a:pt x="2497" y="1714"/>
                    </a:cubicBezTo>
                    <a:cubicBezTo>
                      <a:pt x="2376" y="1662"/>
                      <a:pt x="2296" y="1705"/>
                      <a:pt x="2225" y="1769"/>
                    </a:cubicBezTo>
                    <a:cubicBezTo>
                      <a:pt x="2155" y="1832"/>
                      <a:pt x="2094" y="1916"/>
                      <a:pt x="2011" y="1946"/>
                    </a:cubicBezTo>
                    <a:cubicBezTo>
                      <a:pt x="2032" y="1944"/>
                      <a:pt x="2041" y="1950"/>
                      <a:pt x="2038" y="1961"/>
                    </a:cubicBezTo>
                    <a:cubicBezTo>
                      <a:pt x="2036" y="1973"/>
                      <a:pt x="2021" y="1990"/>
                      <a:pt x="1994" y="2015"/>
                    </a:cubicBezTo>
                    <a:cubicBezTo>
                      <a:pt x="2015" y="2008"/>
                      <a:pt x="2035" y="2006"/>
                      <a:pt x="2056" y="2007"/>
                    </a:cubicBezTo>
                    <a:cubicBezTo>
                      <a:pt x="2076" y="2008"/>
                      <a:pt x="2095" y="2013"/>
                      <a:pt x="2114" y="2022"/>
                    </a:cubicBezTo>
                    <a:cubicBezTo>
                      <a:pt x="2111" y="2025"/>
                      <a:pt x="1985" y="2106"/>
                      <a:pt x="1872" y="2159"/>
                    </a:cubicBezTo>
                    <a:cubicBezTo>
                      <a:pt x="1758" y="2213"/>
                      <a:pt x="1658" y="2239"/>
                      <a:pt x="1706" y="2132"/>
                    </a:cubicBezTo>
                    <a:cubicBezTo>
                      <a:pt x="1675" y="2142"/>
                      <a:pt x="1644" y="2154"/>
                      <a:pt x="1614" y="2168"/>
                    </a:cubicBezTo>
                    <a:cubicBezTo>
                      <a:pt x="1585" y="2182"/>
                      <a:pt x="1557" y="2198"/>
                      <a:pt x="1530" y="2216"/>
                    </a:cubicBezTo>
                    <a:cubicBezTo>
                      <a:pt x="1534" y="2213"/>
                      <a:pt x="1538" y="2209"/>
                      <a:pt x="1541" y="2205"/>
                    </a:cubicBezTo>
                    <a:cubicBezTo>
                      <a:pt x="1544" y="2201"/>
                      <a:pt x="1547" y="2197"/>
                      <a:pt x="1549" y="2192"/>
                    </a:cubicBezTo>
                    <a:cubicBezTo>
                      <a:pt x="1450" y="2225"/>
                      <a:pt x="1341" y="2285"/>
                      <a:pt x="1241" y="2357"/>
                    </a:cubicBezTo>
                    <a:cubicBezTo>
                      <a:pt x="1142" y="2428"/>
                      <a:pt x="1051" y="2511"/>
                      <a:pt x="990" y="2589"/>
                    </a:cubicBezTo>
                    <a:cubicBezTo>
                      <a:pt x="1020" y="2599"/>
                      <a:pt x="1049" y="2599"/>
                      <a:pt x="1076" y="2586"/>
                    </a:cubicBezTo>
                    <a:cubicBezTo>
                      <a:pt x="1103" y="2574"/>
                      <a:pt x="1128" y="2551"/>
                      <a:pt x="1152" y="2516"/>
                    </a:cubicBezTo>
                    <a:cubicBezTo>
                      <a:pt x="1143" y="2571"/>
                      <a:pt x="1083" y="2616"/>
                      <a:pt x="1015" y="2657"/>
                    </a:cubicBezTo>
                    <a:cubicBezTo>
                      <a:pt x="948" y="2697"/>
                      <a:pt x="872" y="2732"/>
                      <a:pt x="829" y="2765"/>
                    </a:cubicBezTo>
                    <a:cubicBezTo>
                      <a:pt x="854" y="2756"/>
                      <a:pt x="863" y="2753"/>
                      <a:pt x="857" y="2758"/>
                    </a:cubicBezTo>
                    <a:cubicBezTo>
                      <a:pt x="851" y="2762"/>
                      <a:pt x="830" y="2774"/>
                      <a:pt x="794" y="2792"/>
                    </a:cubicBezTo>
                    <a:cubicBezTo>
                      <a:pt x="821" y="2792"/>
                      <a:pt x="848" y="2792"/>
                      <a:pt x="875" y="2794"/>
                    </a:cubicBezTo>
                    <a:cubicBezTo>
                      <a:pt x="902" y="2795"/>
                      <a:pt x="929" y="2796"/>
                      <a:pt x="956" y="2798"/>
                    </a:cubicBezTo>
                    <a:cubicBezTo>
                      <a:pt x="953" y="2804"/>
                      <a:pt x="942" y="2820"/>
                      <a:pt x="930" y="2836"/>
                    </a:cubicBezTo>
                    <a:cubicBezTo>
                      <a:pt x="918" y="2852"/>
                      <a:pt x="904" y="2869"/>
                      <a:pt x="893" y="2878"/>
                    </a:cubicBezTo>
                    <a:cubicBezTo>
                      <a:pt x="908" y="2869"/>
                      <a:pt x="925" y="2861"/>
                      <a:pt x="942" y="2855"/>
                    </a:cubicBezTo>
                    <a:cubicBezTo>
                      <a:pt x="960" y="2849"/>
                      <a:pt x="978" y="2845"/>
                      <a:pt x="997" y="2843"/>
                    </a:cubicBezTo>
                    <a:cubicBezTo>
                      <a:pt x="969" y="2865"/>
                      <a:pt x="961" y="2878"/>
                      <a:pt x="974" y="2882"/>
                    </a:cubicBezTo>
                    <a:cubicBezTo>
                      <a:pt x="986" y="2886"/>
                      <a:pt x="1018" y="2882"/>
                      <a:pt x="1070" y="2868"/>
                    </a:cubicBezTo>
                    <a:cubicBezTo>
                      <a:pt x="928" y="2990"/>
                      <a:pt x="745" y="3061"/>
                      <a:pt x="556" y="3119"/>
                    </a:cubicBezTo>
                    <a:cubicBezTo>
                      <a:pt x="366" y="3176"/>
                      <a:pt x="169" y="3221"/>
                      <a:pt x="0" y="3292"/>
                    </a:cubicBezTo>
                    <a:cubicBezTo>
                      <a:pt x="14" y="3287"/>
                      <a:pt x="68" y="3270"/>
                      <a:pt x="118" y="3256"/>
                    </a:cubicBezTo>
                    <a:cubicBezTo>
                      <a:pt x="169" y="3241"/>
                      <a:pt x="217" y="3229"/>
                      <a:pt x="222" y="3234"/>
                    </a:cubicBezTo>
                    <a:cubicBezTo>
                      <a:pt x="104" y="3309"/>
                      <a:pt x="528" y="3230"/>
                      <a:pt x="640" y="3187"/>
                    </a:cubicBezTo>
                    <a:cubicBezTo>
                      <a:pt x="1056" y="3026"/>
                      <a:pt x="1445" y="2819"/>
                      <a:pt x="1858" y="2657"/>
                    </a:cubicBezTo>
                    <a:cubicBezTo>
                      <a:pt x="1883" y="2669"/>
                      <a:pt x="1793" y="2698"/>
                      <a:pt x="1749" y="2714"/>
                    </a:cubicBezTo>
                    <a:cubicBezTo>
                      <a:pt x="1704" y="2729"/>
                      <a:pt x="1705" y="2730"/>
                      <a:pt x="1914" y="2683"/>
                    </a:cubicBezTo>
                    <a:cubicBezTo>
                      <a:pt x="1826" y="2741"/>
                      <a:pt x="1726" y="2782"/>
                      <a:pt x="1626" y="2824"/>
                    </a:cubicBezTo>
                    <a:cubicBezTo>
                      <a:pt x="1525" y="2865"/>
                      <a:pt x="1425" y="2906"/>
                      <a:pt x="1336" y="2964"/>
                    </a:cubicBezTo>
                    <a:cubicBezTo>
                      <a:pt x="1383" y="3014"/>
                      <a:pt x="1521" y="2959"/>
                      <a:pt x="1663" y="2898"/>
                    </a:cubicBezTo>
                    <a:cubicBezTo>
                      <a:pt x="1804" y="2837"/>
                      <a:pt x="1949" y="2769"/>
                      <a:pt x="2008" y="2795"/>
                    </a:cubicBezTo>
                    <a:cubicBezTo>
                      <a:pt x="1950" y="2832"/>
                      <a:pt x="1939" y="2847"/>
                      <a:pt x="1931" y="2863"/>
                    </a:cubicBezTo>
                    <a:cubicBezTo>
                      <a:pt x="1924" y="2879"/>
                      <a:pt x="1921" y="2897"/>
                      <a:pt x="1881" y="2937"/>
                    </a:cubicBezTo>
                    <a:cubicBezTo>
                      <a:pt x="1908" y="2942"/>
                      <a:pt x="1944" y="2980"/>
                      <a:pt x="1992" y="3026"/>
                    </a:cubicBezTo>
                    <a:cubicBezTo>
                      <a:pt x="2040" y="3072"/>
                      <a:pt x="2100" y="3125"/>
                      <a:pt x="2176" y="3158"/>
                    </a:cubicBezTo>
                    <a:cubicBezTo>
                      <a:pt x="2147" y="3202"/>
                      <a:pt x="2111" y="3229"/>
                      <a:pt x="2101" y="3245"/>
                    </a:cubicBezTo>
                    <a:cubicBezTo>
                      <a:pt x="2091" y="3260"/>
                      <a:pt x="2107" y="3265"/>
                      <a:pt x="2184" y="3265"/>
                    </a:cubicBezTo>
                    <a:cubicBezTo>
                      <a:pt x="2130" y="3320"/>
                      <a:pt x="2091" y="3379"/>
                      <a:pt x="2066" y="3442"/>
                    </a:cubicBezTo>
                    <a:cubicBezTo>
                      <a:pt x="2041" y="3505"/>
                      <a:pt x="2030" y="3572"/>
                      <a:pt x="2033" y="3644"/>
                    </a:cubicBezTo>
                    <a:cubicBezTo>
                      <a:pt x="2054" y="3631"/>
                      <a:pt x="2071" y="3627"/>
                      <a:pt x="2081" y="3631"/>
                    </a:cubicBezTo>
                    <a:cubicBezTo>
                      <a:pt x="2092" y="3634"/>
                      <a:pt x="2097" y="3646"/>
                      <a:pt x="2097" y="3666"/>
                    </a:cubicBezTo>
                    <a:cubicBezTo>
                      <a:pt x="2168" y="3656"/>
                      <a:pt x="2167" y="3622"/>
                      <a:pt x="2150" y="3586"/>
                    </a:cubicBezTo>
                    <a:cubicBezTo>
                      <a:pt x="2134" y="3549"/>
                      <a:pt x="2102" y="3510"/>
                      <a:pt x="2115" y="3492"/>
                    </a:cubicBezTo>
                    <a:cubicBezTo>
                      <a:pt x="2127" y="3506"/>
                      <a:pt x="2146" y="3507"/>
                      <a:pt x="2164" y="3506"/>
                    </a:cubicBezTo>
                    <a:cubicBezTo>
                      <a:pt x="2183" y="3506"/>
                      <a:pt x="2202" y="3505"/>
                      <a:pt x="2213" y="3518"/>
                    </a:cubicBezTo>
                    <a:cubicBezTo>
                      <a:pt x="2229" y="3500"/>
                      <a:pt x="2246" y="3482"/>
                      <a:pt x="2264" y="3465"/>
                    </a:cubicBezTo>
                    <a:cubicBezTo>
                      <a:pt x="2282" y="3448"/>
                      <a:pt x="2302" y="3432"/>
                      <a:pt x="2322" y="3417"/>
                    </a:cubicBezTo>
                    <a:cubicBezTo>
                      <a:pt x="2307" y="3427"/>
                      <a:pt x="2298" y="3456"/>
                      <a:pt x="2290" y="3471"/>
                    </a:cubicBezTo>
                    <a:cubicBezTo>
                      <a:pt x="2279" y="3491"/>
                      <a:pt x="2270" y="3512"/>
                      <a:pt x="2262" y="3533"/>
                    </a:cubicBezTo>
                    <a:cubicBezTo>
                      <a:pt x="2246" y="3573"/>
                      <a:pt x="2234" y="3615"/>
                      <a:pt x="2222" y="3657"/>
                    </a:cubicBezTo>
                    <a:cubicBezTo>
                      <a:pt x="2198" y="3738"/>
                      <a:pt x="2185" y="3828"/>
                      <a:pt x="2144" y="3905"/>
                    </a:cubicBezTo>
                    <a:cubicBezTo>
                      <a:pt x="2138" y="3916"/>
                      <a:pt x="2129" y="3927"/>
                      <a:pt x="2123" y="3938"/>
                    </a:cubicBezTo>
                    <a:cubicBezTo>
                      <a:pt x="2117" y="3950"/>
                      <a:pt x="2110" y="3961"/>
                      <a:pt x="2107" y="3973"/>
                    </a:cubicBezTo>
                    <a:cubicBezTo>
                      <a:pt x="2102" y="3994"/>
                      <a:pt x="2113" y="4000"/>
                      <a:pt x="2128" y="4000"/>
                    </a:cubicBezTo>
                    <a:cubicBezTo>
                      <a:pt x="2142" y="4000"/>
                      <a:pt x="2162" y="3994"/>
                      <a:pt x="2175" y="3990"/>
                    </a:cubicBezTo>
                    <a:cubicBezTo>
                      <a:pt x="2158" y="3999"/>
                      <a:pt x="2129" y="4029"/>
                      <a:pt x="2122" y="4037"/>
                    </a:cubicBezTo>
                    <a:cubicBezTo>
                      <a:pt x="2112" y="4049"/>
                      <a:pt x="2099" y="4067"/>
                      <a:pt x="2099" y="4082"/>
                    </a:cubicBezTo>
                    <a:cubicBezTo>
                      <a:pt x="2098" y="4095"/>
                      <a:pt x="2093" y="4096"/>
                      <a:pt x="2107" y="4091"/>
                    </a:cubicBezTo>
                    <a:cubicBezTo>
                      <a:pt x="2130" y="4082"/>
                      <a:pt x="2158" y="4040"/>
                      <a:pt x="2172" y="4024"/>
                    </a:cubicBezTo>
                    <a:cubicBezTo>
                      <a:pt x="2159" y="4055"/>
                      <a:pt x="2143" y="4086"/>
                      <a:pt x="2124" y="4114"/>
                    </a:cubicBezTo>
                    <a:cubicBezTo>
                      <a:pt x="2104" y="4143"/>
                      <a:pt x="2081" y="4170"/>
                      <a:pt x="2056" y="4195"/>
                    </a:cubicBezTo>
                    <a:cubicBezTo>
                      <a:pt x="2081" y="4194"/>
                      <a:pt x="2105" y="4191"/>
                      <a:pt x="2129" y="4185"/>
                    </a:cubicBezTo>
                    <a:cubicBezTo>
                      <a:pt x="2153" y="4179"/>
                      <a:pt x="2176" y="4170"/>
                      <a:pt x="2197" y="4160"/>
                    </a:cubicBezTo>
                    <a:cubicBezTo>
                      <a:pt x="2182" y="4214"/>
                      <a:pt x="2139" y="4276"/>
                      <a:pt x="2090" y="4334"/>
                    </a:cubicBezTo>
                    <a:cubicBezTo>
                      <a:pt x="2042" y="4393"/>
                      <a:pt x="1988" y="4450"/>
                      <a:pt x="1948" y="4494"/>
                    </a:cubicBezTo>
                    <a:cubicBezTo>
                      <a:pt x="1965" y="4482"/>
                      <a:pt x="1983" y="4471"/>
                      <a:pt x="2003" y="4463"/>
                    </a:cubicBezTo>
                    <a:cubicBezTo>
                      <a:pt x="2022" y="4454"/>
                      <a:pt x="2043" y="4448"/>
                      <a:pt x="2064" y="4444"/>
                    </a:cubicBezTo>
                    <a:cubicBezTo>
                      <a:pt x="2048" y="4481"/>
                      <a:pt x="2020" y="4500"/>
                      <a:pt x="1995" y="4520"/>
                    </a:cubicBezTo>
                    <a:cubicBezTo>
                      <a:pt x="1970" y="4539"/>
                      <a:pt x="1949" y="4559"/>
                      <a:pt x="1948" y="4599"/>
                    </a:cubicBezTo>
                    <a:cubicBezTo>
                      <a:pt x="1960" y="4602"/>
                      <a:pt x="1972" y="4602"/>
                      <a:pt x="1983" y="4599"/>
                    </a:cubicBezTo>
                    <a:cubicBezTo>
                      <a:pt x="1994" y="4596"/>
                      <a:pt x="2005" y="4591"/>
                      <a:pt x="2013" y="4585"/>
                    </a:cubicBezTo>
                    <a:cubicBezTo>
                      <a:pt x="1953" y="4644"/>
                      <a:pt x="1907" y="4722"/>
                      <a:pt x="1863" y="4803"/>
                    </a:cubicBezTo>
                    <a:cubicBezTo>
                      <a:pt x="1820" y="4884"/>
                      <a:pt x="1780" y="4967"/>
                      <a:pt x="1733" y="5036"/>
                    </a:cubicBezTo>
                    <a:cubicBezTo>
                      <a:pt x="1840" y="5036"/>
                      <a:pt x="1865" y="5113"/>
                      <a:pt x="1904" y="5196"/>
                    </a:cubicBezTo>
                    <a:cubicBezTo>
                      <a:pt x="1943" y="5279"/>
                      <a:pt x="1995" y="5370"/>
                      <a:pt x="2156" y="5398"/>
                    </a:cubicBezTo>
                    <a:cubicBezTo>
                      <a:pt x="2223" y="5273"/>
                      <a:pt x="2146" y="5199"/>
                      <a:pt x="2052" y="5131"/>
                    </a:cubicBezTo>
                    <a:cubicBezTo>
                      <a:pt x="1958" y="5064"/>
                      <a:pt x="1848" y="5004"/>
                      <a:pt x="1848" y="4905"/>
                    </a:cubicBezTo>
                    <a:cubicBezTo>
                      <a:pt x="1966" y="4920"/>
                      <a:pt x="1955" y="4946"/>
                      <a:pt x="1956" y="4962"/>
                    </a:cubicBezTo>
                    <a:cubicBezTo>
                      <a:pt x="1956" y="4978"/>
                      <a:pt x="1969" y="4985"/>
                      <a:pt x="2134" y="4962"/>
                    </a:cubicBezTo>
                    <a:cubicBezTo>
                      <a:pt x="2069" y="5018"/>
                      <a:pt x="2168" y="5171"/>
                      <a:pt x="2206" y="5300"/>
                    </a:cubicBezTo>
                    <a:cubicBezTo>
                      <a:pt x="2244" y="5429"/>
                      <a:pt x="2222" y="5534"/>
                      <a:pt x="1916" y="5492"/>
                    </a:cubicBezTo>
                    <a:cubicBezTo>
                      <a:pt x="1987" y="5490"/>
                      <a:pt x="2042" y="5498"/>
                      <a:pt x="2084" y="5492"/>
                    </a:cubicBezTo>
                    <a:cubicBezTo>
                      <a:pt x="2127" y="5486"/>
                      <a:pt x="2157" y="5466"/>
                      <a:pt x="2178" y="5411"/>
                    </a:cubicBezTo>
                    <a:cubicBezTo>
                      <a:pt x="2134" y="5409"/>
                      <a:pt x="2091" y="5403"/>
                      <a:pt x="2049" y="5394"/>
                    </a:cubicBezTo>
                    <a:cubicBezTo>
                      <a:pt x="2007" y="5385"/>
                      <a:pt x="1966" y="5373"/>
                      <a:pt x="1926" y="5357"/>
                    </a:cubicBezTo>
                    <a:cubicBezTo>
                      <a:pt x="1778" y="5653"/>
                      <a:pt x="1679" y="5963"/>
                      <a:pt x="1583" y="6273"/>
                    </a:cubicBezTo>
                    <a:cubicBezTo>
                      <a:pt x="1487" y="6583"/>
                      <a:pt x="1392" y="6893"/>
                      <a:pt x="1252" y="7190"/>
                    </a:cubicBezTo>
                    <a:cubicBezTo>
                      <a:pt x="1268" y="7196"/>
                      <a:pt x="1293" y="7195"/>
                      <a:pt x="1318" y="7192"/>
                    </a:cubicBezTo>
                    <a:cubicBezTo>
                      <a:pt x="1342" y="7189"/>
                      <a:pt x="1366" y="7183"/>
                      <a:pt x="1379" y="7181"/>
                    </a:cubicBezTo>
                    <a:cubicBezTo>
                      <a:pt x="1073" y="7477"/>
                      <a:pt x="1612" y="8229"/>
                      <a:pt x="1966" y="8438"/>
                    </a:cubicBezTo>
                    <a:cubicBezTo>
                      <a:pt x="2006" y="8462"/>
                      <a:pt x="2126" y="8461"/>
                      <a:pt x="2188" y="8471"/>
                    </a:cubicBezTo>
                    <a:cubicBezTo>
                      <a:pt x="2309" y="8490"/>
                      <a:pt x="2348" y="8876"/>
                      <a:pt x="2451" y="9022"/>
                    </a:cubicBezTo>
                    <a:cubicBezTo>
                      <a:pt x="2606" y="9243"/>
                      <a:pt x="2776" y="9338"/>
                      <a:pt x="2785" y="9558"/>
                    </a:cubicBezTo>
                    <a:cubicBezTo>
                      <a:pt x="2795" y="9789"/>
                      <a:pt x="3214" y="9864"/>
                      <a:pt x="3214" y="10097"/>
                    </a:cubicBezTo>
                    <a:cubicBezTo>
                      <a:pt x="3214" y="10202"/>
                      <a:pt x="3338" y="10746"/>
                      <a:pt x="3406" y="10808"/>
                    </a:cubicBezTo>
                    <a:cubicBezTo>
                      <a:pt x="3678" y="11056"/>
                      <a:pt x="4114" y="11262"/>
                      <a:pt x="4494" y="11359"/>
                    </a:cubicBezTo>
                    <a:cubicBezTo>
                      <a:pt x="5152" y="11528"/>
                      <a:pt x="5626" y="11520"/>
                      <a:pt x="6228" y="11836"/>
                    </a:cubicBezTo>
                    <a:cubicBezTo>
                      <a:pt x="6475" y="11966"/>
                      <a:pt x="6741" y="12038"/>
                      <a:pt x="7030" y="11971"/>
                    </a:cubicBezTo>
                    <a:cubicBezTo>
                      <a:pt x="7038" y="12021"/>
                      <a:pt x="7129" y="12167"/>
                      <a:pt x="7229" y="12311"/>
                    </a:cubicBezTo>
                    <a:cubicBezTo>
                      <a:pt x="7329" y="12456"/>
                      <a:pt x="7439" y="12599"/>
                      <a:pt x="7485" y="12642"/>
                    </a:cubicBezTo>
                    <a:cubicBezTo>
                      <a:pt x="7544" y="12503"/>
                      <a:pt x="7649" y="12596"/>
                      <a:pt x="7732" y="12694"/>
                    </a:cubicBezTo>
                    <a:cubicBezTo>
                      <a:pt x="7816" y="12792"/>
                      <a:pt x="7878" y="12894"/>
                      <a:pt x="7849" y="12774"/>
                    </a:cubicBezTo>
                    <a:cubicBezTo>
                      <a:pt x="7920" y="12818"/>
                      <a:pt x="8051" y="12886"/>
                      <a:pt x="8187" y="12931"/>
                    </a:cubicBezTo>
                    <a:cubicBezTo>
                      <a:pt x="8323" y="12975"/>
                      <a:pt x="8464" y="12997"/>
                      <a:pt x="8552" y="12950"/>
                    </a:cubicBezTo>
                    <a:cubicBezTo>
                      <a:pt x="8517" y="12797"/>
                      <a:pt x="8514" y="12731"/>
                      <a:pt x="8810" y="12777"/>
                    </a:cubicBezTo>
                    <a:cubicBezTo>
                      <a:pt x="9173" y="12834"/>
                      <a:pt x="8835" y="12855"/>
                      <a:pt x="8926" y="13007"/>
                    </a:cubicBezTo>
                    <a:cubicBezTo>
                      <a:pt x="9029" y="13179"/>
                      <a:pt x="9217" y="12964"/>
                      <a:pt x="9134" y="13273"/>
                    </a:cubicBezTo>
                    <a:cubicBezTo>
                      <a:pt x="9117" y="13337"/>
                      <a:pt x="8991" y="13626"/>
                      <a:pt x="9172" y="13622"/>
                    </a:cubicBezTo>
                    <a:cubicBezTo>
                      <a:pt x="9020" y="13817"/>
                      <a:pt x="8780" y="13910"/>
                      <a:pt x="8661" y="14079"/>
                    </a:cubicBezTo>
                    <a:cubicBezTo>
                      <a:pt x="8557" y="14227"/>
                      <a:pt x="8629" y="14694"/>
                      <a:pt x="8434" y="14765"/>
                    </a:cubicBezTo>
                    <a:cubicBezTo>
                      <a:pt x="8580" y="14834"/>
                      <a:pt x="8589" y="14835"/>
                      <a:pt x="8588" y="14818"/>
                    </a:cubicBezTo>
                    <a:cubicBezTo>
                      <a:pt x="8587" y="14802"/>
                      <a:pt x="8576" y="14768"/>
                      <a:pt x="8682" y="14768"/>
                    </a:cubicBezTo>
                    <a:cubicBezTo>
                      <a:pt x="8682" y="14929"/>
                      <a:pt x="8314" y="14879"/>
                      <a:pt x="8339" y="15107"/>
                    </a:cubicBezTo>
                    <a:cubicBezTo>
                      <a:pt x="8363" y="15328"/>
                      <a:pt x="8698" y="15501"/>
                      <a:pt x="8878" y="15624"/>
                    </a:cubicBezTo>
                    <a:cubicBezTo>
                      <a:pt x="9401" y="15981"/>
                      <a:pt x="9372" y="16672"/>
                      <a:pt x="10002" y="16892"/>
                    </a:cubicBezTo>
                    <a:cubicBezTo>
                      <a:pt x="10211" y="16965"/>
                      <a:pt x="10545" y="16936"/>
                      <a:pt x="10668" y="17130"/>
                    </a:cubicBezTo>
                    <a:cubicBezTo>
                      <a:pt x="10850" y="17418"/>
                      <a:pt x="10787" y="17763"/>
                      <a:pt x="10700" y="18065"/>
                    </a:cubicBezTo>
                    <a:cubicBezTo>
                      <a:pt x="10631" y="18311"/>
                      <a:pt x="10524" y="18547"/>
                      <a:pt x="10434" y="18787"/>
                    </a:cubicBezTo>
                    <a:cubicBezTo>
                      <a:pt x="10384" y="18920"/>
                      <a:pt x="10359" y="19058"/>
                      <a:pt x="10332" y="19196"/>
                    </a:cubicBezTo>
                    <a:cubicBezTo>
                      <a:pt x="10306" y="19331"/>
                      <a:pt x="10277" y="19470"/>
                      <a:pt x="10213" y="19597"/>
                    </a:cubicBezTo>
                    <a:cubicBezTo>
                      <a:pt x="10162" y="19698"/>
                      <a:pt x="10068" y="19780"/>
                      <a:pt x="10020" y="19881"/>
                    </a:cubicBezTo>
                    <a:cubicBezTo>
                      <a:pt x="9966" y="19996"/>
                      <a:pt x="9893" y="20188"/>
                      <a:pt x="9975" y="20305"/>
                    </a:cubicBezTo>
                    <a:cubicBezTo>
                      <a:pt x="10077" y="20451"/>
                      <a:pt x="10044" y="20404"/>
                      <a:pt x="9973" y="20614"/>
                    </a:cubicBezTo>
                    <a:cubicBezTo>
                      <a:pt x="9876" y="20903"/>
                      <a:pt x="9774" y="20847"/>
                      <a:pt x="9560" y="20897"/>
                    </a:cubicBezTo>
                    <a:cubicBezTo>
                      <a:pt x="9593" y="20912"/>
                      <a:pt x="9606" y="20927"/>
                      <a:pt x="9601" y="20941"/>
                    </a:cubicBezTo>
                    <a:cubicBezTo>
                      <a:pt x="9595" y="20955"/>
                      <a:pt x="9571" y="20969"/>
                      <a:pt x="9527" y="20983"/>
                    </a:cubicBezTo>
                    <a:cubicBezTo>
                      <a:pt x="9655" y="20950"/>
                      <a:pt x="9711" y="20956"/>
                      <a:pt x="9726" y="20997"/>
                    </a:cubicBezTo>
                    <a:cubicBezTo>
                      <a:pt x="9740" y="21039"/>
                      <a:pt x="9713" y="21116"/>
                      <a:pt x="9675" y="21225"/>
                    </a:cubicBezTo>
                    <a:cubicBezTo>
                      <a:pt x="9687" y="21226"/>
                      <a:pt x="9699" y="21225"/>
                      <a:pt x="9710" y="21223"/>
                    </a:cubicBezTo>
                    <a:cubicBezTo>
                      <a:pt x="9721" y="21220"/>
                      <a:pt x="9732" y="21216"/>
                      <a:pt x="9741" y="21211"/>
                    </a:cubicBezTo>
                    <a:cubicBezTo>
                      <a:pt x="9692" y="21250"/>
                      <a:pt x="9672" y="21280"/>
                      <a:pt x="9675" y="21296"/>
                    </a:cubicBezTo>
                    <a:cubicBezTo>
                      <a:pt x="9677" y="21312"/>
                      <a:pt x="9702" y="21315"/>
                      <a:pt x="9740" y="21299"/>
                    </a:cubicBezTo>
                    <a:cubicBezTo>
                      <a:pt x="9671" y="21328"/>
                      <a:pt x="9692" y="21483"/>
                      <a:pt x="9721" y="21525"/>
                    </a:cubicBezTo>
                    <a:cubicBezTo>
                      <a:pt x="9764" y="21592"/>
                      <a:pt x="9841" y="21594"/>
                      <a:pt x="9922" y="21585"/>
                    </a:cubicBezTo>
                    <a:cubicBezTo>
                      <a:pt x="9984" y="21578"/>
                      <a:pt x="10434" y="21399"/>
                      <a:pt x="10462" y="21434"/>
                    </a:cubicBezTo>
                    <a:cubicBezTo>
                      <a:pt x="10449" y="21418"/>
                      <a:pt x="10435" y="21407"/>
                      <a:pt x="10418" y="21401"/>
                    </a:cubicBezTo>
                    <a:cubicBezTo>
                      <a:pt x="10401" y="21394"/>
                      <a:pt x="10384" y="21391"/>
                      <a:pt x="10363" y="21393"/>
                    </a:cubicBezTo>
                    <a:cubicBezTo>
                      <a:pt x="10381" y="21382"/>
                      <a:pt x="10410" y="21335"/>
                      <a:pt x="10438" y="21291"/>
                    </a:cubicBezTo>
                    <a:cubicBezTo>
                      <a:pt x="10466" y="21246"/>
                      <a:pt x="10495" y="21203"/>
                      <a:pt x="10513" y="21200"/>
                    </a:cubicBezTo>
                    <a:cubicBezTo>
                      <a:pt x="10508" y="21216"/>
                      <a:pt x="10612" y="21174"/>
                      <a:pt x="10731" y="21120"/>
                    </a:cubicBezTo>
                    <a:cubicBezTo>
                      <a:pt x="10849" y="21065"/>
                      <a:pt x="10981" y="20999"/>
                      <a:pt x="11029" y="20966"/>
                    </a:cubicBezTo>
                    <a:cubicBezTo>
                      <a:pt x="10996" y="20933"/>
                      <a:pt x="10959" y="20906"/>
                      <a:pt x="10916" y="20885"/>
                    </a:cubicBezTo>
                    <a:cubicBezTo>
                      <a:pt x="10874" y="20865"/>
                      <a:pt x="10827" y="20850"/>
                      <a:pt x="10776" y="20842"/>
                    </a:cubicBezTo>
                    <a:cubicBezTo>
                      <a:pt x="10769" y="20823"/>
                      <a:pt x="10918" y="20718"/>
                      <a:pt x="11074" y="20611"/>
                    </a:cubicBezTo>
                    <a:cubicBezTo>
                      <a:pt x="11231" y="20504"/>
                      <a:pt x="11395" y="20396"/>
                      <a:pt x="11418" y="20371"/>
                    </a:cubicBezTo>
                    <a:cubicBezTo>
                      <a:pt x="11400" y="20378"/>
                      <a:pt x="11383" y="20380"/>
                      <a:pt x="11365" y="20379"/>
                    </a:cubicBezTo>
                    <a:cubicBezTo>
                      <a:pt x="11346" y="20378"/>
                      <a:pt x="11329" y="20374"/>
                      <a:pt x="11312" y="20365"/>
                    </a:cubicBezTo>
                    <a:cubicBezTo>
                      <a:pt x="11332" y="20359"/>
                      <a:pt x="11387" y="20341"/>
                      <a:pt x="11442" y="20326"/>
                    </a:cubicBezTo>
                    <a:cubicBezTo>
                      <a:pt x="11497" y="20312"/>
                      <a:pt x="11552" y="20299"/>
                      <a:pt x="11571" y="20303"/>
                    </a:cubicBezTo>
                    <a:cubicBezTo>
                      <a:pt x="11537" y="20296"/>
                      <a:pt x="11485" y="20273"/>
                      <a:pt x="11433" y="20255"/>
                    </a:cubicBezTo>
                    <a:cubicBezTo>
                      <a:pt x="11381" y="20237"/>
                      <a:pt x="11329" y="20223"/>
                      <a:pt x="11296" y="20236"/>
                    </a:cubicBezTo>
                    <a:cubicBezTo>
                      <a:pt x="11332" y="20204"/>
                      <a:pt x="11488" y="20114"/>
                      <a:pt x="11638" y="20032"/>
                    </a:cubicBezTo>
                    <a:cubicBezTo>
                      <a:pt x="11788" y="19950"/>
                      <a:pt x="11932" y="19876"/>
                      <a:pt x="11948" y="19876"/>
                    </a:cubicBezTo>
                    <a:cubicBezTo>
                      <a:pt x="11958" y="19914"/>
                      <a:pt x="12173" y="19837"/>
                      <a:pt x="12394" y="19739"/>
                    </a:cubicBezTo>
                    <a:cubicBezTo>
                      <a:pt x="12615" y="19641"/>
                      <a:pt x="12842" y="19523"/>
                      <a:pt x="12876" y="19478"/>
                    </a:cubicBezTo>
                    <a:lnTo>
                      <a:pt x="12871" y="19479"/>
                    </a:lnTo>
                    <a:cubicBezTo>
                      <a:pt x="12909" y="19363"/>
                      <a:pt x="12795" y="19310"/>
                      <a:pt x="12712" y="19254"/>
                    </a:cubicBezTo>
                    <a:cubicBezTo>
                      <a:pt x="12629" y="19198"/>
                      <a:pt x="12578" y="19138"/>
                      <a:pt x="12739" y="19005"/>
                    </a:cubicBezTo>
                    <a:cubicBezTo>
                      <a:pt x="12739" y="19378"/>
                      <a:pt x="13027" y="19263"/>
                      <a:pt x="13341" y="19051"/>
                    </a:cubicBezTo>
                    <a:cubicBezTo>
                      <a:pt x="13656" y="18839"/>
                      <a:pt x="13998" y="18530"/>
                      <a:pt x="14105" y="18515"/>
                    </a:cubicBezTo>
                    <a:cubicBezTo>
                      <a:pt x="14082" y="18543"/>
                      <a:pt x="14060" y="18571"/>
                      <a:pt x="14038" y="18600"/>
                    </a:cubicBezTo>
                    <a:cubicBezTo>
                      <a:pt x="14016" y="18629"/>
                      <a:pt x="13996" y="18658"/>
                      <a:pt x="13976" y="18688"/>
                    </a:cubicBezTo>
                    <a:cubicBezTo>
                      <a:pt x="14141" y="18536"/>
                      <a:pt x="14316" y="18386"/>
                      <a:pt x="14443" y="18208"/>
                    </a:cubicBezTo>
                    <a:cubicBezTo>
                      <a:pt x="14557" y="18048"/>
                      <a:pt x="14489" y="17831"/>
                      <a:pt x="14653" y="17702"/>
                    </a:cubicBezTo>
                    <a:cubicBezTo>
                      <a:pt x="14942" y="17474"/>
                      <a:pt x="15363" y="17362"/>
                      <a:pt x="15675" y="17185"/>
                    </a:cubicBezTo>
                    <a:cubicBezTo>
                      <a:pt x="16022" y="16988"/>
                      <a:pt x="16194" y="16726"/>
                      <a:pt x="16288" y="16390"/>
                    </a:cubicBezTo>
                    <a:cubicBezTo>
                      <a:pt x="16317" y="16285"/>
                      <a:pt x="16486" y="15650"/>
                      <a:pt x="16437" y="15664"/>
                    </a:cubicBezTo>
                    <a:close/>
                    <a:moveTo>
                      <a:pt x="14628" y="13362"/>
                    </a:moveTo>
                    <a:lnTo>
                      <a:pt x="14630" y="13364"/>
                    </a:lnTo>
                    <a:lnTo>
                      <a:pt x="14632" y="13365"/>
                    </a:lnTo>
                    <a:cubicBezTo>
                      <a:pt x="14632" y="13363"/>
                      <a:pt x="14632" y="13361"/>
                      <a:pt x="14631" y="13361"/>
                    </a:cubicBezTo>
                    <a:cubicBezTo>
                      <a:pt x="14630" y="13360"/>
                      <a:pt x="14628" y="13361"/>
                      <a:pt x="14628" y="13362"/>
                    </a:cubicBezTo>
                    <a:close/>
                    <a:moveTo>
                      <a:pt x="1952" y="1957"/>
                    </a:moveTo>
                    <a:cubicBezTo>
                      <a:pt x="1962" y="1957"/>
                      <a:pt x="1973" y="1956"/>
                      <a:pt x="1983" y="1954"/>
                    </a:cubicBezTo>
                    <a:cubicBezTo>
                      <a:pt x="1993" y="1952"/>
                      <a:pt x="2002" y="1949"/>
                      <a:pt x="2012" y="1946"/>
                    </a:cubicBezTo>
                    <a:cubicBezTo>
                      <a:pt x="2004" y="1946"/>
                      <a:pt x="1996" y="1947"/>
                      <a:pt x="1986" y="1949"/>
                    </a:cubicBezTo>
                    <a:cubicBezTo>
                      <a:pt x="1976" y="1951"/>
                      <a:pt x="1965" y="1953"/>
                      <a:pt x="1952" y="1957"/>
                    </a:cubicBezTo>
                    <a:close/>
                    <a:moveTo>
                      <a:pt x="10376" y="5716"/>
                    </a:moveTo>
                    <a:cubicBezTo>
                      <a:pt x="10382" y="5717"/>
                      <a:pt x="10389" y="5718"/>
                      <a:pt x="10395" y="5720"/>
                    </a:cubicBezTo>
                    <a:cubicBezTo>
                      <a:pt x="10401" y="5721"/>
                      <a:pt x="10407" y="5723"/>
                      <a:pt x="10412" y="5724"/>
                    </a:cubicBezTo>
                    <a:cubicBezTo>
                      <a:pt x="10426" y="5720"/>
                      <a:pt x="10434" y="5716"/>
                      <a:pt x="10429" y="5714"/>
                    </a:cubicBezTo>
                    <a:cubicBezTo>
                      <a:pt x="10425" y="5712"/>
                      <a:pt x="10409" y="5712"/>
                      <a:pt x="10376" y="5716"/>
                    </a:cubicBezTo>
                    <a:close/>
                    <a:moveTo>
                      <a:pt x="18164" y="4518"/>
                    </a:moveTo>
                    <a:cubicBezTo>
                      <a:pt x="18146" y="4555"/>
                      <a:pt x="18204" y="4604"/>
                      <a:pt x="18270" y="4648"/>
                    </a:cubicBezTo>
                    <a:cubicBezTo>
                      <a:pt x="18335" y="4693"/>
                      <a:pt x="18410" y="4732"/>
                      <a:pt x="18427" y="4751"/>
                    </a:cubicBezTo>
                    <a:cubicBezTo>
                      <a:pt x="18434" y="4707"/>
                      <a:pt x="18391" y="4618"/>
                      <a:pt x="18330" y="4544"/>
                    </a:cubicBezTo>
                    <a:cubicBezTo>
                      <a:pt x="18268" y="4470"/>
                      <a:pt x="18190" y="4410"/>
                      <a:pt x="18127" y="4423"/>
                    </a:cubicBezTo>
                    <a:cubicBezTo>
                      <a:pt x="18131" y="4439"/>
                      <a:pt x="18137" y="4455"/>
                      <a:pt x="18143" y="4471"/>
                    </a:cubicBezTo>
                    <a:cubicBezTo>
                      <a:pt x="18149" y="4487"/>
                      <a:pt x="18156" y="4502"/>
                      <a:pt x="18164" y="4518"/>
                    </a:cubicBezTo>
                    <a:cubicBezTo>
                      <a:pt x="18154" y="4538"/>
                      <a:pt x="18155" y="4536"/>
                      <a:pt x="18158" y="4530"/>
                    </a:cubicBezTo>
                    <a:cubicBezTo>
                      <a:pt x="18161" y="4525"/>
                      <a:pt x="18165" y="4514"/>
                      <a:pt x="18164" y="4518"/>
                    </a:cubicBezTo>
                    <a:close/>
                    <a:moveTo>
                      <a:pt x="18030" y="4236"/>
                    </a:moveTo>
                    <a:cubicBezTo>
                      <a:pt x="18011" y="4219"/>
                      <a:pt x="17992" y="4203"/>
                      <a:pt x="17972" y="4186"/>
                    </a:cubicBezTo>
                    <a:cubicBezTo>
                      <a:pt x="17952" y="4170"/>
                      <a:pt x="17932" y="4154"/>
                      <a:pt x="17911" y="4139"/>
                    </a:cubicBezTo>
                    <a:cubicBezTo>
                      <a:pt x="17897" y="4168"/>
                      <a:pt x="17942" y="4238"/>
                      <a:pt x="18000" y="4298"/>
                    </a:cubicBezTo>
                    <a:cubicBezTo>
                      <a:pt x="18057" y="4357"/>
                      <a:pt x="18127" y="4405"/>
                      <a:pt x="18163" y="4389"/>
                    </a:cubicBezTo>
                    <a:cubicBezTo>
                      <a:pt x="18141" y="4364"/>
                      <a:pt x="18119" y="4338"/>
                      <a:pt x="18096" y="4313"/>
                    </a:cubicBezTo>
                    <a:cubicBezTo>
                      <a:pt x="18074" y="4287"/>
                      <a:pt x="18052" y="4262"/>
                      <a:pt x="18030" y="4236"/>
                    </a:cubicBezTo>
                    <a:cubicBezTo>
                      <a:pt x="18016" y="4222"/>
                      <a:pt x="18018" y="4224"/>
                      <a:pt x="18022" y="4229"/>
                    </a:cubicBezTo>
                    <a:cubicBezTo>
                      <a:pt x="18027" y="4233"/>
                      <a:pt x="18034" y="4240"/>
                      <a:pt x="18030" y="4236"/>
                    </a:cubicBezTo>
                    <a:close/>
                    <a:moveTo>
                      <a:pt x="15747" y="3694"/>
                    </a:moveTo>
                    <a:cubicBezTo>
                      <a:pt x="15680" y="3615"/>
                      <a:pt x="15630" y="3527"/>
                      <a:pt x="15582" y="3439"/>
                    </a:cubicBezTo>
                    <a:cubicBezTo>
                      <a:pt x="15526" y="3337"/>
                      <a:pt x="15469" y="3209"/>
                      <a:pt x="15354" y="3146"/>
                    </a:cubicBezTo>
                    <a:cubicBezTo>
                      <a:pt x="15327" y="3132"/>
                      <a:pt x="15299" y="3122"/>
                      <a:pt x="15269" y="3115"/>
                    </a:cubicBezTo>
                    <a:cubicBezTo>
                      <a:pt x="15263" y="3114"/>
                      <a:pt x="15241" y="3113"/>
                      <a:pt x="15221" y="3111"/>
                    </a:cubicBezTo>
                    <a:cubicBezTo>
                      <a:pt x="15200" y="3109"/>
                      <a:pt x="15180" y="3107"/>
                      <a:pt x="15178" y="3104"/>
                    </a:cubicBezTo>
                    <a:cubicBezTo>
                      <a:pt x="15199" y="3138"/>
                      <a:pt x="15222" y="3173"/>
                      <a:pt x="15245" y="3206"/>
                    </a:cubicBezTo>
                    <a:cubicBezTo>
                      <a:pt x="15268" y="3240"/>
                      <a:pt x="15292" y="3273"/>
                      <a:pt x="15317" y="3306"/>
                    </a:cubicBezTo>
                    <a:cubicBezTo>
                      <a:pt x="15317" y="3304"/>
                      <a:pt x="15295" y="3305"/>
                      <a:pt x="15273" y="3307"/>
                    </a:cubicBezTo>
                    <a:cubicBezTo>
                      <a:pt x="15251" y="3309"/>
                      <a:pt x="15227" y="3312"/>
                      <a:pt x="15224" y="3314"/>
                    </a:cubicBezTo>
                    <a:cubicBezTo>
                      <a:pt x="15249" y="3334"/>
                      <a:pt x="15280" y="3349"/>
                      <a:pt x="15306" y="3367"/>
                    </a:cubicBezTo>
                    <a:cubicBezTo>
                      <a:pt x="15330" y="3383"/>
                      <a:pt x="15356" y="3395"/>
                      <a:pt x="15380" y="3410"/>
                    </a:cubicBezTo>
                    <a:cubicBezTo>
                      <a:pt x="15391" y="3418"/>
                      <a:pt x="15402" y="3426"/>
                      <a:pt x="15410" y="3436"/>
                    </a:cubicBezTo>
                    <a:cubicBezTo>
                      <a:pt x="15433" y="3462"/>
                      <a:pt x="15449" y="3492"/>
                      <a:pt x="15475" y="3517"/>
                    </a:cubicBezTo>
                    <a:cubicBezTo>
                      <a:pt x="15499" y="3538"/>
                      <a:pt x="15525" y="3557"/>
                      <a:pt x="15551" y="3576"/>
                    </a:cubicBezTo>
                    <a:cubicBezTo>
                      <a:pt x="15605" y="3616"/>
                      <a:pt x="15659" y="3652"/>
                      <a:pt x="15717" y="3686"/>
                    </a:cubicBezTo>
                    <a:cubicBezTo>
                      <a:pt x="15729" y="3693"/>
                      <a:pt x="15740" y="3702"/>
                      <a:pt x="15755" y="3704"/>
                    </a:cubicBezTo>
                    <a:cubicBezTo>
                      <a:pt x="15752" y="3700"/>
                      <a:pt x="15749" y="3697"/>
                      <a:pt x="15747" y="3694"/>
                    </a:cubicBezTo>
                    <a:close/>
                    <a:moveTo>
                      <a:pt x="14632" y="2497"/>
                    </a:moveTo>
                    <a:cubicBezTo>
                      <a:pt x="14726" y="2583"/>
                      <a:pt x="14730" y="2581"/>
                      <a:pt x="14708" y="2559"/>
                    </a:cubicBezTo>
                    <a:cubicBezTo>
                      <a:pt x="14687" y="2537"/>
                      <a:pt x="14640" y="2494"/>
                      <a:pt x="14632" y="2497"/>
                    </a:cubicBezTo>
                    <a:cubicBezTo>
                      <a:pt x="14639" y="2494"/>
                      <a:pt x="14755" y="2601"/>
                      <a:pt x="14768" y="2612"/>
                    </a:cubicBezTo>
                    <a:cubicBezTo>
                      <a:pt x="14817" y="2650"/>
                      <a:pt x="14866" y="2687"/>
                      <a:pt x="14917" y="2724"/>
                    </a:cubicBezTo>
                    <a:cubicBezTo>
                      <a:pt x="14968" y="2760"/>
                      <a:pt x="15019" y="2796"/>
                      <a:pt x="15070" y="2832"/>
                    </a:cubicBezTo>
                    <a:cubicBezTo>
                      <a:pt x="15114" y="2863"/>
                      <a:pt x="15148" y="2898"/>
                      <a:pt x="15197" y="2924"/>
                    </a:cubicBezTo>
                    <a:cubicBezTo>
                      <a:pt x="15203" y="2916"/>
                      <a:pt x="15199" y="2906"/>
                      <a:pt x="15193" y="2897"/>
                    </a:cubicBezTo>
                    <a:cubicBezTo>
                      <a:pt x="15186" y="2887"/>
                      <a:pt x="15176" y="2879"/>
                      <a:pt x="15167" y="2876"/>
                    </a:cubicBezTo>
                    <a:cubicBezTo>
                      <a:pt x="15183" y="2882"/>
                      <a:pt x="15191" y="2885"/>
                      <a:pt x="15192" y="2884"/>
                    </a:cubicBezTo>
                    <a:cubicBezTo>
                      <a:pt x="15194" y="2883"/>
                      <a:pt x="15187" y="2879"/>
                      <a:pt x="15174" y="2871"/>
                    </a:cubicBezTo>
                    <a:cubicBezTo>
                      <a:pt x="15224" y="2867"/>
                      <a:pt x="15273" y="2906"/>
                      <a:pt x="15322" y="2948"/>
                    </a:cubicBezTo>
                    <a:cubicBezTo>
                      <a:pt x="15370" y="2990"/>
                      <a:pt x="15418" y="3036"/>
                      <a:pt x="15464" y="3046"/>
                    </a:cubicBezTo>
                    <a:cubicBezTo>
                      <a:pt x="15450" y="3023"/>
                      <a:pt x="15446" y="3005"/>
                      <a:pt x="15452" y="2993"/>
                    </a:cubicBezTo>
                    <a:cubicBezTo>
                      <a:pt x="15459" y="2981"/>
                      <a:pt x="15475" y="2974"/>
                      <a:pt x="15502" y="2973"/>
                    </a:cubicBezTo>
                    <a:cubicBezTo>
                      <a:pt x="15475" y="2994"/>
                      <a:pt x="15495" y="3010"/>
                      <a:pt x="15523" y="3019"/>
                    </a:cubicBezTo>
                    <a:cubicBezTo>
                      <a:pt x="15552" y="3028"/>
                      <a:pt x="15589" y="3030"/>
                      <a:pt x="15598" y="3022"/>
                    </a:cubicBezTo>
                    <a:cubicBezTo>
                      <a:pt x="15643" y="3037"/>
                      <a:pt x="15680" y="3057"/>
                      <a:pt x="15708" y="3082"/>
                    </a:cubicBezTo>
                    <a:cubicBezTo>
                      <a:pt x="15735" y="3106"/>
                      <a:pt x="15756" y="3136"/>
                      <a:pt x="15767" y="3170"/>
                    </a:cubicBezTo>
                    <a:cubicBezTo>
                      <a:pt x="15749" y="3172"/>
                      <a:pt x="15731" y="3174"/>
                      <a:pt x="15713" y="3176"/>
                    </a:cubicBezTo>
                    <a:cubicBezTo>
                      <a:pt x="15695" y="3177"/>
                      <a:pt x="15677" y="3178"/>
                      <a:pt x="15659" y="3179"/>
                    </a:cubicBezTo>
                    <a:cubicBezTo>
                      <a:pt x="15671" y="3183"/>
                      <a:pt x="15755" y="3255"/>
                      <a:pt x="15835" y="3327"/>
                    </a:cubicBezTo>
                    <a:cubicBezTo>
                      <a:pt x="15915" y="3399"/>
                      <a:pt x="15989" y="3471"/>
                      <a:pt x="15981" y="3477"/>
                    </a:cubicBezTo>
                    <a:cubicBezTo>
                      <a:pt x="16007" y="3500"/>
                      <a:pt x="16026" y="3478"/>
                      <a:pt x="16039" y="3449"/>
                    </a:cubicBezTo>
                    <a:cubicBezTo>
                      <a:pt x="16053" y="3419"/>
                      <a:pt x="16061" y="3381"/>
                      <a:pt x="16067" y="3369"/>
                    </a:cubicBezTo>
                    <a:cubicBezTo>
                      <a:pt x="16113" y="3381"/>
                      <a:pt x="16132" y="3448"/>
                      <a:pt x="16154" y="3523"/>
                    </a:cubicBezTo>
                    <a:cubicBezTo>
                      <a:pt x="16177" y="3599"/>
                      <a:pt x="16202" y="3684"/>
                      <a:pt x="16262" y="3732"/>
                    </a:cubicBezTo>
                    <a:cubicBezTo>
                      <a:pt x="16276" y="3660"/>
                      <a:pt x="16276" y="3607"/>
                      <a:pt x="16287" y="3556"/>
                    </a:cubicBezTo>
                    <a:cubicBezTo>
                      <a:pt x="16299" y="3505"/>
                      <a:pt x="16321" y="3456"/>
                      <a:pt x="16379" y="3395"/>
                    </a:cubicBezTo>
                    <a:cubicBezTo>
                      <a:pt x="16362" y="3378"/>
                      <a:pt x="16279" y="3286"/>
                      <a:pt x="16194" y="3204"/>
                    </a:cubicBezTo>
                    <a:cubicBezTo>
                      <a:pt x="16109" y="3122"/>
                      <a:pt x="16023" y="3051"/>
                      <a:pt x="15998" y="3077"/>
                    </a:cubicBezTo>
                    <a:cubicBezTo>
                      <a:pt x="16001" y="3087"/>
                      <a:pt x="16007" y="3096"/>
                      <a:pt x="16014" y="3105"/>
                    </a:cubicBezTo>
                    <a:cubicBezTo>
                      <a:pt x="16020" y="3114"/>
                      <a:pt x="16028" y="3122"/>
                      <a:pt x="16037" y="3129"/>
                    </a:cubicBezTo>
                    <a:cubicBezTo>
                      <a:pt x="15996" y="3110"/>
                      <a:pt x="15956" y="3090"/>
                      <a:pt x="15916" y="3070"/>
                    </a:cubicBezTo>
                    <a:cubicBezTo>
                      <a:pt x="15876" y="3049"/>
                      <a:pt x="15837" y="3027"/>
                      <a:pt x="15799" y="3005"/>
                    </a:cubicBezTo>
                    <a:cubicBezTo>
                      <a:pt x="15809" y="3004"/>
                      <a:pt x="15819" y="3004"/>
                      <a:pt x="15829" y="3005"/>
                    </a:cubicBezTo>
                    <a:cubicBezTo>
                      <a:pt x="15839" y="3006"/>
                      <a:pt x="15848" y="3007"/>
                      <a:pt x="15858" y="3009"/>
                    </a:cubicBezTo>
                    <a:cubicBezTo>
                      <a:pt x="15798" y="2968"/>
                      <a:pt x="15555" y="2832"/>
                      <a:pt x="15330" y="2728"/>
                    </a:cubicBezTo>
                    <a:cubicBezTo>
                      <a:pt x="15105" y="2623"/>
                      <a:pt x="14898" y="2550"/>
                      <a:pt x="14908" y="2631"/>
                    </a:cubicBezTo>
                    <a:cubicBezTo>
                      <a:pt x="14843" y="2619"/>
                      <a:pt x="14822" y="2570"/>
                      <a:pt x="14796" y="2526"/>
                    </a:cubicBezTo>
                    <a:cubicBezTo>
                      <a:pt x="14771" y="2481"/>
                      <a:pt x="14741" y="2441"/>
                      <a:pt x="14660" y="2446"/>
                    </a:cubicBezTo>
                    <a:cubicBezTo>
                      <a:pt x="14674" y="2465"/>
                      <a:pt x="14677" y="2474"/>
                      <a:pt x="14672" y="2480"/>
                    </a:cubicBezTo>
                    <a:cubicBezTo>
                      <a:pt x="14667" y="2486"/>
                      <a:pt x="14653" y="2489"/>
                      <a:pt x="14632" y="2497"/>
                    </a:cubicBezTo>
                    <a:close/>
                    <a:moveTo>
                      <a:pt x="12239" y="1976"/>
                    </a:moveTo>
                    <a:cubicBezTo>
                      <a:pt x="12186" y="1952"/>
                      <a:pt x="12161" y="1943"/>
                      <a:pt x="12165" y="1950"/>
                    </a:cubicBezTo>
                    <a:cubicBezTo>
                      <a:pt x="12169" y="1957"/>
                      <a:pt x="12201" y="1980"/>
                      <a:pt x="12262" y="2018"/>
                    </a:cubicBezTo>
                    <a:cubicBezTo>
                      <a:pt x="12237" y="2017"/>
                      <a:pt x="12212" y="2014"/>
                      <a:pt x="12188" y="2008"/>
                    </a:cubicBezTo>
                    <a:cubicBezTo>
                      <a:pt x="12164" y="2002"/>
                      <a:pt x="12141" y="1994"/>
                      <a:pt x="12120" y="1983"/>
                    </a:cubicBezTo>
                    <a:cubicBezTo>
                      <a:pt x="12129" y="1998"/>
                      <a:pt x="12178" y="2028"/>
                      <a:pt x="12212" y="2054"/>
                    </a:cubicBezTo>
                    <a:cubicBezTo>
                      <a:pt x="12245" y="2081"/>
                      <a:pt x="12261" y="2103"/>
                      <a:pt x="12204" y="2101"/>
                    </a:cubicBezTo>
                    <a:cubicBezTo>
                      <a:pt x="12235" y="2102"/>
                      <a:pt x="12257" y="2108"/>
                      <a:pt x="12269" y="2105"/>
                    </a:cubicBezTo>
                    <a:cubicBezTo>
                      <a:pt x="12281" y="2101"/>
                      <a:pt x="12284" y="2087"/>
                      <a:pt x="12278" y="2048"/>
                    </a:cubicBezTo>
                    <a:cubicBezTo>
                      <a:pt x="12314" y="2049"/>
                      <a:pt x="12355" y="2070"/>
                      <a:pt x="12375" y="2095"/>
                    </a:cubicBezTo>
                    <a:cubicBezTo>
                      <a:pt x="12395" y="2120"/>
                      <a:pt x="12396" y="2150"/>
                      <a:pt x="12352" y="2169"/>
                    </a:cubicBezTo>
                    <a:cubicBezTo>
                      <a:pt x="12447" y="2231"/>
                      <a:pt x="12537" y="2248"/>
                      <a:pt x="12632" y="2249"/>
                    </a:cubicBezTo>
                    <a:cubicBezTo>
                      <a:pt x="12727" y="2251"/>
                      <a:pt x="12826" y="2236"/>
                      <a:pt x="12940" y="2236"/>
                    </a:cubicBezTo>
                    <a:cubicBezTo>
                      <a:pt x="12891" y="2187"/>
                      <a:pt x="12909" y="2144"/>
                      <a:pt x="12915" y="2100"/>
                    </a:cubicBezTo>
                    <a:cubicBezTo>
                      <a:pt x="12920" y="2057"/>
                      <a:pt x="12913" y="2011"/>
                      <a:pt x="12814" y="1957"/>
                    </a:cubicBezTo>
                    <a:cubicBezTo>
                      <a:pt x="12821" y="1959"/>
                      <a:pt x="12828" y="1960"/>
                      <a:pt x="12836" y="1959"/>
                    </a:cubicBezTo>
                    <a:cubicBezTo>
                      <a:pt x="12843" y="1959"/>
                      <a:pt x="12850" y="1958"/>
                      <a:pt x="12857" y="1956"/>
                    </a:cubicBezTo>
                    <a:cubicBezTo>
                      <a:pt x="12830" y="1940"/>
                      <a:pt x="12730" y="1881"/>
                      <a:pt x="12628" y="1837"/>
                    </a:cubicBezTo>
                    <a:cubicBezTo>
                      <a:pt x="12526" y="1793"/>
                      <a:pt x="12420" y="1764"/>
                      <a:pt x="12380" y="1811"/>
                    </a:cubicBezTo>
                    <a:cubicBezTo>
                      <a:pt x="12419" y="1835"/>
                      <a:pt x="12436" y="1854"/>
                      <a:pt x="12433" y="1868"/>
                    </a:cubicBezTo>
                    <a:cubicBezTo>
                      <a:pt x="12430" y="1881"/>
                      <a:pt x="12407" y="1889"/>
                      <a:pt x="12363" y="1891"/>
                    </a:cubicBezTo>
                    <a:cubicBezTo>
                      <a:pt x="12376" y="1903"/>
                      <a:pt x="12390" y="1915"/>
                      <a:pt x="12406" y="1924"/>
                    </a:cubicBezTo>
                    <a:cubicBezTo>
                      <a:pt x="12422" y="1934"/>
                      <a:pt x="12439" y="1941"/>
                      <a:pt x="12457" y="1947"/>
                    </a:cubicBezTo>
                    <a:cubicBezTo>
                      <a:pt x="12457" y="1947"/>
                      <a:pt x="12424" y="1932"/>
                      <a:pt x="12389" y="1918"/>
                    </a:cubicBezTo>
                    <a:cubicBezTo>
                      <a:pt x="12355" y="1904"/>
                      <a:pt x="12319" y="1890"/>
                      <a:pt x="12316" y="1892"/>
                    </a:cubicBezTo>
                    <a:cubicBezTo>
                      <a:pt x="12340" y="1974"/>
                      <a:pt x="12345" y="1963"/>
                      <a:pt x="12337" y="1944"/>
                    </a:cubicBezTo>
                    <a:cubicBezTo>
                      <a:pt x="12329" y="1925"/>
                      <a:pt x="12308" y="1898"/>
                      <a:pt x="12279" y="1945"/>
                    </a:cubicBezTo>
                    <a:cubicBezTo>
                      <a:pt x="12315" y="1966"/>
                      <a:pt x="12334" y="1987"/>
                      <a:pt x="12353" y="2007"/>
                    </a:cubicBezTo>
                    <a:cubicBezTo>
                      <a:pt x="12371" y="2028"/>
                      <a:pt x="12388" y="2048"/>
                      <a:pt x="12420" y="2067"/>
                    </a:cubicBezTo>
                    <a:cubicBezTo>
                      <a:pt x="12387" y="2058"/>
                      <a:pt x="12354" y="2045"/>
                      <a:pt x="12324" y="2030"/>
                    </a:cubicBezTo>
                    <a:cubicBezTo>
                      <a:pt x="12293" y="2014"/>
                      <a:pt x="12265" y="1996"/>
                      <a:pt x="12239" y="1976"/>
                    </a:cubicBezTo>
                    <a:cubicBezTo>
                      <a:pt x="12185" y="1942"/>
                      <a:pt x="12196" y="1949"/>
                      <a:pt x="12215" y="1961"/>
                    </a:cubicBezTo>
                    <a:cubicBezTo>
                      <a:pt x="12235" y="1972"/>
                      <a:pt x="12262" y="1989"/>
                      <a:pt x="12239" y="1976"/>
                    </a:cubicBezTo>
                    <a:close/>
                    <a:moveTo>
                      <a:pt x="8876" y="2635"/>
                    </a:moveTo>
                    <a:cubicBezTo>
                      <a:pt x="8902" y="2645"/>
                      <a:pt x="8855" y="2611"/>
                      <a:pt x="8802" y="2575"/>
                    </a:cubicBezTo>
                    <a:cubicBezTo>
                      <a:pt x="8749" y="2540"/>
                      <a:pt x="8690" y="2501"/>
                      <a:pt x="8690" y="2502"/>
                    </a:cubicBezTo>
                    <a:cubicBezTo>
                      <a:pt x="8707" y="2521"/>
                      <a:pt x="8712" y="2569"/>
                      <a:pt x="8726" y="2614"/>
                    </a:cubicBezTo>
                    <a:cubicBezTo>
                      <a:pt x="8740" y="2659"/>
                      <a:pt x="8761" y="2702"/>
                      <a:pt x="8808" y="2711"/>
                    </a:cubicBezTo>
                    <a:cubicBezTo>
                      <a:pt x="8806" y="2632"/>
                      <a:pt x="8818" y="2637"/>
                      <a:pt x="8834" y="2650"/>
                    </a:cubicBezTo>
                    <a:cubicBezTo>
                      <a:pt x="8849" y="2663"/>
                      <a:pt x="8867" y="2683"/>
                      <a:pt x="8876" y="2635"/>
                    </a:cubicBezTo>
                    <a:cubicBezTo>
                      <a:pt x="8888" y="2639"/>
                      <a:pt x="8884" y="2659"/>
                      <a:pt x="8879" y="2668"/>
                    </a:cubicBezTo>
                    <a:cubicBezTo>
                      <a:pt x="8874" y="2677"/>
                      <a:pt x="8868" y="2675"/>
                      <a:pt x="8876" y="2635"/>
                    </a:cubicBezTo>
                    <a:close/>
                    <a:moveTo>
                      <a:pt x="8740" y="2846"/>
                    </a:moveTo>
                    <a:cubicBezTo>
                      <a:pt x="8756" y="2904"/>
                      <a:pt x="8769" y="2941"/>
                      <a:pt x="8791" y="2961"/>
                    </a:cubicBezTo>
                    <a:cubicBezTo>
                      <a:pt x="8813" y="2982"/>
                      <a:pt x="8845" y="2987"/>
                      <a:pt x="8902" y="2981"/>
                    </a:cubicBezTo>
                    <a:cubicBezTo>
                      <a:pt x="8987" y="2975"/>
                      <a:pt x="8952" y="2942"/>
                      <a:pt x="8893" y="2910"/>
                    </a:cubicBezTo>
                    <a:cubicBezTo>
                      <a:pt x="8834" y="2878"/>
                      <a:pt x="8751" y="2847"/>
                      <a:pt x="8740" y="2846"/>
                    </a:cubicBezTo>
                    <a:close/>
                    <a:moveTo>
                      <a:pt x="8681" y="2084"/>
                    </a:moveTo>
                    <a:cubicBezTo>
                      <a:pt x="8669" y="2085"/>
                      <a:pt x="8649" y="2087"/>
                      <a:pt x="8641" y="2087"/>
                    </a:cubicBezTo>
                    <a:cubicBezTo>
                      <a:pt x="8633" y="2088"/>
                      <a:pt x="8639" y="2087"/>
                      <a:pt x="8681" y="2084"/>
                    </a:cubicBezTo>
                    <a:lnTo>
                      <a:pt x="8681" y="2084"/>
                    </a:lnTo>
                    <a:close/>
                    <a:moveTo>
                      <a:pt x="8541" y="1992"/>
                    </a:moveTo>
                    <a:cubicBezTo>
                      <a:pt x="8543" y="1954"/>
                      <a:pt x="8530" y="1955"/>
                      <a:pt x="8522" y="1965"/>
                    </a:cubicBezTo>
                    <a:cubicBezTo>
                      <a:pt x="8515" y="1976"/>
                      <a:pt x="8514" y="1995"/>
                      <a:pt x="8541" y="1992"/>
                    </a:cubicBezTo>
                    <a:cubicBezTo>
                      <a:pt x="8541" y="1988"/>
                      <a:pt x="8541" y="1989"/>
                      <a:pt x="8541" y="1989"/>
                    </a:cubicBezTo>
                    <a:cubicBezTo>
                      <a:pt x="8541" y="1990"/>
                      <a:pt x="8541" y="1992"/>
                      <a:pt x="8541" y="1992"/>
                    </a:cubicBezTo>
                    <a:close/>
                    <a:moveTo>
                      <a:pt x="7951" y="1809"/>
                    </a:moveTo>
                    <a:cubicBezTo>
                      <a:pt x="7947" y="1806"/>
                      <a:pt x="7938" y="1800"/>
                      <a:pt x="7935" y="1798"/>
                    </a:cubicBezTo>
                    <a:cubicBezTo>
                      <a:pt x="7932" y="1796"/>
                      <a:pt x="7934" y="1797"/>
                      <a:pt x="7951" y="1809"/>
                    </a:cubicBezTo>
                    <a:lnTo>
                      <a:pt x="7949" y="1807"/>
                    </a:lnTo>
                    <a:cubicBezTo>
                      <a:pt x="7948" y="1807"/>
                      <a:pt x="7948" y="1807"/>
                      <a:pt x="7951" y="1809"/>
                    </a:cubicBezTo>
                    <a:close/>
                    <a:moveTo>
                      <a:pt x="9540" y="2557"/>
                    </a:moveTo>
                    <a:cubicBezTo>
                      <a:pt x="9509" y="2511"/>
                      <a:pt x="9499" y="2539"/>
                      <a:pt x="9499" y="2582"/>
                    </a:cubicBezTo>
                    <a:cubicBezTo>
                      <a:pt x="9498" y="2625"/>
                      <a:pt x="9508" y="2682"/>
                      <a:pt x="9515" y="2694"/>
                    </a:cubicBezTo>
                    <a:cubicBezTo>
                      <a:pt x="9500" y="2692"/>
                      <a:pt x="9485" y="2690"/>
                      <a:pt x="9470" y="2688"/>
                    </a:cubicBezTo>
                    <a:cubicBezTo>
                      <a:pt x="9455" y="2687"/>
                      <a:pt x="9440" y="2685"/>
                      <a:pt x="9426" y="2682"/>
                    </a:cubicBezTo>
                    <a:cubicBezTo>
                      <a:pt x="9431" y="2698"/>
                      <a:pt x="9448" y="2724"/>
                      <a:pt x="9465" y="2749"/>
                    </a:cubicBezTo>
                    <a:cubicBezTo>
                      <a:pt x="9483" y="2774"/>
                      <a:pt x="9500" y="2799"/>
                      <a:pt x="9507" y="2813"/>
                    </a:cubicBezTo>
                    <a:cubicBezTo>
                      <a:pt x="9419" y="2822"/>
                      <a:pt x="9332" y="2768"/>
                      <a:pt x="9249" y="2709"/>
                    </a:cubicBezTo>
                    <a:cubicBezTo>
                      <a:pt x="9165" y="2649"/>
                      <a:pt x="9085" y="2584"/>
                      <a:pt x="9011" y="2573"/>
                    </a:cubicBezTo>
                    <a:cubicBezTo>
                      <a:pt x="9048" y="2655"/>
                      <a:pt x="9059" y="2660"/>
                      <a:pt x="9053" y="2645"/>
                    </a:cubicBezTo>
                    <a:cubicBezTo>
                      <a:pt x="9046" y="2630"/>
                      <a:pt x="9022" y="2595"/>
                      <a:pt x="8988" y="2596"/>
                    </a:cubicBezTo>
                    <a:cubicBezTo>
                      <a:pt x="9046" y="2643"/>
                      <a:pt x="9075" y="2674"/>
                      <a:pt x="9076" y="2688"/>
                    </a:cubicBezTo>
                    <a:cubicBezTo>
                      <a:pt x="9077" y="2702"/>
                      <a:pt x="9051" y="2700"/>
                      <a:pt x="8996" y="2681"/>
                    </a:cubicBezTo>
                    <a:cubicBezTo>
                      <a:pt x="9020" y="2742"/>
                      <a:pt x="9116" y="2798"/>
                      <a:pt x="9198" y="2836"/>
                    </a:cubicBezTo>
                    <a:cubicBezTo>
                      <a:pt x="9280" y="2873"/>
                      <a:pt x="9349" y="2891"/>
                      <a:pt x="9319" y="2874"/>
                    </a:cubicBezTo>
                    <a:cubicBezTo>
                      <a:pt x="9365" y="2900"/>
                      <a:pt x="9395" y="2937"/>
                      <a:pt x="9419" y="2979"/>
                    </a:cubicBezTo>
                    <a:cubicBezTo>
                      <a:pt x="9442" y="3020"/>
                      <a:pt x="9459" y="3066"/>
                      <a:pt x="9478" y="3109"/>
                    </a:cubicBezTo>
                    <a:cubicBezTo>
                      <a:pt x="9408" y="3087"/>
                      <a:pt x="9336" y="3071"/>
                      <a:pt x="9263" y="3060"/>
                    </a:cubicBezTo>
                    <a:cubicBezTo>
                      <a:pt x="9190" y="3049"/>
                      <a:pt x="9116" y="3043"/>
                      <a:pt x="9042" y="3043"/>
                    </a:cubicBezTo>
                    <a:cubicBezTo>
                      <a:pt x="9024" y="3101"/>
                      <a:pt x="9127" y="3138"/>
                      <a:pt x="9237" y="3174"/>
                    </a:cubicBezTo>
                    <a:cubicBezTo>
                      <a:pt x="9346" y="3210"/>
                      <a:pt x="9462" y="3246"/>
                      <a:pt x="9469" y="3303"/>
                    </a:cubicBezTo>
                    <a:cubicBezTo>
                      <a:pt x="9369" y="3329"/>
                      <a:pt x="9264" y="3326"/>
                      <a:pt x="9159" y="3317"/>
                    </a:cubicBezTo>
                    <a:cubicBezTo>
                      <a:pt x="9053" y="3308"/>
                      <a:pt x="8948" y="3293"/>
                      <a:pt x="8846" y="3294"/>
                    </a:cubicBezTo>
                    <a:cubicBezTo>
                      <a:pt x="8849" y="3255"/>
                      <a:pt x="8814" y="3179"/>
                      <a:pt x="8750" y="3115"/>
                    </a:cubicBezTo>
                    <a:cubicBezTo>
                      <a:pt x="8686" y="3051"/>
                      <a:pt x="8594" y="2999"/>
                      <a:pt x="8480" y="3010"/>
                    </a:cubicBezTo>
                    <a:cubicBezTo>
                      <a:pt x="8594" y="3004"/>
                      <a:pt x="8262" y="3371"/>
                      <a:pt x="8276" y="3089"/>
                    </a:cubicBezTo>
                    <a:cubicBezTo>
                      <a:pt x="8286" y="2877"/>
                      <a:pt x="8446" y="2969"/>
                      <a:pt x="8637" y="2883"/>
                    </a:cubicBezTo>
                    <a:cubicBezTo>
                      <a:pt x="8597" y="2817"/>
                      <a:pt x="8531" y="2700"/>
                      <a:pt x="8479" y="2575"/>
                    </a:cubicBezTo>
                    <a:cubicBezTo>
                      <a:pt x="8426" y="2450"/>
                      <a:pt x="8387" y="2316"/>
                      <a:pt x="8398" y="2217"/>
                    </a:cubicBezTo>
                    <a:cubicBezTo>
                      <a:pt x="8385" y="2235"/>
                      <a:pt x="8370" y="2253"/>
                      <a:pt x="8353" y="2270"/>
                    </a:cubicBezTo>
                    <a:cubicBezTo>
                      <a:pt x="8337" y="2286"/>
                      <a:pt x="8319" y="2302"/>
                      <a:pt x="8300" y="2316"/>
                    </a:cubicBezTo>
                    <a:cubicBezTo>
                      <a:pt x="8256" y="2112"/>
                      <a:pt x="8115" y="2082"/>
                      <a:pt x="8113" y="2078"/>
                    </a:cubicBezTo>
                    <a:cubicBezTo>
                      <a:pt x="8095" y="2045"/>
                      <a:pt x="8007" y="1986"/>
                      <a:pt x="7955" y="2002"/>
                    </a:cubicBezTo>
                    <a:cubicBezTo>
                      <a:pt x="7973" y="2005"/>
                      <a:pt x="7986" y="2011"/>
                      <a:pt x="7994" y="2020"/>
                    </a:cubicBezTo>
                    <a:cubicBezTo>
                      <a:pt x="8002" y="2029"/>
                      <a:pt x="8006" y="2041"/>
                      <a:pt x="8006" y="2056"/>
                    </a:cubicBezTo>
                    <a:cubicBezTo>
                      <a:pt x="7988" y="2080"/>
                      <a:pt x="7952" y="2075"/>
                      <a:pt x="7916" y="2064"/>
                    </a:cubicBezTo>
                    <a:cubicBezTo>
                      <a:pt x="7880" y="2053"/>
                      <a:pt x="7845" y="2035"/>
                      <a:pt x="7829" y="2033"/>
                    </a:cubicBezTo>
                    <a:cubicBezTo>
                      <a:pt x="7821" y="2041"/>
                      <a:pt x="7829" y="2065"/>
                      <a:pt x="7839" y="2090"/>
                    </a:cubicBezTo>
                    <a:cubicBezTo>
                      <a:pt x="7850" y="2114"/>
                      <a:pt x="7862" y="2138"/>
                      <a:pt x="7862" y="2146"/>
                    </a:cubicBezTo>
                    <a:cubicBezTo>
                      <a:pt x="7838" y="2126"/>
                      <a:pt x="7813" y="2106"/>
                      <a:pt x="7788" y="2086"/>
                    </a:cubicBezTo>
                    <a:cubicBezTo>
                      <a:pt x="7762" y="2067"/>
                      <a:pt x="7737" y="2048"/>
                      <a:pt x="7710" y="2029"/>
                    </a:cubicBezTo>
                    <a:cubicBezTo>
                      <a:pt x="7724" y="2044"/>
                      <a:pt x="7737" y="2060"/>
                      <a:pt x="7750" y="2075"/>
                    </a:cubicBezTo>
                    <a:cubicBezTo>
                      <a:pt x="7763" y="2091"/>
                      <a:pt x="7775" y="2107"/>
                      <a:pt x="7787" y="2123"/>
                    </a:cubicBezTo>
                    <a:cubicBezTo>
                      <a:pt x="7554" y="2129"/>
                      <a:pt x="7391" y="1947"/>
                      <a:pt x="7273" y="1898"/>
                    </a:cubicBezTo>
                    <a:cubicBezTo>
                      <a:pt x="7001" y="1786"/>
                      <a:pt x="7640" y="1461"/>
                      <a:pt x="7596" y="1509"/>
                    </a:cubicBezTo>
                    <a:cubicBezTo>
                      <a:pt x="7489" y="1628"/>
                      <a:pt x="7535" y="1822"/>
                      <a:pt x="7438" y="1943"/>
                    </a:cubicBezTo>
                    <a:cubicBezTo>
                      <a:pt x="7451" y="1927"/>
                      <a:pt x="7456" y="1912"/>
                      <a:pt x="7469" y="1904"/>
                    </a:cubicBezTo>
                    <a:cubicBezTo>
                      <a:pt x="7483" y="1897"/>
                      <a:pt x="7504" y="1897"/>
                      <a:pt x="7547" y="1914"/>
                    </a:cubicBezTo>
                    <a:cubicBezTo>
                      <a:pt x="7542" y="1887"/>
                      <a:pt x="7536" y="1860"/>
                      <a:pt x="7531" y="1832"/>
                    </a:cubicBezTo>
                    <a:cubicBezTo>
                      <a:pt x="7526" y="1805"/>
                      <a:pt x="7521" y="1778"/>
                      <a:pt x="7515" y="1750"/>
                    </a:cubicBezTo>
                    <a:cubicBezTo>
                      <a:pt x="7533" y="1746"/>
                      <a:pt x="7547" y="1747"/>
                      <a:pt x="7559" y="1752"/>
                    </a:cubicBezTo>
                    <a:cubicBezTo>
                      <a:pt x="7571" y="1757"/>
                      <a:pt x="7580" y="1766"/>
                      <a:pt x="7586" y="1779"/>
                    </a:cubicBezTo>
                    <a:cubicBezTo>
                      <a:pt x="7572" y="1740"/>
                      <a:pt x="7555" y="1674"/>
                      <a:pt x="7563" y="1617"/>
                    </a:cubicBezTo>
                    <a:cubicBezTo>
                      <a:pt x="7570" y="1560"/>
                      <a:pt x="7602" y="1513"/>
                      <a:pt x="7684" y="1513"/>
                    </a:cubicBezTo>
                    <a:cubicBezTo>
                      <a:pt x="7746" y="1515"/>
                      <a:pt x="7761" y="1581"/>
                      <a:pt x="7764" y="1652"/>
                    </a:cubicBezTo>
                    <a:cubicBezTo>
                      <a:pt x="7768" y="1724"/>
                      <a:pt x="7759" y="1800"/>
                      <a:pt x="7773" y="1823"/>
                    </a:cubicBezTo>
                    <a:cubicBezTo>
                      <a:pt x="7789" y="1819"/>
                      <a:pt x="7811" y="1799"/>
                      <a:pt x="7834" y="1778"/>
                    </a:cubicBezTo>
                    <a:cubicBezTo>
                      <a:pt x="7856" y="1756"/>
                      <a:pt x="7878" y="1733"/>
                      <a:pt x="7891" y="1722"/>
                    </a:cubicBezTo>
                    <a:cubicBezTo>
                      <a:pt x="7886" y="1741"/>
                      <a:pt x="7886" y="1758"/>
                      <a:pt x="7891" y="1776"/>
                    </a:cubicBezTo>
                    <a:cubicBezTo>
                      <a:pt x="7896" y="1793"/>
                      <a:pt x="7905" y="1809"/>
                      <a:pt x="7920" y="1823"/>
                    </a:cubicBezTo>
                    <a:cubicBezTo>
                      <a:pt x="7912" y="1765"/>
                      <a:pt x="7912" y="1746"/>
                      <a:pt x="7926" y="1741"/>
                    </a:cubicBezTo>
                    <a:cubicBezTo>
                      <a:pt x="7939" y="1737"/>
                      <a:pt x="7965" y="1747"/>
                      <a:pt x="8009" y="1747"/>
                    </a:cubicBezTo>
                    <a:cubicBezTo>
                      <a:pt x="7992" y="1736"/>
                      <a:pt x="7976" y="1724"/>
                      <a:pt x="7961" y="1711"/>
                    </a:cubicBezTo>
                    <a:cubicBezTo>
                      <a:pt x="7946" y="1699"/>
                      <a:pt x="7931" y="1686"/>
                      <a:pt x="7916" y="1673"/>
                    </a:cubicBezTo>
                    <a:cubicBezTo>
                      <a:pt x="7990" y="1633"/>
                      <a:pt x="8081" y="1646"/>
                      <a:pt x="8151" y="1687"/>
                    </a:cubicBezTo>
                    <a:cubicBezTo>
                      <a:pt x="8222" y="1728"/>
                      <a:pt x="8272" y="1798"/>
                      <a:pt x="8265" y="1873"/>
                    </a:cubicBezTo>
                    <a:cubicBezTo>
                      <a:pt x="8282" y="1885"/>
                      <a:pt x="8293" y="1887"/>
                      <a:pt x="8297" y="1879"/>
                    </a:cubicBezTo>
                    <a:cubicBezTo>
                      <a:pt x="8302" y="1872"/>
                      <a:pt x="8300" y="1855"/>
                      <a:pt x="8291" y="1828"/>
                    </a:cubicBezTo>
                    <a:cubicBezTo>
                      <a:pt x="8375" y="1824"/>
                      <a:pt x="8352" y="1838"/>
                      <a:pt x="8330" y="1845"/>
                    </a:cubicBezTo>
                    <a:cubicBezTo>
                      <a:pt x="8308" y="1852"/>
                      <a:pt x="8288" y="1853"/>
                      <a:pt x="8378" y="1822"/>
                    </a:cubicBezTo>
                    <a:cubicBezTo>
                      <a:pt x="8429" y="1873"/>
                      <a:pt x="8451" y="1879"/>
                      <a:pt x="8464" y="1886"/>
                    </a:cubicBezTo>
                    <a:cubicBezTo>
                      <a:pt x="8478" y="1893"/>
                      <a:pt x="8485" y="1901"/>
                      <a:pt x="8506" y="1957"/>
                    </a:cubicBezTo>
                    <a:cubicBezTo>
                      <a:pt x="8510" y="1956"/>
                      <a:pt x="8609" y="1983"/>
                      <a:pt x="8682" y="2012"/>
                    </a:cubicBezTo>
                    <a:cubicBezTo>
                      <a:pt x="8754" y="2041"/>
                      <a:pt x="8800" y="2073"/>
                      <a:pt x="8698" y="2083"/>
                    </a:cubicBezTo>
                    <a:cubicBezTo>
                      <a:pt x="8724" y="2095"/>
                      <a:pt x="8750" y="2108"/>
                      <a:pt x="8776" y="2119"/>
                    </a:cubicBezTo>
                    <a:cubicBezTo>
                      <a:pt x="8802" y="2131"/>
                      <a:pt x="8829" y="2143"/>
                      <a:pt x="8855" y="2154"/>
                    </a:cubicBezTo>
                    <a:cubicBezTo>
                      <a:pt x="8804" y="2159"/>
                      <a:pt x="8828" y="2228"/>
                      <a:pt x="8885" y="2284"/>
                    </a:cubicBezTo>
                    <a:cubicBezTo>
                      <a:pt x="8941" y="2340"/>
                      <a:pt x="9031" y="2382"/>
                      <a:pt x="9110" y="2333"/>
                    </a:cubicBezTo>
                    <a:cubicBezTo>
                      <a:pt x="9110" y="2342"/>
                      <a:pt x="9112" y="2363"/>
                      <a:pt x="9119" y="2380"/>
                    </a:cubicBezTo>
                    <a:cubicBezTo>
                      <a:pt x="9126" y="2398"/>
                      <a:pt x="9138" y="2413"/>
                      <a:pt x="9160" y="2411"/>
                    </a:cubicBezTo>
                    <a:cubicBezTo>
                      <a:pt x="9131" y="2414"/>
                      <a:pt x="9185" y="2432"/>
                      <a:pt x="9237" y="2442"/>
                    </a:cubicBezTo>
                    <a:cubicBezTo>
                      <a:pt x="9290" y="2452"/>
                      <a:pt x="9341" y="2454"/>
                      <a:pt x="9308" y="2423"/>
                    </a:cubicBezTo>
                    <a:cubicBezTo>
                      <a:pt x="9333" y="2421"/>
                      <a:pt x="9350" y="2426"/>
                      <a:pt x="9359" y="2440"/>
                    </a:cubicBezTo>
                    <a:cubicBezTo>
                      <a:pt x="9368" y="2453"/>
                      <a:pt x="9370" y="2473"/>
                      <a:pt x="9364" y="2502"/>
                    </a:cubicBezTo>
                    <a:cubicBezTo>
                      <a:pt x="9367" y="2501"/>
                      <a:pt x="9370" y="2501"/>
                      <a:pt x="9373" y="2501"/>
                    </a:cubicBezTo>
                    <a:cubicBezTo>
                      <a:pt x="9376" y="2501"/>
                      <a:pt x="9379" y="2500"/>
                      <a:pt x="9382" y="2500"/>
                    </a:cubicBezTo>
                    <a:cubicBezTo>
                      <a:pt x="9359" y="2455"/>
                      <a:pt x="9367" y="2463"/>
                      <a:pt x="9380" y="2466"/>
                    </a:cubicBezTo>
                    <a:cubicBezTo>
                      <a:pt x="9392" y="2470"/>
                      <a:pt x="9409" y="2468"/>
                      <a:pt x="9399" y="2406"/>
                    </a:cubicBezTo>
                    <a:cubicBezTo>
                      <a:pt x="9419" y="2433"/>
                      <a:pt x="9441" y="2460"/>
                      <a:pt x="9464" y="2485"/>
                    </a:cubicBezTo>
                    <a:cubicBezTo>
                      <a:pt x="9488" y="2511"/>
                      <a:pt x="9513" y="2535"/>
                      <a:pt x="9540" y="2557"/>
                    </a:cubicBezTo>
                    <a:cubicBezTo>
                      <a:pt x="9541" y="2558"/>
                      <a:pt x="9528" y="2541"/>
                      <a:pt x="9522" y="2532"/>
                    </a:cubicBezTo>
                    <a:cubicBezTo>
                      <a:pt x="9516" y="2524"/>
                      <a:pt x="9515" y="2524"/>
                      <a:pt x="9540" y="2557"/>
                    </a:cubicBezTo>
                    <a:close/>
                    <a:moveTo>
                      <a:pt x="14419" y="1220"/>
                    </a:moveTo>
                    <a:cubicBezTo>
                      <a:pt x="14515" y="1221"/>
                      <a:pt x="14454" y="1196"/>
                      <a:pt x="14364" y="1168"/>
                    </a:cubicBezTo>
                    <a:cubicBezTo>
                      <a:pt x="14274" y="1141"/>
                      <a:pt x="14155" y="1111"/>
                      <a:pt x="14134" y="1104"/>
                    </a:cubicBezTo>
                    <a:cubicBezTo>
                      <a:pt x="14175" y="1134"/>
                      <a:pt x="14220" y="1158"/>
                      <a:pt x="14268" y="1178"/>
                    </a:cubicBezTo>
                    <a:cubicBezTo>
                      <a:pt x="14316" y="1198"/>
                      <a:pt x="14366" y="1212"/>
                      <a:pt x="14419" y="1220"/>
                    </a:cubicBezTo>
                    <a:cubicBezTo>
                      <a:pt x="14424" y="1220"/>
                      <a:pt x="14401" y="1216"/>
                      <a:pt x="14388" y="1214"/>
                    </a:cubicBezTo>
                    <a:cubicBezTo>
                      <a:pt x="14375" y="1213"/>
                      <a:pt x="14373" y="1213"/>
                      <a:pt x="14419" y="1220"/>
                    </a:cubicBezTo>
                    <a:close/>
                    <a:moveTo>
                      <a:pt x="14863" y="1835"/>
                    </a:moveTo>
                    <a:cubicBezTo>
                      <a:pt x="14860" y="1852"/>
                      <a:pt x="14909" y="1884"/>
                      <a:pt x="14963" y="1915"/>
                    </a:cubicBezTo>
                    <a:cubicBezTo>
                      <a:pt x="15018" y="1945"/>
                      <a:pt x="15078" y="1974"/>
                      <a:pt x="15096" y="1984"/>
                    </a:cubicBezTo>
                    <a:cubicBezTo>
                      <a:pt x="15118" y="1947"/>
                      <a:pt x="15059" y="1917"/>
                      <a:pt x="14996" y="1892"/>
                    </a:cubicBezTo>
                    <a:cubicBezTo>
                      <a:pt x="14932" y="1868"/>
                      <a:pt x="14863" y="1849"/>
                      <a:pt x="14863" y="1835"/>
                    </a:cubicBezTo>
                    <a:cubicBezTo>
                      <a:pt x="14862" y="1842"/>
                      <a:pt x="14862" y="1843"/>
                      <a:pt x="14862" y="1842"/>
                    </a:cubicBezTo>
                    <a:cubicBezTo>
                      <a:pt x="14863" y="1841"/>
                      <a:pt x="14863" y="1837"/>
                      <a:pt x="14863" y="1835"/>
                    </a:cubicBezTo>
                    <a:close/>
                    <a:moveTo>
                      <a:pt x="18211" y="5644"/>
                    </a:moveTo>
                    <a:cubicBezTo>
                      <a:pt x="18212" y="5646"/>
                      <a:pt x="18208" y="5669"/>
                      <a:pt x="18206" y="5696"/>
                    </a:cubicBezTo>
                    <a:cubicBezTo>
                      <a:pt x="18204" y="5723"/>
                      <a:pt x="18202" y="5756"/>
                      <a:pt x="18207" y="5778"/>
                    </a:cubicBezTo>
                    <a:cubicBezTo>
                      <a:pt x="18130" y="5791"/>
                      <a:pt x="18067" y="5749"/>
                      <a:pt x="18010" y="5727"/>
                    </a:cubicBezTo>
                    <a:cubicBezTo>
                      <a:pt x="17954" y="5705"/>
                      <a:pt x="17903" y="5703"/>
                      <a:pt x="17852" y="5794"/>
                    </a:cubicBezTo>
                    <a:cubicBezTo>
                      <a:pt x="17668" y="5506"/>
                      <a:pt x="17285" y="5339"/>
                      <a:pt x="17179" y="4953"/>
                    </a:cubicBezTo>
                    <a:cubicBezTo>
                      <a:pt x="17114" y="4717"/>
                      <a:pt x="17508" y="4618"/>
                      <a:pt x="17370" y="4393"/>
                    </a:cubicBezTo>
                    <a:cubicBezTo>
                      <a:pt x="17252" y="4200"/>
                      <a:pt x="16979" y="4080"/>
                      <a:pt x="16768" y="3977"/>
                    </a:cubicBezTo>
                    <a:cubicBezTo>
                      <a:pt x="16772" y="3988"/>
                      <a:pt x="16777" y="3999"/>
                      <a:pt x="16782" y="4009"/>
                    </a:cubicBezTo>
                    <a:cubicBezTo>
                      <a:pt x="16787" y="4020"/>
                      <a:pt x="16792" y="4030"/>
                      <a:pt x="16798" y="4040"/>
                    </a:cubicBezTo>
                    <a:cubicBezTo>
                      <a:pt x="16754" y="4011"/>
                      <a:pt x="16712" y="3982"/>
                      <a:pt x="16669" y="3952"/>
                    </a:cubicBezTo>
                    <a:cubicBezTo>
                      <a:pt x="16627" y="3922"/>
                      <a:pt x="16585" y="3891"/>
                      <a:pt x="16544" y="3860"/>
                    </a:cubicBezTo>
                    <a:cubicBezTo>
                      <a:pt x="16548" y="3852"/>
                      <a:pt x="16575" y="3833"/>
                      <a:pt x="16602" y="3815"/>
                    </a:cubicBezTo>
                    <a:cubicBezTo>
                      <a:pt x="16630" y="3796"/>
                      <a:pt x="16658" y="3778"/>
                      <a:pt x="16666" y="3771"/>
                    </a:cubicBezTo>
                    <a:cubicBezTo>
                      <a:pt x="16650" y="3754"/>
                      <a:pt x="16593" y="3726"/>
                      <a:pt x="16544" y="3695"/>
                    </a:cubicBezTo>
                    <a:cubicBezTo>
                      <a:pt x="16496" y="3665"/>
                      <a:pt x="16456" y="3630"/>
                      <a:pt x="16473" y="3599"/>
                    </a:cubicBezTo>
                    <a:cubicBezTo>
                      <a:pt x="16528" y="3640"/>
                      <a:pt x="16435" y="3463"/>
                      <a:pt x="16331" y="3271"/>
                    </a:cubicBezTo>
                    <a:cubicBezTo>
                      <a:pt x="16227" y="3080"/>
                      <a:pt x="16110" y="2875"/>
                      <a:pt x="16117" y="2858"/>
                    </a:cubicBezTo>
                    <a:cubicBezTo>
                      <a:pt x="16135" y="2854"/>
                      <a:pt x="16154" y="2852"/>
                      <a:pt x="16173" y="2853"/>
                    </a:cubicBezTo>
                    <a:cubicBezTo>
                      <a:pt x="16193" y="2854"/>
                      <a:pt x="16212" y="2858"/>
                      <a:pt x="16230" y="2865"/>
                    </a:cubicBezTo>
                    <a:cubicBezTo>
                      <a:pt x="16231" y="2866"/>
                      <a:pt x="16184" y="2826"/>
                      <a:pt x="16152" y="2797"/>
                    </a:cubicBezTo>
                    <a:cubicBezTo>
                      <a:pt x="16120" y="2767"/>
                      <a:pt x="16103" y="2747"/>
                      <a:pt x="16166" y="2788"/>
                    </a:cubicBezTo>
                    <a:cubicBezTo>
                      <a:pt x="16184" y="2749"/>
                      <a:pt x="15999" y="2622"/>
                      <a:pt x="15817" y="2508"/>
                    </a:cubicBezTo>
                    <a:cubicBezTo>
                      <a:pt x="15635" y="2394"/>
                      <a:pt x="15455" y="2294"/>
                      <a:pt x="15483" y="2310"/>
                    </a:cubicBezTo>
                    <a:cubicBezTo>
                      <a:pt x="15467" y="2348"/>
                      <a:pt x="15419" y="2291"/>
                      <a:pt x="15394" y="2255"/>
                    </a:cubicBezTo>
                    <a:cubicBezTo>
                      <a:pt x="15368" y="2220"/>
                      <a:pt x="15364" y="2206"/>
                      <a:pt x="15434" y="2332"/>
                    </a:cubicBezTo>
                    <a:cubicBezTo>
                      <a:pt x="15388" y="2304"/>
                      <a:pt x="15345" y="2272"/>
                      <a:pt x="15308" y="2235"/>
                    </a:cubicBezTo>
                    <a:cubicBezTo>
                      <a:pt x="15271" y="2198"/>
                      <a:pt x="15239" y="2157"/>
                      <a:pt x="15214" y="2114"/>
                    </a:cubicBezTo>
                    <a:cubicBezTo>
                      <a:pt x="15229" y="2122"/>
                      <a:pt x="15330" y="2182"/>
                      <a:pt x="15421" y="2236"/>
                    </a:cubicBezTo>
                    <a:cubicBezTo>
                      <a:pt x="15512" y="2291"/>
                      <a:pt x="15594" y="2340"/>
                      <a:pt x="15573" y="2328"/>
                    </a:cubicBezTo>
                    <a:cubicBezTo>
                      <a:pt x="15611" y="2351"/>
                      <a:pt x="15667" y="2379"/>
                      <a:pt x="15720" y="2409"/>
                    </a:cubicBezTo>
                    <a:cubicBezTo>
                      <a:pt x="15773" y="2439"/>
                      <a:pt x="15822" y="2472"/>
                      <a:pt x="15845" y="2505"/>
                    </a:cubicBezTo>
                    <a:cubicBezTo>
                      <a:pt x="15818" y="2489"/>
                      <a:pt x="15864" y="2517"/>
                      <a:pt x="15925" y="2548"/>
                    </a:cubicBezTo>
                    <a:cubicBezTo>
                      <a:pt x="15987" y="2578"/>
                      <a:pt x="16065" y="2611"/>
                      <a:pt x="16103" y="2603"/>
                    </a:cubicBezTo>
                    <a:cubicBezTo>
                      <a:pt x="16080" y="2589"/>
                      <a:pt x="16059" y="2572"/>
                      <a:pt x="16041" y="2554"/>
                    </a:cubicBezTo>
                    <a:cubicBezTo>
                      <a:pt x="16023" y="2535"/>
                      <a:pt x="16008" y="2514"/>
                      <a:pt x="15997" y="2491"/>
                    </a:cubicBezTo>
                    <a:cubicBezTo>
                      <a:pt x="16011" y="2489"/>
                      <a:pt x="16025" y="2487"/>
                      <a:pt x="16039" y="2486"/>
                    </a:cubicBezTo>
                    <a:cubicBezTo>
                      <a:pt x="16053" y="2485"/>
                      <a:pt x="16067" y="2485"/>
                      <a:pt x="16082" y="2485"/>
                    </a:cubicBezTo>
                    <a:cubicBezTo>
                      <a:pt x="16053" y="2405"/>
                      <a:pt x="16024" y="2342"/>
                      <a:pt x="16002" y="2299"/>
                    </a:cubicBezTo>
                    <a:cubicBezTo>
                      <a:pt x="15980" y="2255"/>
                      <a:pt x="15965" y="2232"/>
                      <a:pt x="15966" y="2233"/>
                    </a:cubicBezTo>
                    <a:cubicBezTo>
                      <a:pt x="15967" y="2242"/>
                      <a:pt x="15970" y="2248"/>
                      <a:pt x="15976" y="2253"/>
                    </a:cubicBezTo>
                    <a:cubicBezTo>
                      <a:pt x="15982" y="2258"/>
                      <a:pt x="15991" y="2261"/>
                      <a:pt x="16003" y="2262"/>
                    </a:cubicBezTo>
                    <a:cubicBezTo>
                      <a:pt x="15904" y="2195"/>
                      <a:pt x="15782" y="2135"/>
                      <a:pt x="15650" y="2060"/>
                    </a:cubicBezTo>
                    <a:cubicBezTo>
                      <a:pt x="15518" y="1984"/>
                      <a:pt x="15376" y="1893"/>
                      <a:pt x="15238" y="1763"/>
                    </a:cubicBezTo>
                    <a:cubicBezTo>
                      <a:pt x="15258" y="1773"/>
                      <a:pt x="15284" y="1782"/>
                      <a:pt x="15311" y="1791"/>
                    </a:cubicBezTo>
                    <a:cubicBezTo>
                      <a:pt x="15337" y="1800"/>
                      <a:pt x="15363" y="1809"/>
                      <a:pt x="15380" y="1820"/>
                    </a:cubicBezTo>
                    <a:cubicBezTo>
                      <a:pt x="15349" y="1737"/>
                      <a:pt x="15151" y="1615"/>
                      <a:pt x="14937" y="1505"/>
                    </a:cubicBezTo>
                    <a:cubicBezTo>
                      <a:pt x="14724" y="1394"/>
                      <a:pt x="14493" y="1294"/>
                      <a:pt x="14395" y="1254"/>
                    </a:cubicBezTo>
                    <a:cubicBezTo>
                      <a:pt x="14448" y="1290"/>
                      <a:pt x="14506" y="1324"/>
                      <a:pt x="14562" y="1361"/>
                    </a:cubicBezTo>
                    <a:cubicBezTo>
                      <a:pt x="14618" y="1397"/>
                      <a:pt x="14672" y="1436"/>
                      <a:pt x="14717" y="1483"/>
                    </a:cubicBezTo>
                    <a:cubicBezTo>
                      <a:pt x="14654" y="1457"/>
                      <a:pt x="14621" y="1445"/>
                      <a:pt x="14618" y="1447"/>
                    </a:cubicBezTo>
                    <a:cubicBezTo>
                      <a:pt x="14615" y="1450"/>
                      <a:pt x="14642" y="1466"/>
                      <a:pt x="14699" y="1498"/>
                    </a:cubicBezTo>
                    <a:cubicBezTo>
                      <a:pt x="14692" y="1493"/>
                      <a:pt x="14611" y="1461"/>
                      <a:pt x="14555" y="1440"/>
                    </a:cubicBezTo>
                    <a:lnTo>
                      <a:pt x="14555" y="1439"/>
                    </a:lnTo>
                    <a:cubicBezTo>
                      <a:pt x="14330" y="1381"/>
                      <a:pt x="14117" y="1262"/>
                      <a:pt x="13905" y="1151"/>
                    </a:cubicBezTo>
                    <a:cubicBezTo>
                      <a:pt x="13692" y="1040"/>
                      <a:pt x="13480" y="938"/>
                      <a:pt x="13256" y="913"/>
                    </a:cubicBezTo>
                    <a:cubicBezTo>
                      <a:pt x="13253" y="925"/>
                      <a:pt x="13254" y="934"/>
                      <a:pt x="13260" y="940"/>
                    </a:cubicBezTo>
                    <a:cubicBezTo>
                      <a:pt x="13266" y="947"/>
                      <a:pt x="13277" y="951"/>
                      <a:pt x="13293" y="952"/>
                    </a:cubicBezTo>
                    <a:cubicBezTo>
                      <a:pt x="13285" y="948"/>
                      <a:pt x="13277" y="946"/>
                      <a:pt x="13268" y="946"/>
                    </a:cubicBezTo>
                    <a:cubicBezTo>
                      <a:pt x="13260" y="945"/>
                      <a:pt x="13251" y="946"/>
                      <a:pt x="13243" y="947"/>
                    </a:cubicBezTo>
                    <a:cubicBezTo>
                      <a:pt x="13758" y="1120"/>
                      <a:pt x="14201" y="1459"/>
                      <a:pt x="14719" y="1607"/>
                    </a:cubicBezTo>
                    <a:cubicBezTo>
                      <a:pt x="15153" y="1731"/>
                      <a:pt x="15405" y="2121"/>
                      <a:pt x="15774" y="2339"/>
                    </a:cubicBezTo>
                    <a:cubicBezTo>
                      <a:pt x="15785" y="2277"/>
                      <a:pt x="15612" y="2197"/>
                      <a:pt x="15423" y="2125"/>
                    </a:cubicBezTo>
                    <a:cubicBezTo>
                      <a:pt x="15235" y="2053"/>
                      <a:pt x="15030" y="1990"/>
                      <a:pt x="14974" y="1961"/>
                    </a:cubicBezTo>
                    <a:cubicBezTo>
                      <a:pt x="14981" y="2002"/>
                      <a:pt x="15016" y="2052"/>
                      <a:pt x="15058" y="2098"/>
                    </a:cubicBezTo>
                    <a:cubicBezTo>
                      <a:pt x="15101" y="2144"/>
                      <a:pt x="15151" y="2186"/>
                      <a:pt x="15185" y="2214"/>
                    </a:cubicBezTo>
                    <a:cubicBezTo>
                      <a:pt x="15170" y="2241"/>
                      <a:pt x="15090" y="2212"/>
                      <a:pt x="15009" y="2172"/>
                    </a:cubicBezTo>
                    <a:cubicBezTo>
                      <a:pt x="14928" y="2133"/>
                      <a:pt x="14846" y="2083"/>
                      <a:pt x="14826" y="2071"/>
                    </a:cubicBezTo>
                    <a:cubicBezTo>
                      <a:pt x="14838" y="2080"/>
                      <a:pt x="14848" y="2090"/>
                      <a:pt x="14858" y="2100"/>
                    </a:cubicBezTo>
                    <a:cubicBezTo>
                      <a:pt x="14867" y="2111"/>
                      <a:pt x="14876" y="2122"/>
                      <a:pt x="14883" y="2134"/>
                    </a:cubicBezTo>
                    <a:cubicBezTo>
                      <a:pt x="14835" y="2099"/>
                      <a:pt x="14788" y="2065"/>
                      <a:pt x="14741" y="2030"/>
                    </a:cubicBezTo>
                    <a:cubicBezTo>
                      <a:pt x="14693" y="1996"/>
                      <a:pt x="14647" y="1961"/>
                      <a:pt x="14600" y="1925"/>
                    </a:cubicBezTo>
                    <a:cubicBezTo>
                      <a:pt x="14616" y="1938"/>
                      <a:pt x="14630" y="1951"/>
                      <a:pt x="14644" y="1965"/>
                    </a:cubicBezTo>
                    <a:cubicBezTo>
                      <a:pt x="14657" y="1979"/>
                      <a:pt x="14670" y="1994"/>
                      <a:pt x="14681" y="2010"/>
                    </a:cubicBezTo>
                    <a:cubicBezTo>
                      <a:pt x="14553" y="2019"/>
                      <a:pt x="14527" y="1994"/>
                      <a:pt x="14515" y="1957"/>
                    </a:cubicBezTo>
                    <a:cubicBezTo>
                      <a:pt x="14503" y="1921"/>
                      <a:pt x="14505" y="1874"/>
                      <a:pt x="14433" y="1839"/>
                    </a:cubicBezTo>
                    <a:cubicBezTo>
                      <a:pt x="14438" y="1846"/>
                      <a:pt x="14440" y="1853"/>
                      <a:pt x="14442" y="1862"/>
                    </a:cubicBezTo>
                    <a:cubicBezTo>
                      <a:pt x="14443" y="1871"/>
                      <a:pt x="14443" y="1881"/>
                      <a:pt x="14443" y="1893"/>
                    </a:cubicBezTo>
                    <a:cubicBezTo>
                      <a:pt x="14424" y="1881"/>
                      <a:pt x="14412" y="1877"/>
                      <a:pt x="14407" y="1880"/>
                    </a:cubicBezTo>
                    <a:cubicBezTo>
                      <a:pt x="14402" y="1883"/>
                      <a:pt x="14403" y="1893"/>
                      <a:pt x="14411" y="1911"/>
                    </a:cubicBezTo>
                    <a:cubicBezTo>
                      <a:pt x="14376" y="1894"/>
                      <a:pt x="14343" y="1876"/>
                      <a:pt x="14309" y="1858"/>
                    </a:cubicBezTo>
                    <a:cubicBezTo>
                      <a:pt x="14276" y="1839"/>
                      <a:pt x="14244" y="1820"/>
                      <a:pt x="14212" y="1800"/>
                    </a:cubicBezTo>
                    <a:cubicBezTo>
                      <a:pt x="14222" y="1797"/>
                      <a:pt x="14229" y="1797"/>
                      <a:pt x="14232" y="1800"/>
                    </a:cubicBezTo>
                    <a:cubicBezTo>
                      <a:pt x="14235" y="1804"/>
                      <a:pt x="14235" y="1811"/>
                      <a:pt x="14231" y="1821"/>
                    </a:cubicBezTo>
                    <a:cubicBezTo>
                      <a:pt x="14232" y="1820"/>
                      <a:pt x="14226" y="1793"/>
                      <a:pt x="14220" y="1768"/>
                    </a:cubicBezTo>
                    <a:cubicBezTo>
                      <a:pt x="14215" y="1744"/>
                      <a:pt x="14209" y="1723"/>
                      <a:pt x="14210" y="1734"/>
                    </a:cubicBezTo>
                    <a:cubicBezTo>
                      <a:pt x="14169" y="1715"/>
                      <a:pt x="14084" y="1641"/>
                      <a:pt x="14000" y="1568"/>
                    </a:cubicBezTo>
                    <a:cubicBezTo>
                      <a:pt x="13917" y="1495"/>
                      <a:pt x="13834" y="1423"/>
                      <a:pt x="13797" y="1407"/>
                    </a:cubicBezTo>
                    <a:cubicBezTo>
                      <a:pt x="14086" y="1521"/>
                      <a:pt x="13535" y="1337"/>
                      <a:pt x="13460" y="1295"/>
                    </a:cubicBezTo>
                    <a:cubicBezTo>
                      <a:pt x="13311" y="1211"/>
                      <a:pt x="13167" y="1120"/>
                      <a:pt x="13024" y="1029"/>
                    </a:cubicBezTo>
                    <a:cubicBezTo>
                      <a:pt x="12832" y="907"/>
                      <a:pt x="12604" y="837"/>
                      <a:pt x="12379" y="771"/>
                    </a:cubicBezTo>
                    <a:cubicBezTo>
                      <a:pt x="12462" y="783"/>
                      <a:pt x="12411" y="767"/>
                      <a:pt x="12371" y="755"/>
                    </a:cubicBezTo>
                    <a:cubicBezTo>
                      <a:pt x="12330" y="743"/>
                      <a:pt x="12299" y="736"/>
                      <a:pt x="12422" y="767"/>
                    </a:cubicBezTo>
                    <a:cubicBezTo>
                      <a:pt x="12377" y="739"/>
                      <a:pt x="12306" y="698"/>
                      <a:pt x="12264" y="677"/>
                    </a:cubicBezTo>
                    <a:cubicBezTo>
                      <a:pt x="12222" y="656"/>
                      <a:pt x="12208" y="654"/>
                      <a:pt x="12276" y="705"/>
                    </a:cubicBezTo>
                    <a:cubicBezTo>
                      <a:pt x="12232" y="693"/>
                      <a:pt x="12211" y="699"/>
                      <a:pt x="12181" y="695"/>
                    </a:cubicBezTo>
                    <a:cubicBezTo>
                      <a:pt x="12151" y="690"/>
                      <a:pt x="12113" y="675"/>
                      <a:pt x="12033" y="620"/>
                    </a:cubicBezTo>
                    <a:cubicBezTo>
                      <a:pt x="12064" y="629"/>
                      <a:pt x="12153" y="637"/>
                      <a:pt x="12179" y="632"/>
                    </a:cubicBezTo>
                    <a:cubicBezTo>
                      <a:pt x="12205" y="626"/>
                      <a:pt x="12168" y="608"/>
                      <a:pt x="11946" y="567"/>
                    </a:cubicBezTo>
                    <a:cubicBezTo>
                      <a:pt x="11960" y="567"/>
                      <a:pt x="11974" y="568"/>
                      <a:pt x="11988" y="570"/>
                    </a:cubicBezTo>
                    <a:cubicBezTo>
                      <a:pt x="12002" y="572"/>
                      <a:pt x="12016" y="576"/>
                      <a:pt x="12029" y="580"/>
                    </a:cubicBezTo>
                    <a:cubicBezTo>
                      <a:pt x="12003" y="575"/>
                      <a:pt x="11976" y="568"/>
                      <a:pt x="11951" y="562"/>
                    </a:cubicBezTo>
                    <a:cubicBezTo>
                      <a:pt x="11925" y="555"/>
                      <a:pt x="11899" y="548"/>
                      <a:pt x="11873" y="540"/>
                    </a:cubicBezTo>
                    <a:cubicBezTo>
                      <a:pt x="11901" y="540"/>
                      <a:pt x="11917" y="540"/>
                      <a:pt x="11921" y="539"/>
                    </a:cubicBezTo>
                    <a:cubicBezTo>
                      <a:pt x="11925" y="538"/>
                      <a:pt x="11917" y="537"/>
                      <a:pt x="11898" y="535"/>
                    </a:cubicBezTo>
                    <a:cubicBezTo>
                      <a:pt x="11897" y="529"/>
                      <a:pt x="11968" y="546"/>
                      <a:pt x="12040" y="563"/>
                    </a:cubicBezTo>
                    <a:cubicBezTo>
                      <a:pt x="12111" y="581"/>
                      <a:pt x="12184" y="600"/>
                      <a:pt x="12187" y="600"/>
                    </a:cubicBezTo>
                    <a:cubicBezTo>
                      <a:pt x="12128" y="584"/>
                      <a:pt x="12070" y="566"/>
                      <a:pt x="12012" y="549"/>
                    </a:cubicBezTo>
                    <a:cubicBezTo>
                      <a:pt x="11954" y="531"/>
                      <a:pt x="11896" y="515"/>
                      <a:pt x="11836" y="502"/>
                    </a:cubicBezTo>
                    <a:cubicBezTo>
                      <a:pt x="11859" y="507"/>
                      <a:pt x="11882" y="511"/>
                      <a:pt x="11905" y="516"/>
                    </a:cubicBezTo>
                    <a:cubicBezTo>
                      <a:pt x="11928" y="521"/>
                      <a:pt x="11951" y="526"/>
                      <a:pt x="11974" y="531"/>
                    </a:cubicBezTo>
                    <a:cubicBezTo>
                      <a:pt x="11942" y="524"/>
                      <a:pt x="11899" y="514"/>
                      <a:pt x="11896" y="513"/>
                    </a:cubicBezTo>
                    <a:cubicBezTo>
                      <a:pt x="11893" y="512"/>
                      <a:pt x="11930" y="520"/>
                      <a:pt x="12057" y="550"/>
                    </a:cubicBezTo>
                    <a:cubicBezTo>
                      <a:pt x="11888" y="519"/>
                      <a:pt x="11777" y="497"/>
                      <a:pt x="11726" y="483"/>
                    </a:cubicBezTo>
                    <a:cubicBezTo>
                      <a:pt x="11675" y="469"/>
                      <a:pt x="11682" y="463"/>
                      <a:pt x="11748" y="466"/>
                    </a:cubicBezTo>
                    <a:cubicBezTo>
                      <a:pt x="11747" y="465"/>
                      <a:pt x="11746" y="463"/>
                      <a:pt x="11745" y="462"/>
                    </a:cubicBezTo>
                    <a:cubicBezTo>
                      <a:pt x="11744" y="460"/>
                      <a:pt x="11743" y="459"/>
                      <a:pt x="11742" y="458"/>
                    </a:cubicBezTo>
                    <a:cubicBezTo>
                      <a:pt x="11779" y="467"/>
                      <a:pt x="11817" y="476"/>
                      <a:pt x="11855" y="483"/>
                    </a:cubicBezTo>
                    <a:cubicBezTo>
                      <a:pt x="11893" y="490"/>
                      <a:pt x="11931" y="496"/>
                      <a:pt x="11969" y="500"/>
                    </a:cubicBezTo>
                    <a:cubicBezTo>
                      <a:pt x="11937" y="496"/>
                      <a:pt x="11905" y="491"/>
                      <a:pt x="11873" y="484"/>
                    </a:cubicBezTo>
                    <a:cubicBezTo>
                      <a:pt x="11842" y="477"/>
                      <a:pt x="11811" y="468"/>
                      <a:pt x="11781" y="458"/>
                    </a:cubicBezTo>
                    <a:cubicBezTo>
                      <a:pt x="11846" y="465"/>
                      <a:pt x="11888" y="475"/>
                      <a:pt x="11940" y="487"/>
                    </a:cubicBezTo>
                    <a:cubicBezTo>
                      <a:pt x="11992" y="499"/>
                      <a:pt x="12054" y="513"/>
                      <a:pt x="12159" y="529"/>
                    </a:cubicBezTo>
                    <a:cubicBezTo>
                      <a:pt x="12141" y="524"/>
                      <a:pt x="12124" y="513"/>
                      <a:pt x="12108" y="501"/>
                    </a:cubicBezTo>
                    <a:cubicBezTo>
                      <a:pt x="12092" y="490"/>
                      <a:pt x="12076" y="479"/>
                      <a:pt x="12058" y="473"/>
                    </a:cubicBezTo>
                    <a:cubicBezTo>
                      <a:pt x="12187" y="480"/>
                      <a:pt x="12341" y="470"/>
                      <a:pt x="12497" y="483"/>
                    </a:cubicBezTo>
                    <a:cubicBezTo>
                      <a:pt x="12654" y="496"/>
                      <a:pt x="12813" y="531"/>
                      <a:pt x="12955" y="629"/>
                    </a:cubicBezTo>
                    <a:cubicBezTo>
                      <a:pt x="12947" y="627"/>
                      <a:pt x="12915" y="626"/>
                      <a:pt x="12882" y="624"/>
                    </a:cubicBezTo>
                    <a:cubicBezTo>
                      <a:pt x="12850" y="622"/>
                      <a:pt x="12817" y="620"/>
                      <a:pt x="12808" y="618"/>
                    </a:cubicBezTo>
                    <a:cubicBezTo>
                      <a:pt x="12827" y="622"/>
                      <a:pt x="12846" y="627"/>
                      <a:pt x="12865" y="632"/>
                    </a:cubicBezTo>
                    <a:cubicBezTo>
                      <a:pt x="12884" y="638"/>
                      <a:pt x="12903" y="644"/>
                      <a:pt x="12921" y="651"/>
                    </a:cubicBezTo>
                    <a:cubicBezTo>
                      <a:pt x="12897" y="645"/>
                      <a:pt x="12873" y="641"/>
                      <a:pt x="12849" y="640"/>
                    </a:cubicBezTo>
                    <a:cubicBezTo>
                      <a:pt x="12824" y="638"/>
                      <a:pt x="12800" y="638"/>
                      <a:pt x="12775" y="641"/>
                    </a:cubicBezTo>
                    <a:cubicBezTo>
                      <a:pt x="12848" y="676"/>
                      <a:pt x="12995" y="719"/>
                      <a:pt x="13145" y="753"/>
                    </a:cubicBezTo>
                    <a:cubicBezTo>
                      <a:pt x="13296" y="787"/>
                      <a:pt x="13448" y="812"/>
                      <a:pt x="13531" y="810"/>
                    </a:cubicBezTo>
                    <a:cubicBezTo>
                      <a:pt x="13515" y="799"/>
                      <a:pt x="13507" y="793"/>
                      <a:pt x="13507" y="790"/>
                    </a:cubicBezTo>
                    <a:cubicBezTo>
                      <a:pt x="13508" y="788"/>
                      <a:pt x="13516" y="790"/>
                      <a:pt x="13533" y="795"/>
                    </a:cubicBezTo>
                    <a:cubicBezTo>
                      <a:pt x="13465" y="773"/>
                      <a:pt x="13397" y="752"/>
                      <a:pt x="13329" y="730"/>
                    </a:cubicBezTo>
                    <a:cubicBezTo>
                      <a:pt x="13261" y="707"/>
                      <a:pt x="13194" y="685"/>
                      <a:pt x="13126" y="663"/>
                    </a:cubicBezTo>
                    <a:cubicBezTo>
                      <a:pt x="13285" y="697"/>
                      <a:pt x="13205" y="665"/>
                      <a:pt x="13077" y="621"/>
                    </a:cubicBezTo>
                    <a:cubicBezTo>
                      <a:pt x="12948" y="578"/>
                      <a:pt x="12771" y="524"/>
                      <a:pt x="12736" y="513"/>
                    </a:cubicBezTo>
                    <a:cubicBezTo>
                      <a:pt x="12752" y="512"/>
                      <a:pt x="12768" y="512"/>
                      <a:pt x="12783" y="515"/>
                    </a:cubicBezTo>
                    <a:cubicBezTo>
                      <a:pt x="12799" y="517"/>
                      <a:pt x="12814" y="520"/>
                      <a:pt x="12829" y="526"/>
                    </a:cubicBezTo>
                    <a:cubicBezTo>
                      <a:pt x="12720" y="469"/>
                      <a:pt x="12598" y="436"/>
                      <a:pt x="12474" y="410"/>
                    </a:cubicBezTo>
                    <a:cubicBezTo>
                      <a:pt x="12350" y="385"/>
                      <a:pt x="12223" y="368"/>
                      <a:pt x="12102" y="344"/>
                    </a:cubicBezTo>
                    <a:cubicBezTo>
                      <a:pt x="12171" y="382"/>
                      <a:pt x="12262" y="396"/>
                      <a:pt x="12355" y="407"/>
                    </a:cubicBezTo>
                    <a:cubicBezTo>
                      <a:pt x="12448" y="418"/>
                      <a:pt x="12543" y="424"/>
                      <a:pt x="12621" y="444"/>
                    </a:cubicBezTo>
                    <a:cubicBezTo>
                      <a:pt x="12414" y="344"/>
                      <a:pt x="12093" y="270"/>
                      <a:pt x="11896" y="225"/>
                    </a:cubicBezTo>
                    <a:cubicBezTo>
                      <a:pt x="11843" y="213"/>
                      <a:pt x="11791" y="201"/>
                      <a:pt x="11739" y="186"/>
                    </a:cubicBezTo>
                    <a:cubicBezTo>
                      <a:pt x="11864" y="212"/>
                      <a:pt x="11777" y="192"/>
                      <a:pt x="11725" y="181"/>
                    </a:cubicBezTo>
                    <a:cubicBezTo>
                      <a:pt x="11674" y="170"/>
                      <a:pt x="11659" y="167"/>
                      <a:pt x="11929" y="225"/>
                    </a:cubicBezTo>
                    <a:cubicBezTo>
                      <a:pt x="11857" y="203"/>
                      <a:pt x="11785" y="182"/>
                      <a:pt x="11712" y="162"/>
                    </a:cubicBezTo>
                    <a:cubicBezTo>
                      <a:pt x="11640" y="142"/>
                      <a:pt x="11567" y="122"/>
                      <a:pt x="11494" y="103"/>
                    </a:cubicBezTo>
                    <a:cubicBezTo>
                      <a:pt x="11516" y="108"/>
                      <a:pt x="11539" y="113"/>
                      <a:pt x="11562" y="117"/>
                    </a:cubicBezTo>
                    <a:cubicBezTo>
                      <a:pt x="11585" y="121"/>
                      <a:pt x="11609" y="124"/>
                      <a:pt x="11632" y="127"/>
                    </a:cubicBezTo>
                    <a:cubicBezTo>
                      <a:pt x="11541" y="109"/>
                      <a:pt x="11449" y="90"/>
                      <a:pt x="11358" y="72"/>
                    </a:cubicBezTo>
                    <a:cubicBezTo>
                      <a:pt x="11267" y="53"/>
                      <a:pt x="11176" y="34"/>
                      <a:pt x="11085" y="15"/>
                    </a:cubicBezTo>
                    <a:cubicBezTo>
                      <a:pt x="11101" y="17"/>
                      <a:pt x="11110" y="18"/>
                      <a:pt x="11111" y="17"/>
                    </a:cubicBezTo>
                    <a:cubicBezTo>
                      <a:pt x="11112" y="17"/>
                      <a:pt x="11105" y="15"/>
                      <a:pt x="11090" y="12"/>
                    </a:cubicBezTo>
                    <a:cubicBezTo>
                      <a:pt x="11153" y="24"/>
                      <a:pt x="11087" y="12"/>
                      <a:pt x="11049" y="5"/>
                    </a:cubicBezTo>
                    <a:cubicBezTo>
                      <a:pt x="11012" y="-3"/>
                      <a:pt x="11004" y="-6"/>
                      <a:pt x="11183" y="22"/>
                    </a:cubicBezTo>
                    <a:cubicBezTo>
                      <a:pt x="12154" y="220"/>
                      <a:pt x="13289" y="603"/>
                      <a:pt x="14386" y="1110"/>
                    </a:cubicBezTo>
                    <a:cubicBezTo>
                      <a:pt x="15484" y="1617"/>
                      <a:pt x="16544" y="2247"/>
                      <a:pt x="17365" y="2939"/>
                    </a:cubicBezTo>
                    <a:cubicBezTo>
                      <a:pt x="17302" y="2888"/>
                      <a:pt x="17218" y="2824"/>
                      <a:pt x="17127" y="2752"/>
                    </a:cubicBezTo>
                    <a:cubicBezTo>
                      <a:pt x="17035" y="2680"/>
                      <a:pt x="16935" y="2600"/>
                      <a:pt x="16841" y="2514"/>
                    </a:cubicBezTo>
                    <a:cubicBezTo>
                      <a:pt x="16901" y="2568"/>
                      <a:pt x="16967" y="2623"/>
                      <a:pt x="17028" y="2673"/>
                    </a:cubicBezTo>
                    <a:cubicBezTo>
                      <a:pt x="17088" y="2722"/>
                      <a:pt x="17144" y="2765"/>
                      <a:pt x="17182" y="2796"/>
                    </a:cubicBezTo>
                    <a:cubicBezTo>
                      <a:pt x="17182" y="2795"/>
                      <a:pt x="17143" y="2768"/>
                      <a:pt x="17113" y="2747"/>
                    </a:cubicBezTo>
                    <a:cubicBezTo>
                      <a:pt x="17082" y="2725"/>
                      <a:pt x="17060" y="2709"/>
                      <a:pt x="17091" y="2731"/>
                    </a:cubicBezTo>
                    <a:cubicBezTo>
                      <a:pt x="17287" y="2885"/>
                      <a:pt x="17477" y="3045"/>
                      <a:pt x="17659" y="3210"/>
                    </a:cubicBezTo>
                    <a:cubicBezTo>
                      <a:pt x="17842" y="3375"/>
                      <a:pt x="18019" y="3545"/>
                      <a:pt x="18187" y="3721"/>
                    </a:cubicBezTo>
                    <a:cubicBezTo>
                      <a:pt x="18057" y="3569"/>
                      <a:pt x="18088" y="3602"/>
                      <a:pt x="18118" y="3636"/>
                    </a:cubicBezTo>
                    <a:cubicBezTo>
                      <a:pt x="18147" y="3669"/>
                      <a:pt x="18175" y="3702"/>
                      <a:pt x="18039" y="3551"/>
                    </a:cubicBezTo>
                    <a:cubicBezTo>
                      <a:pt x="18147" y="3656"/>
                      <a:pt x="18255" y="3762"/>
                      <a:pt x="18360" y="3869"/>
                    </a:cubicBezTo>
                    <a:cubicBezTo>
                      <a:pt x="18466" y="3977"/>
                      <a:pt x="18571" y="4084"/>
                      <a:pt x="18671" y="4195"/>
                    </a:cubicBezTo>
                    <a:cubicBezTo>
                      <a:pt x="18660" y="4182"/>
                      <a:pt x="18648" y="4169"/>
                      <a:pt x="18636" y="4156"/>
                    </a:cubicBezTo>
                    <a:cubicBezTo>
                      <a:pt x="18624" y="4144"/>
                      <a:pt x="18611" y="4131"/>
                      <a:pt x="18598" y="4119"/>
                    </a:cubicBezTo>
                    <a:cubicBezTo>
                      <a:pt x="18633" y="4162"/>
                      <a:pt x="18621" y="4145"/>
                      <a:pt x="18608" y="4128"/>
                    </a:cubicBezTo>
                    <a:cubicBezTo>
                      <a:pt x="18594" y="4112"/>
                      <a:pt x="18581" y="4097"/>
                      <a:pt x="18613" y="4146"/>
                    </a:cubicBezTo>
                    <a:cubicBezTo>
                      <a:pt x="18512" y="4041"/>
                      <a:pt x="18444" y="3974"/>
                      <a:pt x="18380" y="3912"/>
                    </a:cubicBezTo>
                    <a:cubicBezTo>
                      <a:pt x="18317" y="3849"/>
                      <a:pt x="18257" y="3790"/>
                      <a:pt x="18170" y="3701"/>
                    </a:cubicBezTo>
                    <a:cubicBezTo>
                      <a:pt x="18180" y="3713"/>
                      <a:pt x="18190" y="3724"/>
                      <a:pt x="18200" y="3736"/>
                    </a:cubicBezTo>
                    <a:cubicBezTo>
                      <a:pt x="18210" y="3747"/>
                      <a:pt x="18220" y="3759"/>
                      <a:pt x="18231" y="3770"/>
                    </a:cubicBezTo>
                    <a:cubicBezTo>
                      <a:pt x="18090" y="3638"/>
                      <a:pt x="18108" y="3670"/>
                      <a:pt x="18165" y="3738"/>
                    </a:cubicBezTo>
                    <a:cubicBezTo>
                      <a:pt x="18221" y="3806"/>
                      <a:pt x="18315" y="3908"/>
                      <a:pt x="18325" y="3916"/>
                    </a:cubicBezTo>
                    <a:cubicBezTo>
                      <a:pt x="18311" y="3906"/>
                      <a:pt x="18297" y="3896"/>
                      <a:pt x="18284" y="3885"/>
                    </a:cubicBezTo>
                    <a:cubicBezTo>
                      <a:pt x="18271" y="3874"/>
                      <a:pt x="18259" y="3863"/>
                      <a:pt x="18247" y="3852"/>
                    </a:cubicBezTo>
                    <a:cubicBezTo>
                      <a:pt x="18289" y="3899"/>
                      <a:pt x="18335" y="3944"/>
                      <a:pt x="18382" y="3989"/>
                    </a:cubicBezTo>
                    <a:cubicBezTo>
                      <a:pt x="18428" y="4034"/>
                      <a:pt x="18476" y="4079"/>
                      <a:pt x="18521" y="4124"/>
                    </a:cubicBezTo>
                    <a:cubicBezTo>
                      <a:pt x="18480" y="4076"/>
                      <a:pt x="18464" y="4053"/>
                      <a:pt x="18474" y="4058"/>
                    </a:cubicBezTo>
                    <a:cubicBezTo>
                      <a:pt x="18484" y="4062"/>
                      <a:pt x="18521" y="4093"/>
                      <a:pt x="18583" y="4150"/>
                    </a:cubicBezTo>
                    <a:cubicBezTo>
                      <a:pt x="18569" y="4148"/>
                      <a:pt x="18556" y="4144"/>
                      <a:pt x="18544" y="4138"/>
                    </a:cubicBezTo>
                    <a:cubicBezTo>
                      <a:pt x="18532" y="4131"/>
                      <a:pt x="18523" y="4122"/>
                      <a:pt x="18515" y="4111"/>
                    </a:cubicBezTo>
                    <a:cubicBezTo>
                      <a:pt x="18560" y="4154"/>
                      <a:pt x="18602" y="4206"/>
                      <a:pt x="18643" y="4258"/>
                    </a:cubicBezTo>
                    <a:cubicBezTo>
                      <a:pt x="18684" y="4311"/>
                      <a:pt x="18724" y="4364"/>
                      <a:pt x="18765" y="4409"/>
                    </a:cubicBezTo>
                    <a:cubicBezTo>
                      <a:pt x="18735" y="4376"/>
                      <a:pt x="18706" y="4338"/>
                      <a:pt x="18679" y="4304"/>
                    </a:cubicBezTo>
                    <a:cubicBezTo>
                      <a:pt x="18651" y="4269"/>
                      <a:pt x="18624" y="4236"/>
                      <a:pt x="18596" y="4214"/>
                    </a:cubicBezTo>
                    <a:cubicBezTo>
                      <a:pt x="18597" y="4220"/>
                      <a:pt x="18598" y="4227"/>
                      <a:pt x="18599" y="4233"/>
                    </a:cubicBezTo>
                    <a:cubicBezTo>
                      <a:pt x="18600" y="4239"/>
                      <a:pt x="18601" y="4246"/>
                      <a:pt x="18602" y="4252"/>
                    </a:cubicBezTo>
                    <a:cubicBezTo>
                      <a:pt x="18489" y="4154"/>
                      <a:pt x="18329" y="4002"/>
                      <a:pt x="18154" y="3870"/>
                    </a:cubicBezTo>
                    <a:cubicBezTo>
                      <a:pt x="17979" y="3737"/>
                      <a:pt x="17788" y="3623"/>
                      <a:pt x="17614" y="3600"/>
                    </a:cubicBezTo>
                    <a:cubicBezTo>
                      <a:pt x="17680" y="3662"/>
                      <a:pt x="17731" y="3698"/>
                      <a:pt x="17732" y="3699"/>
                    </a:cubicBezTo>
                    <a:cubicBezTo>
                      <a:pt x="17733" y="3700"/>
                      <a:pt x="17684" y="3665"/>
                      <a:pt x="17550" y="3585"/>
                    </a:cubicBezTo>
                    <a:cubicBezTo>
                      <a:pt x="17684" y="3698"/>
                      <a:pt x="17842" y="3791"/>
                      <a:pt x="17996" y="3883"/>
                    </a:cubicBezTo>
                    <a:cubicBezTo>
                      <a:pt x="18150" y="3975"/>
                      <a:pt x="18300" y="4066"/>
                      <a:pt x="18417" y="4178"/>
                    </a:cubicBezTo>
                    <a:cubicBezTo>
                      <a:pt x="18319" y="4150"/>
                      <a:pt x="18402" y="4214"/>
                      <a:pt x="18505" y="4304"/>
                    </a:cubicBezTo>
                    <a:cubicBezTo>
                      <a:pt x="18607" y="4394"/>
                      <a:pt x="18729" y="4510"/>
                      <a:pt x="18708" y="4587"/>
                    </a:cubicBezTo>
                    <a:cubicBezTo>
                      <a:pt x="18654" y="4529"/>
                      <a:pt x="18441" y="4336"/>
                      <a:pt x="18219" y="4174"/>
                    </a:cubicBezTo>
                    <a:cubicBezTo>
                      <a:pt x="17998" y="4013"/>
                      <a:pt x="17768" y="3883"/>
                      <a:pt x="17679" y="3952"/>
                    </a:cubicBezTo>
                    <a:cubicBezTo>
                      <a:pt x="17751" y="4104"/>
                      <a:pt x="17940" y="4457"/>
                      <a:pt x="18083" y="4807"/>
                    </a:cubicBezTo>
                    <a:cubicBezTo>
                      <a:pt x="18226" y="5157"/>
                      <a:pt x="18323" y="5504"/>
                      <a:pt x="18211" y="5644"/>
                    </a:cubicBezTo>
                    <a:cubicBezTo>
                      <a:pt x="18219" y="5662"/>
                      <a:pt x="18272" y="5596"/>
                      <a:pt x="18296" y="5559"/>
                    </a:cubicBezTo>
                    <a:cubicBezTo>
                      <a:pt x="18321" y="5521"/>
                      <a:pt x="18317" y="5512"/>
                      <a:pt x="18211" y="5644"/>
                    </a:cubicBezTo>
                    <a:close/>
                    <a:moveTo>
                      <a:pt x="11486" y="3153"/>
                    </a:moveTo>
                    <a:cubicBezTo>
                      <a:pt x="11467" y="3157"/>
                      <a:pt x="11478" y="3166"/>
                      <a:pt x="11488" y="3169"/>
                    </a:cubicBezTo>
                    <a:cubicBezTo>
                      <a:pt x="11498" y="3173"/>
                      <a:pt x="11507" y="3171"/>
                      <a:pt x="11486" y="3153"/>
                    </a:cubicBezTo>
                    <a:lnTo>
                      <a:pt x="11486" y="3154"/>
                    </a:lnTo>
                    <a:lnTo>
                      <a:pt x="11486" y="3153"/>
                    </a:lnTo>
                    <a:close/>
                    <a:moveTo>
                      <a:pt x="11072" y="1540"/>
                    </a:moveTo>
                    <a:cubicBezTo>
                      <a:pt x="11065" y="1513"/>
                      <a:pt x="11066" y="1513"/>
                      <a:pt x="11068" y="1520"/>
                    </a:cubicBezTo>
                    <a:cubicBezTo>
                      <a:pt x="11070" y="1527"/>
                      <a:pt x="11074" y="1541"/>
                      <a:pt x="11072" y="1540"/>
                    </a:cubicBezTo>
                    <a:cubicBezTo>
                      <a:pt x="11071" y="1537"/>
                      <a:pt x="11072" y="1538"/>
                      <a:pt x="11073" y="1538"/>
                    </a:cubicBezTo>
                    <a:cubicBezTo>
                      <a:pt x="11074" y="1539"/>
                      <a:pt x="11073" y="1540"/>
                      <a:pt x="11072" y="1540"/>
                    </a:cubicBezTo>
                    <a:close/>
                    <a:moveTo>
                      <a:pt x="10200" y="946"/>
                    </a:moveTo>
                    <a:cubicBezTo>
                      <a:pt x="10216" y="945"/>
                      <a:pt x="10208" y="942"/>
                      <a:pt x="10200" y="940"/>
                    </a:cubicBezTo>
                    <a:cubicBezTo>
                      <a:pt x="10192" y="939"/>
                      <a:pt x="10184" y="940"/>
                      <a:pt x="10200" y="946"/>
                    </a:cubicBezTo>
                    <a:lnTo>
                      <a:pt x="10200" y="946"/>
                    </a:lnTo>
                    <a:lnTo>
                      <a:pt x="10200" y="946"/>
                    </a:lnTo>
                    <a:close/>
                    <a:moveTo>
                      <a:pt x="10126" y="928"/>
                    </a:moveTo>
                    <a:cubicBezTo>
                      <a:pt x="10135" y="925"/>
                      <a:pt x="10093" y="934"/>
                      <a:pt x="10070" y="939"/>
                    </a:cubicBezTo>
                    <a:cubicBezTo>
                      <a:pt x="10047" y="944"/>
                      <a:pt x="10043" y="946"/>
                      <a:pt x="10126" y="928"/>
                    </a:cubicBezTo>
                    <a:lnTo>
                      <a:pt x="10126" y="928"/>
                    </a:lnTo>
                    <a:close/>
                    <a:moveTo>
                      <a:pt x="8590" y="488"/>
                    </a:moveTo>
                    <a:lnTo>
                      <a:pt x="8590" y="488"/>
                    </a:lnTo>
                    <a:lnTo>
                      <a:pt x="8590" y="488"/>
                    </a:lnTo>
                    <a:close/>
                    <a:moveTo>
                      <a:pt x="8466" y="438"/>
                    </a:moveTo>
                    <a:cubicBezTo>
                      <a:pt x="8487" y="444"/>
                      <a:pt x="8489" y="445"/>
                      <a:pt x="8485" y="443"/>
                    </a:cubicBezTo>
                    <a:cubicBezTo>
                      <a:pt x="8481" y="442"/>
                      <a:pt x="8470" y="439"/>
                      <a:pt x="8466" y="438"/>
                    </a:cubicBezTo>
                    <a:cubicBezTo>
                      <a:pt x="8469" y="439"/>
                      <a:pt x="8469" y="439"/>
                      <a:pt x="8468" y="439"/>
                    </a:cubicBezTo>
                    <a:lnTo>
                      <a:pt x="8466" y="438"/>
                    </a:lnTo>
                    <a:close/>
                    <a:moveTo>
                      <a:pt x="7888" y="324"/>
                    </a:moveTo>
                    <a:cubicBezTo>
                      <a:pt x="7886" y="325"/>
                      <a:pt x="7861" y="317"/>
                      <a:pt x="7849" y="314"/>
                    </a:cubicBezTo>
                    <a:cubicBezTo>
                      <a:pt x="7837" y="310"/>
                      <a:pt x="7838" y="310"/>
                      <a:pt x="7888" y="324"/>
                    </a:cubicBezTo>
                    <a:lnTo>
                      <a:pt x="7888" y="324"/>
                    </a:lnTo>
                    <a:lnTo>
                      <a:pt x="7888" y="324"/>
                    </a:lnTo>
                    <a:close/>
                    <a:moveTo>
                      <a:pt x="7752" y="283"/>
                    </a:moveTo>
                    <a:cubicBezTo>
                      <a:pt x="7772" y="288"/>
                      <a:pt x="7792" y="293"/>
                      <a:pt x="7812" y="299"/>
                    </a:cubicBezTo>
                    <a:cubicBezTo>
                      <a:pt x="7832" y="304"/>
                      <a:pt x="7852" y="309"/>
                      <a:pt x="7871" y="314"/>
                    </a:cubicBezTo>
                    <a:cubicBezTo>
                      <a:pt x="7873" y="313"/>
                      <a:pt x="7843" y="307"/>
                      <a:pt x="7813" y="301"/>
                    </a:cubicBezTo>
                    <a:cubicBezTo>
                      <a:pt x="7783" y="294"/>
                      <a:pt x="7752" y="286"/>
                      <a:pt x="7752" y="283"/>
                    </a:cubicBezTo>
                    <a:cubicBezTo>
                      <a:pt x="7766" y="287"/>
                      <a:pt x="7766" y="289"/>
                      <a:pt x="7763" y="290"/>
                    </a:cubicBezTo>
                    <a:cubicBezTo>
                      <a:pt x="7759" y="290"/>
                      <a:pt x="7752" y="289"/>
                      <a:pt x="7752" y="283"/>
                    </a:cubicBezTo>
                    <a:close/>
                    <a:moveTo>
                      <a:pt x="7816" y="289"/>
                    </a:moveTo>
                    <a:cubicBezTo>
                      <a:pt x="7794" y="290"/>
                      <a:pt x="7824" y="297"/>
                      <a:pt x="7844" y="300"/>
                    </a:cubicBezTo>
                    <a:cubicBezTo>
                      <a:pt x="7865" y="303"/>
                      <a:pt x="7876" y="302"/>
                      <a:pt x="7816" y="289"/>
                    </a:cubicBezTo>
                    <a:lnTo>
                      <a:pt x="7815" y="290"/>
                    </a:lnTo>
                    <a:lnTo>
                      <a:pt x="7816" y="289"/>
                    </a:lnTo>
                    <a:close/>
                    <a:moveTo>
                      <a:pt x="11423" y="1565"/>
                    </a:moveTo>
                    <a:cubicBezTo>
                      <a:pt x="11495" y="1604"/>
                      <a:pt x="11472" y="1670"/>
                      <a:pt x="11430" y="1728"/>
                    </a:cubicBezTo>
                    <a:cubicBezTo>
                      <a:pt x="11388" y="1785"/>
                      <a:pt x="11327" y="1832"/>
                      <a:pt x="11324" y="1834"/>
                    </a:cubicBezTo>
                    <a:cubicBezTo>
                      <a:pt x="11339" y="1839"/>
                      <a:pt x="11350" y="1846"/>
                      <a:pt x="11356" y="1854"/>
                    </a:cubicBezTo>
                    <a:cubicBezTo>
                      <a:pt x="11363" y="1863"/>
                      <a:pt x="11365" y="1873"/>
                      <a:pt x="11364" y="1885"/>
                    </a:cubicBezTo>
                    <a:cubicBezTo>
                      <a:pt x="11329" y="1878"/>
                      <a:pt x="11295" y="1872"/>
                      <a:pt x="11260" y="1865"/>
                    </a:cubicBezTo>
                    <a:cubicBezTo>
                      <a:pt x="11226" y="1858"/>
                      <a:pt x="11192" y="1851"/>
                      <a:pt x="11157" y="1843"/>
                    </a:cubicBezTo>
                    <a:cubicBezTo>
                      <a:pt x="11245" y="1903"/>
                      <a:pt x="11294" y="1976"/>
                      <a:pt x="11337" y="2052"/>
                    </a:cubicBezTo>
                    <a:cubicBezTo>
                      <a:pt x="11380" y="2128"/>
                      <a:pt x="11419" y="2207"/>
                      <a:pt x="11488" y="2277"/>
                    </a:cubicBezTo>
                    <a:cubicBezTo>
                      <a:pt x="11451" y="2285"/>
                      <a:pt x="11431" y="2276"/>
                      <a:pt x="11426" y="2278"/>
                    </a:cubicBezTo>
                    <a:cubicBezTo>
                      <a:pt x="11421" y="2279"/>
                      <a:pt x="11430" y="2290"/>
                      <a:pt x="11451" y="2336"/>
                    </a:cubicBezTo>
                    <a:cubicBezTo>
                      <a:pt x="11434" y="2330"/>
                      <a:pt x="11416" y="2324"/>
                      <a:pt x="11400" y="2316"/>
                    </a:cubicBezTo>
                    <a:cubicBezTo>
                      <a:pt x="11383" y="2308"/>
                      <a:pt x="11367" y="2300"/>
                      <a:pt x="11352" y="2291"/>
                    </a:cubicBezTo>
                    <a:cubicBezTo>
                      <a:pt x="11341" y="2324"/>
                      <a:pt x="11352" y="2392"/>
                      <a:pt x="11358" y="2453"/>
                    </a:cubicBezTo>
                    <a:cubicBezTo>
                      <a:pt x="11365" y="2514"/>
                      <a:pt x="11366" y="2568"/>
                      <a:pt x="11336" y="2575"/>
                    </a:cubicBezTo>
                    <a:cubicBezTo>
                      <a:pt x="11403" y="2639"/>
                      <a:pt x="11423" y="2669"/>
                      <a:pt x="11444" y="2694"/>
                    </a:cubicBezTo>
                    <a:cubicBezTo>
                      <a:pt x="11464" y="2719"/>
                      <a:pt x="11486" y="2740"/>
                      <a:pt x="11558" y="2787"/>
                    </a:cubicBezTo>
                    <a:cubicBezTo>
                      <a:pt x="11547" y="2780"/>
                      <a:pt x="11536" y="2775"/>
                      <a:pt x="11525" y="2774"/>
                    </a:cubicBezTo>
                    <a:cubicBezTo>
                      <a:pt x="11514" y="2772"/>
                      <a:pt x="11503" y="2773"/>
                      <a:pt x="11492" y="2777"/>
                    </a:cubicBezTo>
                    <a:cubicBezTo>
                      <a:pt x="11517" y="2772"/>
                      <a:pt x="11577" y="2881"/>
                      <a:pt x="11643" y="2998"/>
                    </a:cubicBezTo>
                    <a:cubicBezTo>
                      <a:pt x="11708" y="3114"/>
                      <a:pt x="11779" y="3237"/>
                      <a:pt x="11826" y="3261"/>
                    </a:cubicBezTo>
                    <a:cubicBezTo>
                      <a:pt x="11763" y="3313"/>
                      <a:pt x="11748" y="3295"/>
                      <a:pt x="11737" y="3266"/>
                    </a:cubicBezTo>
                    <a:cubicBezTo>
                      <a:pt x="11727" y="3237"/>
                      <a:pt x="11721" y="3198"/>
                      <a:pt x="11675" y="3207"/>
                    </a:cubicBezTo>
                    <a:cubicBezTo>
                      <a:pt x="11699" y="3236"/>
                      <a:pt x="11695" y="3238"/>
                      <a:pt x="11680" y="3239"/>
                    </a:cubicBezTo>
                    <a:cubicBezTo>
                      <a:pt x="11665" y="3241"/>
                      <a:pt x="11640" y="3242"/>
                      <a:pt x="11623" y="3269"/>
                    </a:cubicBezTo>
                    <a:cubicBezTo>
                      <a:pt x="11607" y="3250"/>
                      <a:pt x="11566" y="3215"/>
                      <a:pt x="11519" y="3183"/>
                    </a:cubicBezTo>
                    <a:cubicBezTo>
                      <a:pt x="11472" y="3152"/>
                      <a:pt x="11419" y="3124"/>
                      <a:pt x="11381" y="3122"/>
                    </a:cubicBezTo>
                    <a:cubicBezTo>
                      <a:pt x="11375" y="3139"/>
                      <a:pt x="11368" y="3168"/>
                      <a:pt x="11356" y="3194"/>
                    </a:cubicBezTo>
                    <a:cubicBezTo>
                      <a:pt x="11344" y="3220"/>
                      <a:pt x="11329" y="3243"/>
                      <a:pt x="11306" y="3247"/>
                    </a:cubicBezTo>
                    <a:cubicBezTo>
                      <a:pt x="11267" y="3195"/>
                      <a:pt x="11044" y="3063"/>
                      <a:pt x="10856" y="2945"/>
                    </a:cubicBezTo>
                    <a:cubicBezTo>
                      <a:pt x="10669" y="2826"/>
                      <a:pt x="10517" y="2721"/>
                      <a:pt x="10623" y="2722"/>
                    </a:cubicBezTo>
                    <a:cubicBezTo>
                      <a:pt x="10599" y="2697"/>
                      <a:pt x="10286" y="2624"/>
                      <a:pt x="10152" y="2454"/>
                    </a:cubicBezTo>
                    <a:cubicBezTo>
                      <a:pt x="10037" y="2309"/>
                      <a:pt x="10272" y="2373"/>
                      <a:pt x="10186" y="2230"/>
                    </a:cubicBezTo>
                    <a:cubicBezTo>
                      <a:pt x="10183" y="2232"/>
                      <a:pt x="10151" y="2250"/>
                      <a:pt x="10117" y="2272"/>
                    </a:cubicBezTo>
                    <a:cubicBezTo>
                      <a:pt x="10082" y="2293"/>
                      <a:pt x="10045" y="2319"/>
                      <a:pt x="10031" y="2338"/>
                    </a:cubicBezTo>
                    <a:cubicBezTo>
                      <a:pt x="10013" y="2315"/>
                      <a:pt x="10001" y="2282"/>
                      <a:pt x="10006" y="2259"/>
                    </a:cubicBezTo>
                    <a:cubicBezTo>
                      <a:pt x="10011" y="2237"/>
                      <a:pt x="10034" y="2226"/>
                      <a:pt x="10089" y="2247"/>
                    </a:cubicBezTo>
                    <a:cubicBezTo>
                      <a:pt x="10071" y="2248"/>
                      <a:pt x="10055" y="2246"/>
                      <a:pt x="10039" y="2240"/>
                    </a:cubicBezTo>
                    <a:cubicBezTo>
                      <a:pt x="10024" y="2234"/>
                      <a:pt x="10010" y="2226"/>
                      <a:pt x="10000" y="2214"/>
                    </a:cubicBezTo>
                    <a:cubicBezTo>
                      <a:pt x="10027" y="2212"/>
                      <a:pt x="10054" y="2210"/>
                      <a:pt x="10080" y="2208"/>
                    </a:cubicBezTo>
                    <a:cubicBezTo>
                      <a:pt x="10107" y="2205"/>
                      <a:pt x="10134" y="2203"/>
                      <a:pt x="10161" y="2200"/>
                    </a:cubicBezTo>
                    <a:cubicBezTo>
                      <a:pt x="10128" y="2170"/>
                      <a:pt x="10089" y="2179"/>
                      <a:pt x="10055" y="2189"/>
                    </a:cubicBezTo>
                    <a:cubicBezTo>
                      <a:pt x="10020" y="2200"/>
                      <a:pt x="9990" y="2212"/>
                      <a:pt x="9973" y="2190"/>
                    </a:cubicBezTo>
                    <a:cubicBezTo>
                      <a:pt x="9983" y="2173"/>
                      <a:pt x="9998" y="2159"/>
                      <a:pt x="10016" y="2148"/>
                    </a:cubicBezTo>
                    <a:cubicBezTo>
                      <a:pt x="10034" y="2137"/>
                      <a:pt x="10054" y="2131"/>
                      <a:pt x="10077" y="2128"/>
                    </a:cubicBezTo>
                    <a:cubicBezTo>
                      <a:pt x="10068" y="2118"/>
                      <a:pt x="10030" y="2063"/>
                      <a:pt x="9990" y="2011"/>
                    </a:cubicBezTo>
                    <a:cubicBezTo>
                      <a:pt x="9951" y="1958"/>
                      <a:pt x="9910" y="1909"/>
                      <a:pt x="9897" y="1911"/>
                    </a:cubicBezTo>
                    <a:cubicBezTo>
                      <a:pt x="9849" y="1903"/>
                      <a:pt x="9801" y="1894"/>
                      <a:pt x="9754" y="1883"/>
                    </a:cubicBezTo>
                    <a:cubicBezTo>
                      <a:pt x="9706" y="1873"/>
                      <a:pt x="9659" y="1861"/>
                      <a:pt x="9612" y="1848"/>
                    </a:cubicBezTo>
                    <a:cubicBezTo>
                      <a:pt x="9623" y="1847"/>
                      <a:pt x="9701" y="1865"/>
                      <a:pt x="9767" y="1895"/>
                    </a:cubicBezTo>
                    <a:cubicBezTo>
                      <a:pt x="9834" y="1925"/>
                      <a:pt x="9889" y="1966"/>
                      <a:pt x="9857" y="2011"/>
                    </a:cubicBezTo>
                    <a:cubicBezTo>
                      <a:pt x="9831" y="2035"/>
                      <a:pt x="9805" y="2049"/>
                      <a:pt x="9776" y="2053"/>
                    </a:cubicBezTo>
                    <a:cubicBezTo>
                      <a:pt x="9747" y="2057"/>
                      <a:pt x="9716" y="2051"/>
                      <a:pt x="9683" y="2036"/>
                    </a:cubicBezTo>
                    <a:cubicBezTo>
                      <a:pt x="9742" y="2027"/>
                      <a:pt x="9747" y="2015"/>
                      <a:pt x="9739" y="2008"/>
                    </a:cubicBezTo>
                    <a:cubicBezTo>
                      <a:pt x="9731" y="2001"/>
                      <a:pt x="9711" y="1999"/>
                      <a:pt x="9719" y="2010"/>
                    </a:cubicBezTo>
                    <a:cubicBezTo>
                      <a:pt x="9663" y="2018"/>
                      <a:pt x="9619" y="1974"/>
                      <a:pt x="9582" y="1921"/>
                    </a:cubicBezTo>
                    <a:cubicBezTo>
                      <a:pt x="9545" y="1867"/>
                      <a:pt x="9515" y="1805"/>
                      <a:pt x="9487" y="1774"/>
                    </a:cubicBezTo>
                    <a:cubicBezTo>
                      <a:pt x="9540" y="1779"/>
                      <a:pt x="9592" y="1785"/>
                      <a:pt x="9644" y="1792"/>
                    </a:cubicBezTo>
                    <a:cubicBezTo>
                      <a:pt x="9697" y="1800"/>
                      <a:pt x="9749" y="1808"/>
                      <a:pt x="9800" y="1818"/>
                    </a:cubicBezTo>
                    <a:cubicBezTo>
                      <a:pt x="9747" y="1768"/>
                      <a:pt x="9686" y="1710"/>
                      <a:pt x="9615" y="1668"/>
                    </a:cubicBezTo>
                    <a:cubicBezTo>
                      <a:pt x="9544" y="1626"/>
                      <a:pt x="9463" y="1601"/>
                      <a:pt x="9368" y="1616"/>
                    </a:cubicBezTo>
                    <a:cubicBezTo>
                      <a:pt x="9510" y="1800"/>
                      <a:pt x="9155" y="1477"/>
                      <a:pt x="9126" y="1453"/>
                    </a:cubicBezTo>
                    <a:cubicBezTo>
                      <a:pt x="8953" y="1311"/>
                      <a:pt x="8750" y="1136"/>
                      <a:pt x="8522" y="1060"/>
                    </a:cubicBezTo>
                    <a:cubicBezTo>
                      <a:pt x="8278" y="978"/>
                      <a:pt x="8095" y="685"/>
                      <a:pt x="7914" y="514"/>
                    </a:cubicBezTo>
                    <a:cubicBezTo>
                      <a:pt x="7934" y="514"/>
                      <a:pt x="7876" y="500"/>
                      <a:pt x="7959" y="520"/>
                    </a:cubicBezTo>
                    <a:cubicBezTo>
                      <a:pt x="7982" y="525"/>
                      <a:pt x="7889" y="466"/>
                      <a:pt x="7866" y="440"/>
                    </a:cubicBezTo>
                    <a:cubicBezTo>
                      <a:pt x="7879" y="452"/>
                      <a:pt x="7894" y="464"/>
                      <a:pt x="7909" y="474"/>
                    </a:cubicBezTo>
                    <a:cubicBezTo>
                      <a:pt x="7925" y="484"/>
                      <a:pt x="7942" y="493"/>
                      <a:pt x="7960" y="500"/>
                    </a:cubicBezTo>
                    <a:cubicBezTo>
                      <a:pt x="7963" y="503"/>
                      <a:pt x="7939" y="476"/>
                      <a:pt x="7914" y="449"/>
                    </a:cubicBezTo>
                    <a:cubicBezTo>
                      <a:pt x="7890" y="423"/>
                      <a:pt x="7866" y="396"/>
                      <a:pt x="7869" y="398"/>
                    </a:cubicBezTo>
                    <a:cubicBezTo>
                      <a:pt x="7893" y="411"/>
                      <a:pt x="7904" y="416"/>
                      <a:pt x="7902" y="414"/>
                    </a:cubicBezTo>
                    <a:cubicBezTo>
                      <a:pt x="7900" y="411"/>
                      <a:pt x="7886" y="401"/>
                      <a:pt x="7860" y="383"/>
                    </a:cubicBezTo>
                    <a:cubicBezTo>
                      <a:pt x="7857" y="381"/>
                      <a:pt x="7896" y="405"/>
                      <a:pt x="7937" y="429"/>
                    </a:cubicBezTo>
                    <a:cubicBezTo>
                      <a:pt x="7978" y="453"/>
                      <a:pt x="8021" y="478"/>
                      <a:pt x="8027" y="478"/>
                    </a:cubicBezTo>
                    <a:cubicBezTo>
                      <a:pt x="8024" y="479"/>
                      <a:pt x="8011" y="470"/>
                      <a:pt x="7998" y="460"/>
                    </a:cubicBezTo>
                    <a:cubicBezTo>
                      <a:pt x="7984" y="449"/>
                      <a:pt x="7969" y="437"/>
                      <a:pt x="7961" y="432"/>
                    </a:cubicBezTo>
                    <a:cubicBezTo>
                      <a:pt x="7965" y="436"/>
                      <a:pt x="7970" y="439"/>
                      <a:pt x="7976" y="441"/>
                    </a:cubicBezTo>
                    <a:cubicBezTo>
                      <a:pt x="7981" y="443"/>
                      <a:pt x="7986" y="443"/>
                      <a:pt x="7992" y="442"/>
                    </a:cubicBezTo>
                    <a:cubicBezTo>
                      <a:pt x="7977" y="434"/>
                      <a:pt x="7976" y="432"/>
                      <a:pt x="7989" y="437"/>
                    </a:cubicBezTo>
                    <a:cubicBezTo>
                      <a:pt x="8002" y="442"/>
                      <a:pt x="8029" y="453"/>
                      <a:pt x="8069" y="471"/>
                    </a:cubicBezTo>
                    <a:cubicBezTo>
                      <a:pt x="7816" y="331"/>
                      <a:pt x="7808" y="323"/>
                      <a:pt x="7879" y="355"/>
                    </a:cubicBezTo>
                    <a:cubicBezTo>
                      <a:pt x="7949" y="387"/>
                      <a:pt x="8096" y="457"/>
                      <a:pt x="8154" y="474"/>
                    </a:cubicBezTo>
                    <a:cubicBezTo>
                      <a:pt x="8133" y="459"/>
                      <a:pt x="8124" y="452"/>
                      <a:pt x="8128" y="451"/>
                    </a:cubicBezTo>
                    <a:cubicBezTo>
                      <a:pt x="8132" y="450"/>
                      <a:pt x="8149" y="456"/>
                      <a:pt x="8179" y="468"/>
                    </a:cubicBezTo>
                    <a:cubicBezTo>
                      <a:pt x="7572" y="206"/>
                      <a:pt x="7525" y="194"/>
                      <a:pt x="7624" y="241"/>
                    </a:cubicBezTo>
                    <a:cubicBezTo>
                      <a:pt x="7723" y="289"/>
                      <a:pt x="7967" y="396"/>
                      <a:pt x="7943" y="372"/>
                    </a:cubicBezTo>
                    <a:cubicBezTo>
                      <a:pt x="7926" y="366"/>
                      <a:pt x="7910" y="359"/>
                      <a:pt x="7894" y="353"/>
                    </a:cubicBezTo>
                    <a:cubicBezTo>
                      <a:pt x="7877" y="347"/>
                      <a:pt x="7861" y="340"/>
                      <a:pt x="7844" y="334"/>
                    </a:cubicBezTo>
                    <a:cubicBezTo>
                      <a:pt x="7864" y="329"/>
                      <a:pt x="7960" y="367"/>
                      <a:pt x="7969" y="370"/>
                    </a:cubicBezTo>
                    <a:cubicBezTo>
                      <a:pt x="7987" y="376"/>
                      <a:pt x="7462" y="210"/>
                      <a:pt x="7832" y="319"/>
                    </a:cubicBezTo>
                    <a:cubicBezTo>
                      <a:pt x="7821" y="314"/>
                      <a:pt x="7809" y="310"/>
                      <a:pt x="7797" y="306"/>
                    </a:cubicBezTo>
                    <a:cubicBezTo>
                      <a:pt x="7785" y="302"/>
                      <a:pt x="7773" y="298"/>
                      <a:pt x="7761" y="295"/>
                    </a:cubicBezTo>
                    <a:cubicBezTo>
                      <a:pt x="7771" y="297"/>
                      <a:pt x="7780" y="299"/>
                      <a:pt x="7789" y="301"/>
                    </a:cubicBezTo>
                    <a:cubicBezTo>
                      <a:pt x="7799" y="304"/>
                      <a:pt x="7808" y="307"/>
                      <a:pt x="7817" y="311"/>
                    </a:cubicBezTo>
                    <a:cubicBezTo>
                      <a:pt x="7383" y="177"/>
                      <a:pt x="7384" y="175"/>
                      <a:pt x="7466" y="200"/>
                    </a:cubicBezTo>
                    <a:cubicBezTo>
                      <a:pt x="7549" y="224"/>
                      <a:pt x="7715" y="275"/>
                      <a:pt x="7613" y="248"/>
                    </a:cubicBezTo>
                    <a:cubicBezTo>
                      <a:pt x="7627" y="251"/>
                      <a:pt x="7634" y="253"/>
                      <a:pt x="7634" y="253"/>
                    </a:cubicBezTo>
                    <a:cubicBezTo>
                      <a:pt x="7635" y="253"/>
                      <a:pt x="7628" y="252"/>
                      <a:pt x="7615" y="248"/>
                    </a:cubicBezTo>
                    <a:cubicBezTo>
                      <a:pt x="7665" y="260"/>
                      <a:pt x="7717" y="269"/>
                      <a:pt x="7768" y="280"/>
                    </a:cubicBezTo>
                    <a:cubicBezTo>
                      <a:pt x="7819" y="290"/>
                      <a:pt x="7870" y="300"/>
                      <a:pt x="7920" y="312"/>
                    </a:cubicBezTo>
                    <a:cubicBezTo>
                      <a:pt x="7863" y="298"/>
                      <a:pt x="7842" y="292"/>
                      <a:pt x="7823" y="288"/>
                    </a:cubicBezTo>
                    <a:cubicBezTo>
                      <a:pt x="7804" y="284"/>
                      <a:pt x="7789" y="281"/>
                      <a:pt x="7744" y="272"/>
                    </a:cubicBezTo>
                    <a:cubicBezTo>
                      <a:pt x="7836" y="288"/>
                      <a:pt x="7863" y="293"/>
                      <a:pt x="7875" y="296"/>
                    </a:cubicBezTo>
                    <a:cubicBezTo>
                      <a:pt x="7887" y="299"/>
                      <a:pt x="7886" y="300"/>
                      <a:pt x="7922" y="307"/>
                    </a:cubicBezTo>
                    <a:cubicBezTo>
                      <a:pt x="7913" y="306"/>
                      <a:pt x="7905" y="302"/>
                      <a:pt x="7896" y="299"/>
                    </a:cubicBezTo>
                    <a:cubicBezTo>
                      <a:pt x="7888" y="297"/>
                      <a:pt x="7879" y="294"/>
                      <a:pt x="7867" y="294"/>
                    </a:cubicBezTo>
                    <a:cubicBezTo>
                      <a:pt x="7867" y="293"/>
                      <a:pt x="7894" y="297"/>
                      <a:pt x="7911" y="302"/>
                    </a:cubicBezTo>
                    <a:lnTo>
                      <a:pt x="7909" y="302"/>
                    </a:lnTo>
                    <a:cubicBezTo>
                      <a:pt x="7903" y="307"/>
                      <a:pt x="7771" y="389"/>
                      <a:pt x="7804" y="409"/>
                    </a:cubicBezTo>
                    <a:cubicBezTo>
                      <a:pt x="7878" y="455"/>
                      <a:pt x="8020" y="319"/>
                      <a:pt x="8128" y="340"/>
                    </a:cubicBezTo>
                    <a:cubicBezTo>
                      <a:pt x="8123" y="342"/>
                      <a:pt x="8112" y="346"/>
                      <a:pt x="8100" y="350"/>
                    </a:cubicBezTo>
                    <a:cubicBezTo>
                      <a:pt x="8088" y="353"/>
                      <a:pt x="8074" y="357"/>
                      <a:pt x="8064" y="356"/>
                    </a:cubicBezTo>
                    <a:cubicBezTo>
                      <a:pt x="8096" y="364"/>
                      <a:pt x="8125" y="376"/>
                      <a:pt x="8155" y="389"/>
                    </a:cubicBezTo>
                    <a:cubicBezTo>
                      <a:pt x="8184" y="401"/>
                      <a:pt x="8214" y="413"/>
                      <a:pt x="8246" y="421"/>
                    </a:cubicBezTo>
                    <a:cubicBezTo>
                      <a:pt x="8130" y="393"/>
                      <a:pt x="8146" y="403"/>
                      <a:pt x="8175" y="407"/>
                    </a:cubicBezTo>
                    <a:cubicBezTo>
                      <a:pt x="8203" y="411"/>
                      <a:pt x="8244" y="408"/>
                      <a:pt x="8178" y="352"/>
                    </a:cubicBezTo>
                    <a:cubicBezTo>
                      <a:pt x="8227" y="361"/>
                      <a:pt x="8275" y="372"/>
                      <a:pt x="8322" y="385"/>
                    </a:cubicBezTo>
                    <a:cubicBezTo>
                      <a:pt x="8370" y="397"/>
                      <a:pt x="8417" y="411"/>
                      <a:pt x="8464" y="426"/>
                    </a:cubicBezTo>
                    <a:cubicBezTo>
                      <a:pt x="8151" y="348"/>
                      <a:pt x="8173" y="347"/>
                      <a:pt x="8245" y="359"/>
                    </a:cubicBezTo>
                    <a:cubicBezTo>
                      <a:pt x="8317" y="372"/>
                      <a:pt x="8440" y="398"/>
                      <a:pt x="8328" y="374"/>
                    </a:cubicBezTo>
                    <a:cubicBezTo>
                      <a:pt x="8375" y="380"/>
                      <a:pt x="8393" y="381"/>
                      <a:pt x="8383" y="378"/>
                    </a:cubicBezTo>
                    <a:cubicBezTo>
                      <a:pt x="8374" y="374"/>
                      <a:pt x="8336" y="366"/>
                      <a:pt x="8271" y="353"/>
                    </a:cubicBezTo>
                    <a:cubicBezTo>
                      <a:pt x="8368" y="324"/>
                      <a:pt x="8454" y="338"/>
                      <a:pt x="8536" y="364"/>
                    </a:cubicBezTo>
                    <a:cubicBezTo>
                      <a:pt x="8619" y="390"/>
                      <a:pt x="8699" y="429"/>
                      <a:pt x="8786" y="451"/>
                    </a:cubicBezTo>
                    <a:cubicBezTo>
                      <a:pt x="8812" y="440"/>
                      <a:pt x="8788" y="444"/>
                      <a:pt x="8758" y="449"/>
                    </a:cubicBezTo>
                    <a:cubicBezTo>
                      <a:pt x="8728" y="455"/>
                      <a:pt x="8692" y="462"/>
                      <a:pt x="8695" y="455"/>
                    </a:cubicBezTo>
                    <a:cubicBezTo>
                      <a:pt x="8720" y="463"/>
                      <a:pt x="8745" y="470"/>
                      <a:pt x="8770" y="476"/>
                    </a:cubicBezTo>
                    <a:cubicBezTo>
                      <a:pt x="8796" y="483"/>
                      <a:pt x="8821" y="488"/>
                      <a:pt x="8847" y="493"/>
                    </a:cubicBezTo>
                    <a:cubicBezTo>
                      <a:pt x="8837" y="490"/>
                      <a:pt x="8824" y="487"/>
                      <a:pt x="8811" y="482"/>
                    </a:cubicBezTo>
                    <a:cubicBezTo>
                      <a:pt x="8798" y="477"/>
                      <a:pt x="8787" y="471"/>
                      <a:pt x="8782" y="464"/>
                    </a:cubicBezTo>
                    <a:cubicBezTo>
                      <a:pt x="8879" y="466"/>
                      <a:pt x="8974" y="492"/>
                      <a:pt x="9066" y="524"/>
                    </a:cubicBezTo>
                    <a:cubicBezTo>
                      <a:pt x="9158" y="557"/>
                      <a:pt x="9247" y="597"/>
                      <a:pt x="9334" y="628"/>
                    </a:cubicBezTo>
                    <a:cubicBezTo>
                      <a:pt x="9315" y="616"/>
                      <a:pt x="9300" y="611"/>
                      <a:pt x="9288" y="612"/>
                    </a:cubicBezTo>
                    <a:cubicBezTo>
                      <a:pt x="9275" y="612"/>
                      <a:pt x="9266" y="620"/>
                      <a:pt x="9261" y="633"/>
                    </a:cubicBezTo>
                    <a:cubicBezTo>
                      <a:pt x="9329" y="660"/>
                      <a:pt x="9414" y="672"/>
                      <a:pt x="9502" y="684"/>
                    </a:cubicBezTo>
                    <a:cubicBezTo>
                      <a:pt x="9590" y="695"/>
                      <a:pt x="9681" y="706"/>
                      <a:pt x="9762" y="732"/>
                    </a:cubicBezTo>
                    <a:cubicBezTo>
                      <a:pt x="9621" y="802"/>
                      <a:pt x="9755" y="805"/>
                      <a:pt x="9892" y="809"/>
                    </a:cubicBezTo>
                    <a:cubicBezTo>
                      <a:pt x="10029" y="812"/>
                      <a:pt x="10169" y="817"/>
                      <a:pt x="10038" y="889"/>
                    </a:cubicBezTo>
                    <a:cubicBezTo>
                      <a:pt x="10084" y="898"/>
                      <a:pt x="10234" y="927"/>
                      <a:pt x="10322" y="949"/>
                    </a:cubicBezTo>
                    <a:cubicBezTo>
                      <a:pt x="10409" y="971"/>
                      <a:pt x="10434" y="987"/>
                      <a:pt x="10227" y="967"/>
                    </a:cubicBezTo>
                    <a:cubicBezTo>
                      <a:pt x="10246" y="975"/>
                      <a:pt x="10310" y="996"/>
                      <a:pt x="10362" y="1012"/>
                    </a:cubicBezTo>
                    <a:cubicBezTo>
                      <a:pt x="10414" y="1028"/>
                      <a:pt x="10453" y="1041"/>
                      <a:pt x="10421" y="1033"/>
                    </a:cubicBezTo>
                    <a:cubicBezTo>
                      <a:pt x="10444" y="1038"/>
                      <a:pt x="10481" y="1045"/>
                      <a:pt x="10511" y="1056"/>
                    </a:cubicBezTo>
                    <a:cubicBezTo>
                      <a:pt x="10541" y="1068"/>
                      <a:pt x="10564" y="1084"/>
                      <a:pt x="10560" y="1109"/>
                    </a:cubicBezTo>
                    <a:cubicBezTo>
                      <a:pt x="10527" y="1107"/>
                      <a:pt x="10493" y="1104"/>
                      <a:pt x="10460" y="1099"/>
                    </a:cubicBezTo>
                    <a:cubicBezTo>
                      <a:pt x="10427" y="1094"/>
                      <a:pt x="10395" y="1088"/>
                      <a:pt x="10362" y="1081"/>
                    </a:cubicBezTo>
                    <a:cubicBezTo>
                      <a:pt x="10362" y="1081"/>
                      <a:pt x="10451" y="1152"/>
                      <a:pt x="10525" y="1203"/>
                    </a:cubicBezTo>
                    <a:cubicBezTo>
                      <a:pt x="10600" y="1255"/>
                      <a:pt x="10659" y="1287"/>
                      <a:pt x="10601" y="1207"/>
                    </a:cubicBezTo>
                    <a:cubicBezTo>
                      <a:pt x="10690" y="1248"/>
                      <a:pt x="10827" y="1265"/>
                      <a:pt x="10959" y="1290"/>
                    </a:cubicBezTo>
                    <a:cubicBezTo>
                      <a:pt x="11092" y="1316"/>
                      <a:pt x="11218" y="1350"/>
                      <a:pt x="11286" y="1426"/>
                    </a:cubicBezTo>
                    <a:cubicBezTo>
                      <a:pt x="11182" y="1434"/>
                      <a:pt x="11078" y="1394"/>
                      <a:pt x="10973" y="1360"/>
                    </a:cubicBezTo>
                    <a:cubicBezTo>
                      <a:pt x="10868" y="1327"/>
                      <a:pt x="10763" y="1300"/>
                      <a:pt x="10657" y="1337"/>
                    </a:cubicBezTo>
                    <a:cubicBezTo>
                      <a:pt x="10711" y="1366"/>
                      <a:pt x="10755" y="1365"/>
                      <a:pt x="10800" y="1363"/>
                    </a:cubicBezTo>
                    <a:cubicBezTo>
                      <a:pt x="10845" y="1361"/>
                      <a:pt x="10891" y="1359"/>
                      <a:pt x="10951" y="1387"/>
                    </a:cubicBezTo>
                    <a:cubicBezTo>
                      <a:pt x="10946" y="1409"/>
                      <a:pt x="10935" y="1423"/>
                      <a:pt x="10917" y="1429"/>
                    </a:cubicBezTo>
                    <a:cubicBezTo>
                      <a:pt x="10899" y="1435"/>
                      <a:pt x="10874" y="1434"/>
                      <a:pt x="10842" y="1425"/>
                    </a:cubicBezTo>
                    <a:cubicBezTo>
                      <a:pt x="10953" y="1487"/>
                      <a:pt x="11050" y="1472"/>
                      <a:pt x="11143" y="1466"/>
                    </a:cubicBezTo>
                    <a:cubicBezTo>
                      <a:pt x="11237" y="1461"/>
                      <a:pt x="11327" y="1465"/>
                      <a:pt x="11423" y="1565"/>
                    </a:cubicBezTo>
                    <a:cubicBezTo>
                      <a:pt x="11425" y="1566"/>
                      <a:pt x="11370" y="1509"/>
                      <a:pt x="11342" y="1480"/>
                    </a:cubicBezTo>
                    <a:cubicBezTo>
                      <a:pt x="11314" y="1451"/>
                      <a:pt x="11313" y="1451"/>
                      <a:pt x="11423" y="1565"/>
                    </a:cubicBezTo>
                    <a:close/>
                    <a:moveTo>
                      <a:pt x="19710" y="5526"/>
                    </a:moveTo>
                    <a:cubicBezTo>
                      <a:pt x="19645" y="5434"/>
                      <a:pt x="19579" y="5341"/>
                      <a:pt x="19513" y="5249"/>
                    </a:cubicBezTo>
                    <a:cubicBezTo>
                      <a:pt x="19448" y="5156"/>
                      <a:pt x="19382" y="5064"/>
                      <a:pt x="19316" y="4971"/>
                    </a:cubicBezTo>
                    <a:cubicBezTo>
                      <a:pt x="19323" y="5013"/>
                      <a:pt x="19303" y="4987"/>
                      <a:pt x="19293" y="4971"/>
                    </a:cubicBezTo>
                    <a:cubicBezTo>
                      <a:pt x="19282" y="4955"/>
                      <a:pt x="19281" y="4948"/>
                      <a:pt x="19326" y="5028"/>
                    </a:cubicBezTo>
                    <a:cubicBezTo>
                      <a:pt x="19317" y="5020"/>
                      <a:pt x="19309" y="5012"/>
                      <a:pt x="19302" y="5003"/>
                    </a:cubicBezTo>
                    <a:cubicBezTo>
                      <a:pt x="19294" y="4995"/>
                      <a:pt x="19287" y="4986"/>
                      <a:pt x="19281" y="4977"/>
                    </a:cubicBezTo>
                    <a:cubicBezTo>
                      <a:pt x="19311" y="5057"/>
                      <a:pt x="19370" y="5141"/>
                      <a:pt x="19424" y="5228"/>
                    </a:cubicBezTo>
                    <a:cubicBezTo>
                      <a:pt x="19477" y="5316"/>
                      <a:pt x="19526" y="5407"/>
                      <a:pt x="19536" y="5502"/>
                    </a:cubicBezTo>
                    <a:cubicBezTo>
                      <a:pt x="19381" y="5340"/>
                      <a:pt x="19381" y="5518"/>
                      <a:pt x="19225" y="5412"/>
                    </a:cubicBezTo>
                    <a:cubicBezTo>
                      <a:pt x="18994" y="5254"/>
                      <a:pt x="18960" y="5096"/>
                      <a:pt x="18791" y="4891"/>
                    </a:cubicBezTo>
                    <a:cubicBezTo>
                      <a:pt x="18790" y="4897"/>
                      <a:pt x="18681" y="5258"/>
                      <a:pt x="18642" y="5408"/>
                    </a:cubicBezTo>
                    <a:cubicBezTo>
                      <a:pt x="18631" y="5450"/>
                      <a:pt x="18577" y="5816"/>
                      <a:pt x="18492" y="5786"/>
                    </a:cubicBezTo>
                    <a:cubicBezTo>
                      <a:pt x="18505" y="5791"/>
                      <a:pt x="18245" y="5839"/>
                      <a:pt x="18241" y="5865"/>
                    </a:cubicBezTo>
                    <a:cubicBezTo>
                      <a:pt x="18185" y="6181"/>
                      <a:pt x="18658" y="6675"/>
                      <a:pt x="18598" y="6992"/>
                    </a:cubicBezTo>
                    <a:cubicBezTo>
                      <a:pt x="18549" y="7246"/>
                      <a:pt x="18602" y="7536"/>
                      <a:pt x="18610" y="7792"/>
                    </a:cubicBezTo>
                    <a:cubicBezTo>
                      <a:pt x="18625" y="8289"/>
                      <a:pt x="18793" y="8745"/>
                      <a:pt x="18906" y="9168"/>
                    </a:cubicBezTo>
                    <a:cubicBezTo>
                      <a:pt x="19078" y="9811"/>
                      <a:pt x="19240" y="10130"/>
                      <a:pt x="19675" y="10622"/>
                    </a:cubicBezTo>
                    <a:cubicBezTo>
                      <a:pt x="19846" y="10815"/>
                      <a:pt x="20183" y="11206"/>
                      <a:pt x="20463" y="10969"/>
                    </a:cubicBezTo>
                    <a:cubicBezTo>
                      <a:pt x="20642" y="10819"/>
                      <a:pt x="20848" y="10631"/>
                      <a:pt x="20920" y="10419"/>
                    </a:cubicBezTo>
                    <a:cubicBezTo>
                      <a:pt x="20954" y="10318"/>
                      <a:pt x="20952" y="10165"/>
                      <a:pt x="20995" y="10305"/>
                    </a:cubicBezTo>
                    <a:cubicBezTo>
                      <a:pt x="21001" y="10256"/>
                      <a:pt x="21012" y="10208"/>
                      <a:pt x="21027" y="10161"/>
                    </a:cubicBezTo>
                    <a:cubicBezTo>
                      <a:pt x="21042" y="10113"/>
                      <a:pt x="21061" y="10067"/>
                      <a:pt x="21084" y="10022"/>
                    </a:cubicBezTo>
                    <a:cubicBezTo>
                      <a:pt x="21080" y="10053"/>
                      <a:pt x="21081" y="10067"/>
                      <a:pt x="21089" y="10063"/>
                    </a:cubicBezTo>
                    <a:cubicBezTo>
                      <a:pt x="21097" y="10060"/>
                      <a:pt x="21111" y="10039"/>
                      <a:pt x="21131" y="10000"/>
                    </a:cubicBezTo>
                    <a:cubicBezTo>
                      <a:pt x="21160" y="10042"/>
                      <a:pt x="21186" y="10085"/>
                      <a:pt x="21208" y="10130"/>
                    </a:cubicBezTo>
                    <a:cubicBezTo>
                      <a:pt x="21229" y="10175"/>
                      <a:pt x="21247" y="10222"/>
                      <a:pt x="21260" y="10269"/>
                    </a:cubicBezTo>
                    <a:cubicBezTo>
                      <a:pt x="21332" y="10111"/>
                      <a:pt x="21341" y="10090"/>
                      <a:pt x="21337" y="10089"/>
                    </a:cubicBezTo>
                    <a:cubicBezTo>
                      <a:pt x="21334" y="10088"/>
                      <a:pt x="21317" y="10107"/>
                      <a:pt x="21337" y="10029"/>
                    </a:cubicBezTo>
                    <a:cubicBezTo>
                      <a:pt x="21334" y="10049"/>
                      <a:pt x="21336" y="10062"/>
                      <a:pt x="21341" y="10067"/>
                    </a:cubicBezTo>
                    <a:cubicBezTo>
                      <a:pt x="21346" y="10072"/>
                      <a:pt x="21355" y="10069"/>
                      <a:pt x="21367" y="10058"/>
                    </a:cubicBezTo>
                    <a:cubicBezTo>
                      <a:pt x="21406" y="10311"/>
                      <a:pt x="21443" y="10564"/>
                      <a:pt x="21471" y="10819"/>
                    </a:cubicBezTo>
                    <a:cubicBezTo>
                      <a:pt x="21499" y="11073"/>
                      <a:pt x="21523" y="11328"/>
                      <a:pt x="21536" y="11583"/>
                    </a:cubicBezTo>
                    <a:cubicBezTo>
                      <a:pt x="21600" y="10528"/>
                      <a:pt x="21479" y="9461"/>
                      <a:pt x="21174" y="8434"/>
                    </a:cubicBezTo>
                    <a:cubicBezTo>
                      <a:pt x="20869" y="7405"/>
                      <a:pt x="20379" y="6418"/>
                      <a:pt x="19710" y="5526"/>
                    </a:cubicBezTo>
                    <a:cubicBezTo>
                      <a:pt x="19711" y="5407"/>
                      <a:pt x="20114" y="5864"/>
                      <a:pt x="20225" y="6112"/>
                    </a:cubicBezTo>
                    <a:cubicBezTo>
                      <a:pt x="20335" y="6359"/>
                      <a:pt x="20291" y="6308"/>
                      <a:pt x="19710" y="5526"/>
                    </a:cubicBezTo>
                    <a:close/>
                    <a:moveTo>
                      <a:pt x="6320" y="2107"/>
                    </a:moveTo>
                    <a:cubicBezTo>
                      <a:pt x="6338" y="2059"/>
                      <a:pt x="6303" y="2031"/>
                      <a:pt x="6261" y="2015"/>
                    </a:cubicBezTo>
                    <a:cubicBezTo>
                      <a:pt x="6218" y="1999"/>
                      <a:pt x="6168" y="1994"/>
                      <a:pt x="6156" y="1993"/>
                    </a:cubicBezTo>
                    <a:cubicBezTo>
                      <a:pt x="6155" y="1948"/>
                      <a:pt x="6160" y="1903"/>
                      <a:pt x="6169" y="1859"/>
                    </a:cubicBezTo>
                    <a:cubicBezTo>
                      <a:pt x="6179" y="1815"/>
                      <a:pt x="6193" y="1772"/>
                      <a:pt x="6213" y="1730"/>
                    </a:cubicBezTo>
                    <a:cubicBezTo>
                      <a:pt x="6168" y="1726"/>
                      <a:pt x="6125" y="1729"/>
                      <a:pt x="6085" y="1740"/>
                    </a:cubicBezTo>
                    <a:cubicBezTo>
                      <a:pt x="6046" y="1752"/>
                      <a:pt x="6009" y="1771"/>
                      <a:pt x="5974" y="1799"/>
                    </a:cubicBezTo>
                    <a:cubicBezTo>
                      <a:pt x="6004" y="1776"/>
                      <a:pt x="6027" y="1740"/>
                      <a:pt x="6049" y="1703"/>
                    </a:cubicBezTo>
                    <a:cubicBezTo>
                      <a:pt x="6070" y="1666"/>
                      <a:pt x="6091" y="1627"/>
                      <a:pt x="6114" y="1598"/>
                    </a:cubicBezTo>
                    <a:cubicBezTo>
                      <a:pt x="6083" y="1607"/>
                      <a:pt x="6069" y="1602"/>
                      <a:pt x="6054" y="1604"/>
                    </a:cubicBezTo>
                    <a:cubicBezTo>
                      <a:pt x="6039" y="1606"/>
                      <a:pt x="6024" y="1616"/>
                      <a:pt x="5990" y="1655"/>
                    </a:cubicBezTo>
                    <a:cubicBezTo>
                      <a:pt x="5980" y="1638"/>
                      <a:pt x="5975" y="1623"/>
                      <a:pt x="5975" y="1605"/>
                    </a:cubicBezTo>
                    <a:cubicBezTo>
                      <a:pt x="5975" y="1588"/>
                      <a:pt x="5979" y="1572"/>
                      <a:pt x="5988" y="1555"/>
                    </a:cubicBezTo>
                    <a:cubicBezTo>
                      <a:pt x="5953" y="1575"/>
                      <a:pt x="5921" y="1597"/>
                      <a:pt x="5892" y="1622"/>
                    </a:cubicBezTo>
                    <a:cubicBezTo>
                      <a:pt x="5863" y="1648"/>
                      <a:pt x="5837" y="1676"/>
                      <a:pt x="5814" y="1706"/>
                    </a:cubicBezTo>
                    <a:cubicBezTo>
                      <a:pt x="5791" y="1668"/>
                      <a:pt x="5788" y="1632"/>
                      <a:pt x="5807" y="1598"/>
                    </a:cubicBezTo>
                    <a:cubicBezTo>
                      <a:pt x="5826" y="1565"/>
                      <a:pt x="5866" y="1534"/>
                      <a:pt x="5928" y="1505"/>
                    </a:cubicBezTo>
                    <a:cubicBezTo>
                      <a:pt x="5826" y="1501"/>
                      <a:pt x="5729" y="1570"/>
                      <a:pt x="5633" y="1636"/>
                    </a:cubicBezTo>
                    <a:cubicBezTo>
                      <a:pt x="5537" y="1702"/>
                      <a:pt x="5443" y="1765"/>
                      <a:pt x="5347" y="1751"/>
                    </a:cubicBezTo>
                    <a:cubicBezTo>
                      <a:pt x="5361" y="1760"/>
                      <a:pt x="5374" y="1763"/>
                      <a:pt x="5390" y="1762"/>
                    </a:cubicBezTo>
                    <a:cubicBezTo>
                      <a:pt x="5405" y="1762"/>
                      <a:pt x="5420" y="1755"/>
                      <a:pt x="5437" y="1743"/>
                    </a:cubicBezTo>
                    <a:cubicBezTo>
                      <a:pt x="5423" y="1752"/>
                      <a:pt x="5409" y="1761"/>
                      <a:pt x="5395" y="1770"/>
                    </a:cubicBezTo>
                    <a:cubicBezTo>
                      <a:pt x="5381" y="1779"/>
                      <a:pt x="5367" y="1789"/>
                      <a:pt x="5354" y="1798"/>
                    </a:cubicBezTo>
                    <a:cubicBezTo>
                      <a:pt x="5393" y="1796"/>
                      <a:pt x="5432" y="1794"/>
                      <a:pt x="5471" y="1791"/>
                    </a:cubicBezTo>
                    <a:cubicBezTo>
                      <a:pt x="5510" y="1789"/>
                      <a:pt x="5549" y="1786"/>
                      <a:pt x="5588" y="1783"/>
                    </a:cubicBezTo>
                    <a:cubicBezTo>
                      <a:pt x="5554" y="1819"/>
                      <a:pt x="5508" y="1820"/>
                      <a:pt x="5458" y="1824"/>
                    </a:cubicBezTo>
                    <a:cubicBezTo>
                      <a:pt x="5408" y="1828"/>
                      <a:pt x="5355" y="1834"/>
                      <a:pt x="5307" y="1880"/>
                    </a:cubicBezTo>
                    <a:cubicBezTo>
                      <a:pt x="5326" y="1882"/>
                      <a:pt x="5425" y="1886"/>
                      <a:pt x="5515" y="1895"/>
                    </a:cubicBezTo>
                    <a:cubicBezTo>
                      <a:pt x="5604" y="1903"/>
                      <a:pt x="5685" y="1916"/>
                      <a:pt x="5669" y="1938"/>
                    </a:cubicBezTo>
                    <a:cubicBezTo>
                      <a:pt x="5451" y="1915"/>
                      <a:pt x="5387" y="1940"/>
                      <a:pt x="5356" y="1996"/>
                    </a:cubicBezTo>
                    <a:cubicBezTo>
                      <a:pt x="5325" y="2052"/>
                      <a:pt x="5326" y="2139"/>
                      <a:pt x="5239" y="2240"/>
                    </a:cubicBezTo>
                    <a:cubicBezTo>
                      <a:pt x="5357" y="2231"/>
                      <a:pt x="5473" y="2195"/>
                      <a:pt x="5589" y="2162"/>
                    </a:cubicBezTo>
                    <a:cubicBezTo>
                      <a:pt x="5705" y="2130"/>
                      <a:pt x="5822" y="2101"/>
                      <a:pt x="5942" y="2109"/>
                    </a:cubicBezTo>
                    <a:cubicBezTo>
                      <a:pt x="5887" y="2187"/>
                      <a:pt x="5935" y="2241"/>
                      <a:pt x="6005" y="2260"/>
                    </a:cubicBezTo>
                    <a:cubicBezTo>
                      <a:pt x="6075" y="2278"/>
                      <a:pt x="6166" y="2262"/>
                      <a:pt x="6198" y="2200"/>
                    </a:cubicBezTo>
                    <a:cubicBezTo>
                      <a:pt x="6193" y="2199"/>
                      <a:pt x="6170" y="2186"/>
                      <a:pt x="6147" y="2172"/>
                    </a:cubicBezTo>
                    <a:cubicBezTo>
                      <a:pt x="6123" y="2158"/>
                      <a:pt x="6099" y="2144"/>
                      <a:pt x="6092" y="2140"/>
                    </a:cubicBezTo>
                    <a:cubicBezTo>
                      <a:pt x="6111" y="2112"/>
                      <a:pt x="6135" y="2128"/>
                      <a:pt x="6159" y="2142"/>
                    </a:cubicBezTo>
                    <a:cubicBezTo>
                      <a:pt x="6183" y="2157"/>
                      <a:pt x="6206" y="2171"/>
                      <a:pt x="6223" y="2141"/>
                    </a:cubicBezTo>
                    <a:cubicBezTo>
                      <a:pt x="6206" y="2141"/>
                      <a:pt x="6197" y="2140"/>
                      <a:pt x="6194" y="2137"/>
                    </a:cubicBezTo>
                    <a:cubicBezTo>
                      <a:pt x="6192" y="2133"/>
                      <a:pt x="6196" y="2127"/>
                      <a:pt x="6203" y="2114"/>
                    </a:cubicBezTo>
                    <a:cubicBezTo>
                      <a:pt x="6235" y="2113"/>
                      <a:pt x="6259" y="2113"/>
                      <a:pt x="6278" y="2113"/>
                    </a:cubicBezTo>
                    <a:cubicBezTo>
                      <a:pt x="6296" y="2113"/>
                      <a:pt x="6310" y="2111"/>
                      <a:pt x="6320" y="2107"/>
                    </a:cubicBezTo>
                    <a:cubicBezTo>
                      <a:pt x="6310" y="2135"/>
                      <a:pt x="6306" y="2137"/>
                      <a:pt x="6306" y="2131"/>
                    </a:cubicBezTo>
                    <a:cubicBezTo>
                      <a:pt x="6307" y="2124"/>
                      <a:pt x="6312" y="2110"/>
                      <a:pt x="6320" y="2107"/>
                    </a:cubicBezTo>
                    <a:close/>
                    <a:moveTo>
                      <a:pt x="6541" y="1043"/>
                    </a:moveTo>
                    <a:cubicBezTo>
                      <a:pt x="6428" y="1122"/>
                      <a:pt x="6349" y="1118"/>
                      <a:pt x="6280" y="1115"/>
                    </a:cubicBezTo>
                    <a:cubicBezTo>
                      <a:pt x="6210" y="1111"/>
                      <a:pt x="6150" y="1106"/>
                      <a:pt x="6073" y="1183"/>
                    </a:cubicBezTo>
                    <a:cubicBezTo>
                      <a:pt x="6122" y="1190"/>
                      <a:pt x="6118" y="1194"/>
                      <a:pt x="6095" y="1201"/>
                    </a:cubicBezTo>
                    <a:cubicBezTo>
                      <a:pt x="6072" y="1208"/>
                      <a:pt x="6031" y="1219"/>
                      <a:pt x="6007" y="1239"/>
                    </a:cubicBezTo>
                    <a:cubicBezTo>
                      <a:pt x="6054" y="1244"/>
                      <a:pt x="6047" y="1236"/>
                      <a:pt x="6042" y="1230"/>
                    </a:cubicBezTo>
                    <a:cubicBezTo>
                      <a:pt x="6038" y="1223"/>
                      <a:pt x="6035" y="1217"/>
                      <a:pt x="6094" y="1226"/>
                    </a:cubicBezTo>
                    <a:cubicBezTo>
                      <a:pt x="6024" y="1278"/>
                      <a:pt x="6051" y="1266"/>
                      <a:pt x="6094" y="1241"/>
                    </a:cubicBezTo>
                    <a:cubicBezTo>
                      <a:pt x="6137" y="1215"/>
                      <a:pt x="6197" y="1176"/>
                      <a:pt x="6196" y="1174"/>
                    </a:cubicBezTo>
                    <a:cubicBezTo>
                      <a:pt x="6078" y="1288"/>
                      <a:pt x="6067" y="1293"/>
                      <a:pt x="6105" y="1271"/>
                    </a:cubicBezTo>
                    <a:cubicBezTo>
                      <a:pt x="6143" y="1250"/>
                      <a:pt x="6230" y="1202"/>
                      <a:pt x="6309" y="1211"/>
                    </a:cubicBezTo>
                    <a:cubicBezTo>
                      <a:pt x="6328" y="1193"/>
                      <a:pt x="6239" y="1239"/>
                      <a:pt x="6152" y="1286"/>
                    </a:cubicBezTo>
                    <a:cubicBezTo>
                      <a:pt x="6065" y="1333"/>
                      <a:pt x="5981" y="1380"/>
                      <a:pt x="6009" y="1366"/>
                    </a:cubicBezTo>
                    <a:cubicBezTo>
                      <a:pt x="6103" y="1375"/>
                      <a:pt x="6225" y="1343"/>
                      <a:pt x="6334" y="1294"/>
                    </a:cubicBezTo>
                    <a:cubicBezTo>
                      <a:pt x="6444" y="1245"/>
                      <a:pt x="6542" y="1179"/>
                      <a:pt x="6586" y="1119"/>
                    </a:cubicBezTo>
                    <a:cubicBezTo>
                      <a:pt x="6575" y="1110"/>
                      <a:pt x="6552" y="1129"/>
                      <a:pt x="6531" y="1152"/>
                    </a:cubicBezTo>
                    <a:cubicBezTo>
                      <a:pt x="6510" y="1174"/>
                      <a:pt x="6490" y="1200"/>
                      <a:pt x="6483" y="1204"/>
                    </a:cubicBezTo>
                    <a:cubicBezTo>
                      <a:pt x="6526" y="1145"/>
                      <a:pt x="6532" y="1139"/>
                      <a:pt x="6522" y="1148"/>
                    </a:cubicBezTo>
                    <a:cubicBezTo>
                      <a:pt x="6513" y="1157"/>
                      <a:pt x="6488" y="1181"/>
                      <a:pt x="6470" y="1181"/>
                    </a:cubicBezTo>
                    <a:cubicBezTo>
                      <a:pt x="6538" y="1104"/>
                      <a:pt x="6489" y="1079"/>
                      <a:pt x="6541" y="1043"/>
                    </a:cubicBezTo>
                    <a:lnTo>
                      <a:pt x="6541" y="1043"/>
                    </a:lnTo>
                    <a:close/>
                    <a:moveTo>
                      <a:pt x="7177" y="1396"/>
                    </a:moveTo>
                    <a:cubicBezTo>
                      <a:pt x="7198" y="1307"/>
                      <a:pt x="7556" y="1387"/>
                      <a:pt x="7615" y="1385"/>
                    </a:cubicBezTo>
                    <a:cubicBezTo>
                      <a:pt x="7890" y="1376"/>
                      <a:pt x="7491" y="1089"/>
                      <a:pt x="7234" y="1211"/>
                    </a:cubicBezTo>
                    <a:cubicBezTo>
                      <a:pt x="7299" y="1165"/>
                      <a:pt x="7265" y="1135"/>
                      <a:pt x="7214" y="1110"/>
                    </a:cubicBezTo>
                    <a:cubicBezTo>
                      <a:pt x="7163" y="1085"/>
                      <a:pt x="7096" y="1064"/>
                      <a:pt x="7096" y="1034"/>
                    </a:cubicBezTo>
                    <a:cubicBezTo>
                      <a:pt x="7102" y="1035"/>
                      <a:pt x="7125" y="1117"/>
                      <a:pt x="7145" y="1203"/>
                    </a:cubicBezTo>
                    <a:cubicBezTo>
                      <a:pt x="7165" y="1289"/>
                      <a:pt x="7182" y="1379"/>
                      <a:pt x="7177" y="1396"/>
                    </a:cubicBezTo>
                    <a:cubicBezTo>
                      <a:pt x="7170" y="1426"/>
                      <a:pt x="7173" y="1416"/>
                      <a:pt x="7176" y="1403"/>
                    </a:cubicBezTo>
                    <a:cubicBezTo>
                      <a:pt x="7180" y="1391"/>
                      <a:pt x="7183" y="1376"/>
                      <a:pt x="7177" y="1396"/>
                    </a:cubicBezTo>
                    <a:close/>
                    <a:moveTo>
                      <a:pt x="7394" y="688"/>
                    </a:moveTo>
                    <a:lnTo>
                      <a:pt x="7394" y="689"/>
                    </a:lnTo>
                    <a:lnTo>
                      <a:pt x="7394" y="688"/>
                    </a:lnTo>
                    <a:lnTo>
                      <a:pt x="7393" y="688"/>
                    </a:lnTo>
                    <a:lnTo>
                      <a:pt x="7394" y="688"/>
                    </a:lnTo>
                    <a:close/>
                    <a:moveTo>
                      <a:pt x="7396" y="875"/>
                    </a:moveTo>
                    <a:cubicBezTo>
                      <a:pt x="7396" y="872"/>
                      <a:pt x="7398" y="867"/>
                      <a:pt x="7399" y="865"/>
                    </a:cubicBezTo>
                    <a:cubicBezTo>
                      <a:pt x="7400" y="863"/>
                      <a:pt x="7400" y="865"/>
                      <a:pt x="7396" y="875"/>
                    </a:cubicBezTo>
                    <a:lnTo>
                      <a:pt x="7396" y="875"/>
                    </a:lnTo>
                    <a:close/>
                    <a:moveTo>
                      <a:pt x="7410" y="639"/>
                    </a:moveTo>
                    <a:cubicBezTo>
                      <a:pt x="7398" y="657"/>
                      <a:pt x="7399" y="658"/>
                      <a:pt x="7403" y="654"/>
                    </a:cubicBezTo>
                    <a:cubicBezTo>
                      <a:pt x="7407" y="651"/>
                      <a:pt x="7413" y="641"/>
                      <a:pt x="7410" y="639"/>
                    </a:cubicBezTo>
                    <a:cubicBezTo>
                      <a:pt x="7408" y="641"/>
                      <a:pt x="7408" y="642"/>
                      <a:pt x="7409" y="641"/>
                    </a:cubicBezTo>
                    <a:lnTo>
                      <a:pt x="7410" y="639"/>
                    </a:lnTo>
                    <a:close/>
                    <a:moveTo>
                      <a:pt x="7606" y="469"/>
                    </a:moveTo>
                    <a:cubicBezTo>
                      <a:pt x="7607" y="460"/>
                      <a:pt x="7605" y="460"/>
                      <a:pt x="7605" y="462"/>
                    </a:cubicBezTo>
                    <a:cubicBezTo>
                      <a:pt x="7604" y="464"/>
                      <a:pt x="7604" y="469"/>
                      <a:pt x="7606" y="469"/>
                    </a:cubicBezTo>
                    <a:lnTo>
                      <a:pt x="7606" y="468"/>
                    </a:lnTo>
                    <a:lnTo>
                      <a:pt x="7606" y="469"/>
                    </a:lnTo>
                    <a:close/>
                    <a:moveTo>
                      <a:pt x="7736" y="542"/>
                    </a:moveTo>
                    <a:lnTo>
                      <a:pt x="7736" y="542"/>
                    </a:lnTo>
                    <a:lnTo>
                      <a:pt x="7736" y="542"/>
                    </a:lnTo>
                    <a:close/>
                    <a:moveTo>
                      <a:pt x="7738" y="578"/>
                    </a:moveTo>
                    <a:cubicBezTo>
                      <a:pt x="7740" y="578"/>
                      <a:pt x="7736" y="576"/>
                      <a:pt x="7734" y="574"/>
                    </a:cubicBezTo>
                    <a:cubicBezTo>
                      <a:pt x="7732" y="573"/>
                      <a:pt x="7731" y="573"/>
                      <a:pt x="7738" y="578"/>
                    </a:cubicBezTo>
                    <a:lnTo>
                      <a:pt x="7737" y="577"/>
                    </a:lnTo>
                    <a:lnTo>
                      <a:pt x="7738" y="578"/>
                    </a:lnTo>
                    <a:close/>
                    <a:moveTo>
                      <a:pt x="7744" y="536"/>
                    </a:moveTo>
                    <a:cubicBezTo>
                      <a:pt x="7750" y="536"/>
                      <a:pt x="7752" y="536"/>
                      <a:pt x="7752" y="536"/>
                    </a:cubicBezTo>
                    <a:cubicBezTo>
                      <a:pt x="7752" y="536"/>
                      <a:pt x="7749" y="536"/>
                      <a:pt x="7744" y="536"/>
                    </a:cubicBezTo>
                    <a:lnTo>
                      <a:pt x="7744" y="536"/>
                    </a:lnTo>
                    <a:close/>
                    <a:moveTo>
                      <a:pt x="7837" y="463"/>
                    </a:moveTo>
                    <a:cubicBezTo>
                      <a:pt x="7826" y="457"/>
                      <a:pt x="7830" y="460"/>
                      <a:pt x="7834" y="464"/>
                    </a:cubicBezTo>
                    <a:cubicBezTo>
                      <a:pt x="7838" y="467"/>
                      <a:pt x="7844" y="470"/>
                      <a:pt x="7837" y="463"/>
                    </a:cubicBezTo>
                    <a:lnTo>
                      <a:pt x="7837" y="463"/>
                    </a:lnTo>
                    <a:lnTo>
                      <a:pt x="7837" y="463"/>
                    </a:lnTo>
                    <a:close/>
                    <a:moveTo>
                      <a:pt x="7363" y="753"/>
                    </a:moveTo>
                    <a:cubicBezTo>
                      <a:pt x="7356" y="737"/>
                      <a:pt x="7353" y="721"/>
                      <a:pt x="7354" y="704"/>
                    </a:cubicBezTo>
                    <a:cubicBezTo>
                      <a:pt x="7355" y="688"/>
                      <a:pt x="7361" y="671"/>
                      <a:pt x="7371" y="654"/>
                    </a:cubicBezTo>
                    <a:cubicBezTo>
                      <a:pt x="7367" y="666"/>
                      <a:pt x="7369" y="667"/>
                      <a:pt x="7373" y="663"/>
                    </a:cubicBezTo>
                    <a:cubicBezTo>
                      <a:pt x="7377" y="660"/>
                      <a:pt x="7383" y="652"/>
                      <a:pt x="7386" y="647"/>
                    </a:cubicBezTo>
                    <a:cubicBezTo>
                      <a:pt x="7361" y="645"/>
                      <a:pt x="7336" y="659"/>
                      <a:pt x="7335" y="656"/>
                    </a:cubicBezTo>
                    <a:cubicBezTo>
                      <a:pt x="7335" y="653"/>
                      <a:pt x="7359" y="633"/>
                      <a:pt x="7434" y="562"/>
                    </a:cubicBezTo>
                    <a:cubicBezTo>
                      <a:pt x="7429" y="570"/>
                      <a:pt x="7423" y="576"/>
                      <a:pt x="7416" y="578"/>
                    </a:cubicBezTo>
                    <a:cubicBezTo>
                      <a:pt x="7408" y="581"/>
                      <a:pt x="7401" y="581"/>
                      <a:pt x="7391" y="578"/>
                    </a:cubicBezTo>
                    <a:cubicBezTo>
                      <a:pt x="7394" y="574"/>
                      <a:pt x="7407" y="553"/>
                      <a:pt x="7420" y="533"/>
                    </a:cubicBezTo>
                    <a:cubicBezTo>
                      <a:pt x="7432" y="512"/>
                      <a:pt x="7445" y="493"/>
                      <a:pt x="7447" y="492"/>
                    </a:cubicBezTo>
                    <a:cubicBezTo>
                      <a:pt x="7447" y="493"/>
                      <a:pt x="7470" y="543"/>
                      <a:pt x="7492" y="594"/>
                    </a:cubicBezTo>
                    <a:cubicBezTo>
                      <a:pt x="7515" y="644"/>
                      <a:pt x="7538" y="695"/>
                      <a:pt x="7537" y="694"/>
                    </a:cubicBezTo>
                    <a:cubicBezTo>
                      <a:pt x="7571" y="582"/>
                      <a:pt x="7595" y="582"/>
                      <a:pt x="7616" y="611"/>
                    </a:cubicBezTo>
                    <a:cubicBezTo>
                      <a:pt x="7638" y="641"/>
                      <a:pt x="7656" y="702"/>
                      <a:pt x="7679" y="710"/>
                    </a:cubicBezTo>
                    <a:cubicBezTo>
                      <a:pt x="7673" y="670"/>
                      <a:pt x="7687" y="637"/>
                      <a:pt x="7701" y="605"/>
                    </a:cubicBezTo>
                    <a:cubicBezTo>
                      <a:pt x="7714" y="573"/>
                      <a:pt x="7727" y="542"/>
                      <a:pt x="7719" y="506"/>
                    </a:cubicBezTo>
                    <a:cubicBezTo>
                      <a:pt x="7664" y="546"/>
                      <a:pt x="7633" y="565"/>
                      <a:pt x="7601" y="574"/>
                    </a:cubicBezTo>
                    <a:cubicBezTo>
                      <a:pt x="7570" y="583"/>
                      <a:pt x="7539" y="583"/>
                      <a:pt x="7486" y="582"/>
                    </a:cubicBezTo>
                    <a:cubicBezTo>
                      <a:pt x="7493" y="570"/>
                      <a:pt x="7502" y="558"/>
                      <a:pt x="7511" y="547"/>
                    </a:cubicBezTo>
                    <a:cubicBezTo>
                      <a:pt x="7521" y="535"/>
                      <a:pt x="7531" y="525"/>
                      <a:pt x="7542" y="514"/>
                    </a:cubicBezTo>
                    <a:cubicBezTo>
                      <a:pt x="7531" y="518"/>
                      <a:pt x="7520" y="524"/>
                      <a:pt x="7510" y="531"/>
                    </a:cubicBezTo>
                    <a:cubicBezTo>
                      <a:pt x="7500" y="537"/>
                      <a:pt x="7492" y="545"/>
                      <a:pt x="7485" y="554"/>
                    </a:cubicBezTo>
                    <a:cubicBezTo>
                      <a:pt x="7504" y="493"/>
                      <a:pt x="7516" y="478"/>
                      <a:pt x="7530" y="479"/>
                    </a:cubicBezTo>
                    <a:cubicBezTo>
                      <a:pt x="7543" y="480"/>
                      <a:pt x="7558" y="497"/>
                      <a:pt x="7584" y="497"/>
                    </a:cubicBezTo>
                    <a:cubicBezTo>
                      <a:pt x="7591" y="456"/>
                      <a:pt x="7592" y="438"/>
                      <a:pt x="7593" y="425"/>
                    </a:cubicBezTo>
                    <a:cubicBezTo>
                      <a:pt x="7593" y="411"/>
                      <a:pt x="7593" y="400"/>
                      <a:pt x="7597" y="373"/>
                    </a:cubicBezTo>
                    <a:cubicBezTo>
                      <a:pt x="7606" y="384"/>
                      <a:pt x="7613" y="396"/>
                      <a:pt x="7618" y="409"/>
                    </a:cubicBezTo>
                    <a:cubicBezTo>
                      <a:pt x="7623" y="422"/>
                      <a:pt x="7627" y="435"/>
                      <a:pt x="7628" y="449"/>
                    </a:cubicBezTo>
                    <a:cubicBezTo>
                      <a:pt x="7628" y="447"/>
                      <a:pt x="7619" y="448"/>
                      <a:pt x="7615" y="440"/>
                    </a:cubicBezTo>
                    <a:cubicBezTo>
                      <a:pt x="7612" y="433"/>
                      <a:pt x="7612" y="417"/>
                      <a:pt x="7631" y="385"/>
                    </a:cubicBezTo>
                    <a:cubicBezTo>
                      <a:pt x="7652" y="461"/>
                      <a:pt x="7658" y="455"/>
                      <a:pt x="7658" y="431"/>
                    </a:cubicBezTo>
                    <a:cubicBezTo>
                      <a:pt x="7658" y="407"/>
                      <a:pt x="7652" y="364"/>
                      <a:pt x="7647" y="364"/>
                    </a:cubicBezTo>
                    <a:cubicBezTo>
                      <a:pt x="7656" y="399"/>
                      <a:pt x="7667" y="398"/>
                      <a:pt x="7672" y="381"/>
                    </a:cubicBezTo>
                    <a:cubicBezTo>
                      <a:pt x="7677" y="364"/>
                      <a:pt x="7676" y="332"/>
                      <a:pt x="7661" y="305"/>
                    </a:cubicBezTo>
                    <a:cubicBezTo>
                      <a:pt x="7717" y="348"/>
                      <a:pt x="7662" y="310"/>
                      <a:pt x="7630" y="291"/>
                    </a:cubicBezTo>
                    <a:cubicBezTo>
                      <a:pt x="7599" y="272"/>
                      <a:pt x="7591" y="272"/>
                      <a:pt x="7740" y="392"/>
                    </a:cubicBezTo>
                    <a:cubicBezTo>
                      <a:pt x="7732" y="383"/>
                      <a:pt x="7728" y="367"/>
                      <a:pt x="7723" y="351"/>
                    </a:cubicBezTo>
                    <a:cubicBezTo>
                      <a:pt x="7717" y="336"/>
                      <a:pt x="7709" y="321"/>
                      <a:pt x="7695" y="317"/>
                    </a:cubicBezTo>
                    <a:cubicBezTo>
                      <a:pt x="7738" y="347"/>
                      <a:pt x="7783" y="376"/>
                      <a:pt x="7817" y="404"/>
                    </a:cubicBezTo>
                    <a:cubicBezTo>
                      <a:pt x="7850" y="431"/>
                      <a:pt x="7872" y="458"/>
                      <a:pt x="7869" y="484"/>
                    </a:cubicBezTo>
                    <a:cubicBezTo>
                      <a:pt x="7870" y="471"/>
                      <a:pt x="7881" y="517"/>
                      <a:pt x="7883" y="573"/>
                    </a:cubicBezTo>
                    <a:cubicBezTo>
                      <a:pt x="7884" y="629"/>
                      <a:pt x="7876" y="695"/>
                      <a:pt x="7840" y="724"/>
                    </a:cubicBezTo>
                    <a:cubicBezTo>
                      <a:pt x="7833" y="713"/>
                      <a:pt x="7825" y="704"/>
                      <a:pt x="7815" y="699"/>
                    </a:cubicBezTo>
                    <a:cubicBezTo>
                      <a:pt x="7806" y="694"/>
                      <a:pt x="7795" y="692"/>
                      <a:pt x="7784" y="692"/>
                    </a:cubicBezTo>
                    <a:cubicBezTo>
                      <a:pt x="7787" y="698"/>
                      <a:pt x="7786" y="702"/>
                      <a:pt x="7783" y="704"/>
                    </a:cubicBezTo>
                    <a:cubicBezTo>
                      <a:pt x="7780" y="705"/>
                      <a:pt x="7774" y="705"/>
                      <a:pt x="7765" y="702"/>
                    </a:cubicBezTo>
                    <a:cubicBezTo>
                      <a:pt x="7778" y="706"/>
                      <a:pt x="7790" y="712"/>
                      <a:pt x="7799" y="720"/>
                    </a:cubicBezTo>
                    <a:cubicBezTo>
                      <a:pt x="7808" y="729"/>
                      <a:pt x="7815" y="738"/>
                      <a:pt x="7819" y="749"/>
                    </a:cubicBezTo>
                    <a:cubicBezTo>
                      <a:pt x="7820" y="749"/>
                      <a:pt x="7803" y="758"/>
                      <a:pt x="7785" y="765"/>
                    </a:cubicBezTo>
                    <a:cubicBezTo>
                      <a:pt x="7766" y="772"/>
                      <a:pt x="7748" y="777"/>
                      <a:pt x="7746" y="767"/>
                    </a:cubicBezTo>
                    <a:cubicBezTo>
                      <a:pt x="7859" y="767"/>
                      <a:pt x="7827" y="838"/>
                      <a:pt x="7791" y="908"/>
                    </a:cubicBezTo>
                    <a:cubicBezTo>
                      <a:pt x="7754" y="978"/>
                      <a:pt x="7714" y="1046"/>
                      <a:pt x="7812" y="1039"/>
                    </a:cubicBezTo>
                    <a:cubicBezTo>
                      <a:pt x="7805" y="1063"/>
                      <a:pt x="7793" y="1085"/>
                      <a:pt x="7777" y="1106"/>
                    </a:cubicBezTo>
                    <a:cubicBezTo>
                      <a:pt x="7761" y="1127"/>
                      <a:pt x="7742" y="1145"/>
                      <a:pt x="7719" y="1161"/>
                    </a:cubicBezTo>
                    <a:cubicBezTo>
                      <a:pt x="7721" y="1137"/>
                      <a:pt x="7717" y="1116"/>
                      <a:pt x="7706" y="1097"/>
                    </a:cubicBezTo>
                    <a:cubicBezTo>
                      <a:pt x="7696" y="1078"/>
                      <a:pt x="7680" y="1063"/>
                      <a:pt x="7658" y="1049"/>
                    </a:cubicBezTo>
                    <a:cubicBezTo>
                      <a:pt x="7663" y="1084"/>
                      <a:pt x="7645" y="1110"/>
                      <a:pt x="7626" y="1116"/>
                    </a:cubicBezTo>
                    <a:cubicBezTo>
                      <a:pt x="7606" y="1122"/>
                      <a:pt x="7586" y="1107"/>
                      <a:pt x="7586" y="1062"/>
                    </a:cubicBezTo>
                    <a:cubicBezTo>
                      <a:pt x="7562" y="1113"/>
                      <a:pt x="7534" y="1133"/>
                      <a:pt x="7497" y="1140"/>
                    </a:cubicBezTo>
                    <a:cubicBezTo>
                      <a:pt x="7459" y="1147"/>
                      <a:pt x="7413" y="1141"/>
                      <a:pt x="7353" y="1141"/>
                    </a:cubicBezTo>
                    <a:cubicBezTo>
                      <a:pt x="7474" y="1141"/>
                      <a:pt x="7454" y="1082"/>
                      <a:pt x="7446" y="1035"/>
                    </a:cubicBezTo>
                    <a:cubicBezTo>
                      <a:pt x="7437" y="989"/>
                      <a:pt x="7440" y="955"/>
                      <a:pt x="7604" y="1006"/>
                    </a:cubicBezTo>
                    <a:cubicBezTo>
                      <a:pt x="7604" y="954"/>
                      <a:pt x="7595" y="945"/>
                      <a:pt x="7587" y="933"/>
                    </a:cubicBezTo>
                    <a:cubicBezTo>
                      <a:pt x="7578" y="922"/>
                      <a:pt x="7571" y="909"/>
                      <a:pt x="7575" y="851"/>
                    </a:cubicBezTo>
                    <a:cubicBezTo>
                      <a:pt x="7592" y="851"/>
                      <a:pt x="7564" y="866"/>
                      <a:pt x="7533" y="881"/>
                    </a:cubicBezTo>
                    <a:cubicBezTo>
                      <a:pt x="7501" y="896"/>
                      <a:pt x="7465" y="911"/>
                      <a:pt x="7465" y="909"/>
                    </a:cubicBezTo>
                    <a:cubicBezTo>
                      <a:pt x="7474" y="864"/>
                      <a:pt x="7493" y="833"/>
                      <a:pt x="7523" y="819"/>
                    </a:cubicBezTo>
                    <a:cubicBezTo>
                      <a:pt x="7552" y="804"/>
                      <a:pt x="7591" y="805"/>
                      <a:pt x="7640" y="821"/>
                    </a:cubicBezTo>
                    <a:cubicBezTo>
                      <a:pt x="7640" y="804"/>
                      <a:pt x="7618" y="788"/>
                      <a:pt x="7599" y="769"/>
                    </a:cubicBezTo>
                    <a:cubicBezTo>
                      <a:pt x="7579" y="749"/>
                      <a:pt x="7561" y="728"/>
                      <a:pt x="7569" y="700"/>
                    </a:cubicBezTo>
                    <a:cubicBezTo>
                      <a:pt x="7567" y="721"/>
                      <a:pt x="7522" y="787"/>
                      <a:pt x="7468" y="841"/>
                    </a:cubicBezTo>
                    <a:cubicBezTo>
                      <a:pt x="7415" y="895"/>
                      <a:pt x="7352" y="936"/>
                      <a:pt x="7314" y="906"/>
                    </a:cubicBezTo>
                    <a:cubicBezTo>
                      <a:pt x="7346" y="779"/>
                      <a:pt x="7348" y="760"/>
                      <a:pt x="7347" y="763"/>
                    </a:cubicBezTo>
                    <a:cubicBezTo>
                      <a:pt x="7346" y="766"/>
                      <a:pt x="7342" y="792"/>
                      <a:pt x="7363" y="753"/>
                    </a:cubicBezTo>
                    <a:cubicBezTo>
                      <a:pt x="7352" y="784"/>
                      <a:pt x="7341" y="804"/>
                      <a:pt x="7338" y="806"/>
                    </a:cubicBezTo>
                    <a:cubicBezTo>
                      <a:pt x="7336" y="809"/>
                      <a:pt x="7341" y="793"/>
                      <a:pt x="7363" y="753"/>
                    </a:cubicBezTo>
                    <a:close/>
                    <a:moveTo>
                      <a:pt x="518" y="1769"/>
                    </a:moveTo>
                    <a:cubicBezTo>
                      <a:pt x="582" y="1736"/>
                      <a:pt x="643" y="1698"/>
                      <a:pt x="704" y="1659"/>
                    </a:cubicBezTo>
                    <a:cubicBezTo>
                      <a:pt x="764" y="1621"/>
                      <a:pt x="825" y="1582"/>
                      <a:pt x="888" y="1547"/>
                    </a:cubicBezTo>
                    <a:cubicBezTo>
                      <a:pt x="712" y="1631"/>
                      <a:pt x="784" y="1586"/>
                      <a:pt x="909" y="1516"/>
                    </a:cubicBezTo>
                    <a:cubicBezTo>
                      <a:pt x="1035" y="1446"/>
                      <a:pt x="1213" y="1351"/>
                      <a:pt x="1247" y="1334"/>
                    </a:cubicBezTo>
                    <a:cubicBezTo>
                      <a:pt x="1264" y="1320"/>
                      <a:pt x="1319" y="1300"/>
                      <a:pt x="1376" y="1282"/>
                    </a:cubicBezTo>
                    <a:cubicBezTo>
                      <a:pt x="1432" y="1263"/>
                      <a:pt x="1489" y="1246"/>
                      <a:pt x="1511" y="1237"/>
                    </a:cubicBezTo>
                    <a:cubicBezTo>
                      <a:pt x="1388" y="1347"/>
                      <a:pt x="1447" y="1341"/>
                      <a:pt x="1541" y="1302"/>
                    </a:cubicBezTo>
                    <a:cubicBezTo>
                      <a:pt x="1636" y="1264"/>
                      <a:pt x="1765" y="1193"/>
                      <a:pt x="1783" y="1174"/>
                    </a:cubicBezTo>
                    <a:cubicBezTo>
                      <a:pt x="1749" y="1211"/>
                      <a:pt x="1785" y="1140"/>
                      <a:pt x="1951" y="1070"/>
                    </a:cubicBezTo>
                    <a:cubicBezTo>
                      <a:pt x="2089" y="1012"/>
                      <a:pt x="2163" y="985"/>
                      <a:pt x="2299" y="938"/>
                    </a:cubicBezTo>
                    <a:cubicBezTo>
                      <a:pt x="2276" y="961"/>
                      <a:pt x="2211" y="996"/>
                      <a:pt x="2151" y="1025"/>
                    </a:cubicBezTo>
                    <a:cubicBezTo>
                      <a:pt x="2091" y="1054"/>
                      <a:pt x="2036" y="1078"/>
                      <a:pt x="2033" y="1079"/>
                    </a:cubicBezTo>
                    <a:cubicBezTo>
                      <a:pt x="2296" y="978"/>
                      <a:pt x="2326" y="958"/>
                      <a:pt x="2287" y="970"/>
                    </a:cubicBezTo>
                    <a:cubicBezTo>
                      <a:pt x="2247" y="982"/>
                      <a:pt x="2139" y="1026"/>
                      <a:pt x="2124" y="1056"/>
                    </a:cubicBezTo>
                    <a:cubicBezTo>
                      <a:pt x="2152" y="1046"/>
                      <a:pt x="2232" y="1010"/>
                      <a:pt x="2288" y="981"/>
                    </a:cubicBezTo>
                    <a:cubicBezTo>
                      <a:pt x="2344" y="952"/>
                      <a:pt x="2378" y="931"/>
                      <a:pt x="2316" y="953"/>
                    </a:cubicBezTo>
                    <a:cubicBezTo>
                      <a:pt x="2385" y="887"/>
                      <a:pt x="2477" y="851"/>
                      <a:pt x="2574" y="823"/>
                    </a:cubicBezTo>
                    <a:cubicBezTo>
                      <a:pt x="2671" y="795"/>
                      <a:pt x="2772" y="774"/>
                      <a:pt x="2859" y="738"/>
                    </a:cubicBezTo>
                    <a:cubicBezTo>
                      <a:pt x="2839" y="747"/>
                      <a:pt x="2827" y="753"/>
                      <a:pt x="2821" y="760"/>
                    </a:cubicBezTo>
                    <a:cubicBezTo>
                      <a:pt x="2814" y="767"/>
                      <a:pt x="2811" y="773"/>
                      <a:pt x="2809" y="785"/>
                    </a:cubicBezTo>
                    <a:cubicBezTo>
                      <a:pt x="2871" y="798"/>
                      <a:pt x="2944" y="791"/>
                      <a:pt x="3017" y="776"/>
                    </a:cubicBezTo>
                    <a:cubicBezTo>
                      <a:pt x="3090" y="761"/>
                      <a:pt x="3162" y="739"/>
                      <a:pt x="3221" y="725"/>
                    </a:cubicBezTo>
                    <a:cubicBezTo>
                      <a:pt x="3178" y="743"/>
                      <a:pt x="3121" y="749"/>
                      <a:pt x="3066" y="757"/>
                    </a:cubicBezTo>
                    <a:cubicBezTo>
                      <a:pt x="3010" y="765"/>
                      <a:pt x="2956" y="775"/>
                      <a:pt x="2920" y="799"/>
                    </a:cubicBezTo>
                    <a:cubicBezTo>
                      <a:pt x="2978" y="761"/>
                      <a:pt x="3087" y="733"/>
                      <a:pt x="3197" y="711"/>
                    </a:cubicBezTo>
                    <a:cubicBezTo>
                      <a:pt x="3307" y="690"/>
                      <a:pt x="3418" y="673"/>
                      <a:pt x="3480" y="658"/>
                    </a:cubicBezTo>
                    <a:cubicBezTo>
                      <a:pt x="3468" y="695"/>
                      <a:pt x="3317" y="737"/>
                      <a:pt x="3172" y="778"/>
                    </a:cubicBezTo>
                    <a:cubicBezTo>
                      <a:pt x="3027" y="820"/>
                      <a:pt x="2886" y="861"/>
                      <a:pt x="2892" y="899"/>
                    </a:cubicBezTo>
                    <a:cubicBezTo>
                      <a:pt x="2945" y="882"/>
                      <a:pt x="3022" y="864"/>
                      <a:pt x="3099" y="846"/>
                    </a:cubicBezTo>
                    <a:cubicBezTo>
                      <a:pt x="3176" y="828"/>
                      <a:pt x="3254" y="810"/>
                      <a:pt x="3312" y="793"/>
                    </a:cubicBezTo>
                    <a:cubicBezTo>
                      <a:pt x="3149" y="937"/>
                      <a:pt x="2947" y="1033"/>
                      <a:pt x="2747" y="1131"/>
                    </a:cubicBezTo>
                    <a:cubicBezTo>
                      <a:pt x="2547" y="1229"/>
                      <a:pt x="2348" y="1329"/>
                      <a:pt x="2191" y="1481"/>
                    </a:cubicBezTo>
                    <a:cubicBezTo>
                      <a:pt x="2225" y="1447"/>
                      <a:pt x="2254" y="1427"/>
                      <a:pt x="2281" y="1422"/>
                    </a:cubicBezTo>
                    <a:cubicBezTo>
                      <a:pt x="2307" y="1418"/>
                      <a:pt x="2329" y="1428"/>
                      <a:pt x="2348" y="1452"/>
                    </a:cubicBezTo>
                    <a:cubicBezTo>
                      <a:pt x="2291" y="1477"/>
                      <a:pt x="2203" y="1545"/>
                      <a:pt x="2124" y="1596"/>
                    </a:cubicBezTo>
                    <a:cubicBezTo>
                      <a:pt x="2045" y="1648"/>
                      <a:pt x="1974" y="1682"/>
                      <a:pt x="1951" y="1640"/>
                    </a:cubicBezTo>
                    <a:cubicBezTo>
                      <a:pt x="1909" y="1668"/>
                      <a:pt x="1863" y="1693"/>
                      <a:pt x="1815" y="1714"/>
                    </a:cubicBezTo>
                    <a:cubicBezTo>
                      <a:pt x="1767" y="1735"/>
                      <a:pt x="1716" y="1751"/>
                      <a:pt x="1664" y="1764"/>
                    </a:cubicBezTo>
                    <a:cubicBezTo>
                      <a:pt x="1701" y="1745"/>
                      <a:pt x="1718" y="1734"/>
                      <a:pt x="1717" y="1730"/>
                    </a:cubicBezTo>
                    <a:cubicBezTo>
                      <a:pt x="1716" y="1726"/>
                      <a:pt x="1697" y="1730"/>
                      <a:pt x="1658" y="1741"/>
                    </a:cubicBezTo>
                    <a:cubicBezTo>
                      <a:pt x="1676" y="1731"/>
                      <a:pt x="1751" y="1673"/>
                      <a:pt x="1824" y="1619"/>
                    </a:cubicBezTo>
                    <a:cubicBezTo>
                      <a:pt x="1897" y="1565"/>
                      <a:pt x="1968" y="1515"/>
                      <a:pt x="1976" y="1521"/>
                    </a:cubicBezTo>
                    <a:cubicBezTo>
                      <a:pt x="1966" y="1514"/>
                      <a:pt x="1889" y="1529"/>
                      <a:pt x="1871" y="1522"/>
                    </a:cubicBezTo>
                    <a:cubicBezTo>
                      <a:pt x="1854" y="1515"/>
                      <a:pt x="1898" y="1487"/>
                      <a:pt x="2130" y="1394"/>
                    </a:cubicBezTo>
                    <a:cubicBezTo>
                      <a:pt x="2128" y="1375"/>
                      <a:pt x="1971" y="1452"/>
                      <a:pt x="1852" y="1502"/>
                    </a:cubicBezTo>
                    <a:cubicBezTo>
                      <a:pt x="1732" y="1552"/>
                      <a:pt x="1648" y="1575"/>
                      <a:pt x="1790" y="1447"/>
                    </a:cubicBezTo>
                    <a:cubicBezTo>
                      <a:pt x="1776" y="1458"/>
                      <a:pt x="1767" y="1462"/>
                      <a:pt x="1764" y="1461"/>
                    </a:cubicBezTo>
                    <a:cubicBezTo>
                      <a:pt x="1761" y="1459"/>
                      <a:pt x="1763" y="1451"/>
                      <a:pt x="1770" y="1438"/>
                    </a:cubicBezTo>
                    <a:cubicBezTo>
                      <a:pt x="1671" y="1482"/>
                      <a:pt x="1583" y="1540"/>
                      <a:pt x="1494" y="1598"/>
                    </a:cubicBezTo>
                    <a:cubicBezTo>
                      <a:pt x="1406" y="1655"/>
                      <a:pt x="1316" y="1711"/>
                      <a:pt x="1213" y="1751"/>
                    </a:cubicBezTo>
                    <a:cubicBezTo>
                      <a:pt x="1212" y="1745"/>
                      <a:pt x="1223" y="1725"/>
                      <a:pt x="1236" y="1706"/>
                    </a:cubicBezTo>
                    <a:cubicBezTo>
                      <a:pt x="1248" y="1687"/>
                      <a:pt x="1262" y="1669"/>
                      <a:pt x="1269" y="1666"/>
                    </a:cubicBezTo>
                    <a:cubicBezTo>
                      <a:pt x="1269" y="1666"/>
                      <a:pt x="1194" y="1681"/>
                      <a:pt x="1132" y="1688"/>
                    </a:cubicBezTo>
                    <a:cubicBezTo>
                      <a:pt x="1070" y="1695"/>
                      <a:pt x="1022" y="1694"/>
                      <a:pt x="1077" y="1659"/>
                    </a:cubicBezTo>
                    <a:cubicBezTo>
                      <a:pt x="1061" y="1668"/>
                      <a:pt x="1034" y="1686"/>
                      <a:pt x="1014" y="1696"/>
                    </a:cubicBezTo>
                    <a:cubicBezTo>
                      <a:pt x="993" y="1706"/>
                      <a:pt x="979" y="1709"/>
                      <a:pt x="990" y="1688"/>
                    </a:cubicBezTo>
                    <a:cubicBezTo>
                      <a:pt x="955" y="1706"/>
                      <a:pt x="918" y="1721"/>
                      <a:pt x="879" y="1734"/>
                    </a:cubicBezTo>
                    <a:cubicBezTo>
                      <a:pt x="841" y="1746"/>
                      <a:pt x="801" y="1756"/>
                      <a:pt x="761" y="1763"/>
                    </a:cubicBezTo>
                    <a:cubicBezTo>
                      <a:pt x="923" y="1621"/>
                      <a:pt x="944" y="1581"/>
                      <a:pt x="914" y="1584"/>
                    </a:cubicBezTo>
                    <a:cubicBezTo>
                      <a:pt x="885" y="1587"/>
                      <a:pt x="805" y="1634"/>
                      <a:pt x="768" y="1666"/>
                    </a:cubicBezTo>
                    <a:cubicBezTo>
                      <a:pt x="823" y="1595"/>
                      <a:pt x="734" y="1635"/>
                      <a:pt x="644" y="1686"/>
                    </a:cubicBezTo>
                    <a:cubicBezTo>
                      <a:pt x="554" y="1737"/>
                      <a:pt x="464" y="1799"/>
                      <a:pt x="518" y="1769"/>
                    </a:cubicBezTo>
                    <a:cubicBezTo>
                      <a:pt x="511" y="1773"/>
                      <a:pt x="465" y="1798"/>
                      <a:pt x="444" y="1809"/>
                    </a:cubicBezTo>
                    <a:cubicBezTo>
                      <a:pt x="423" y="1821"/>
                      <a:pt x="427" y="1819"/>
                      <a:pt x="518" y="1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11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044E170-A23D-7944-B627-FF8E86D7CEA7}"/>
              </a:ext>
            </a:extLst>
          </p:cNvPr>
          <p:cNvSpPr txBox="1"/>
          <p:nvPr/>
        </p:nvSpPr>
        <p:spPr>
          <a:xfrm>
            <a:off x="8609454" y="1763458"/>
            <a:ext cx="189667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Tiempo</a:t>
            </a:r>
            <a:r>
              <a:rPr lang="en-US" sz="16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definido</a:t>
            </a:r>
            <a:endParaRPr lang="en-US" sz="1600" b="1" dirty="0">
              <a:solidFill>
                <a:schemeClr val="accent3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6FF85422-BFF2-7343-8144-EE50EA0364ED}"/>
              </a:ext>
            </a:extLst>
          </p:cNvPr>
          <p:cNvSpPr txBox="1">
            <a:spLocks/>
          </p:cNvSpPr>
          <p:nvPr/>
        </p:nvSpPr>
        <p:spPr>
          <a:xfrm>
            <a:off x="8609453" y="2100898"/>
            <a:ext cx="2563644" cy="41011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Las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mercancías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que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optan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por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este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regimen solo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pueden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permanecer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por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24 meses.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28E501-DD72-664B-A394-DAAFD5D8CA64}"/>
              </a:ext>
            </a:extLst>
          </p:cNvPr>
          <p:cNvSpPr txBox="1"/>
          <p:nvPr/>
        </p:nvSpPr>
        <p:spPr>
          <a:xfrm>
            <a:off x="8609454" y="3405917"/>
            <a:ext cx="228780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Impuestos</a:t>
            </a:r>
            <a:r>
              <a:rPr lang="en-US" sz="16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diferidos</a:t>
            </a:r>
            <a:endParaRPr lang="en-US" sz="1600" b="1" dirty="0">
              <a:solidFill>
                <a:schemeClr val="accent4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E4AE5A04-B5BC-1E45-BF31-B819FB82B940}"/>
              </a:ext>
            </a:extLst>
          </p:cNvPr>
          <p:cNvSpPr txBox="1">
            <a:spLocks/>
          </p:cNvSpPr>
          <p:nvPr/>
        </p:nvSpPr>
        <p:spPr>
          <a:xfrm>
            <a:off x="8609453" y="3743357"/>
            <a:ext cx="3408376" cy="60247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El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pago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los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impuestos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correspondientes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 la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mercancía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depósito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se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realiza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cuando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dicha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mercancía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sale de la bodega, con lo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cual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se genera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liquidez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el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mercado.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07A47A-9D16-1D42-92B7-6C3974AE745B}"/>
              </a:ext>
            </a:extLst>
          </p:cNvPr>
          <p:cNvSpPr txBox="1"/>
          <p:nvPr/>
        </p:nvSpPr>
        <p:spPr>
          <a:xfrm>
            <a:off x="-89062" y="1763458"/>
            <a:ext cx="366799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Almacenamiento</a:t>
            </a:r>
            <a:r>
              <a:rPr lang="en-US" sz="16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1600" b="1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mercancías</a:t>
            </a:r>
            <a:endParaRPr lang="en-US" sz="1600" b="1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084AAE5-43FB-3A43-8772-7D23740915DF}"/>
              </a:ext>
            </a:extLst>
          </p:cNvPr>
          <p:cNvSpPr txBox="1">
            <a:spLocks/>
          </p:cNvSpPr>
          <p:nvPr/>
        </p:nvSpPr>
        <p:spPr>
          <a:xfrm>
            <a:off x="174171" y="2100898"/>
            <a:ext cx="3417475" cy="60112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00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De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procedencia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extranjera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o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nacional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una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vez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determinados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los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impuestos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al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comercio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exterior y,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su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caso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, las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cuotas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compensatorias</a:t>
            </a:r>
            <a:endParaRPr lang="en-US" sz="10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16C0D8-A00D-7C48-9FD8-2E2118F6433C}"/>
              </a:ext>
            </a:extLst>
          </p:cNvPr>
          <p:cNvSpPr txBox="1"/>
          <p:nvPr/>
        </p:nvSpPr>
        <p:spPr>
          <a:xfrm>
            <a:off x="122536" y="3406777"/>
            <a:ext cx="345639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Cumplimiento</a:t>
            </a:r>
            <a:r>
              <a:rPr lang="en-US" sz="16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de </a:t>
            </a:r>
            <a:r>
              <a:rPr lang="en-US" sz="1600" b="1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regulaciones</a:t>
            </a:r>
            <a:endParaRPr lang="en-US" sz="1600" b="1" dirty="0">
              <a:solidFill>
                <a:schemeClr val="accent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6A2E26DF-C4E9-7140-984D-E01B223BCE84}"/>
              </a:ext>
            </a:extLst>
          </p:cNvPr>
          <p:cNvSpPr txBox="1">
            <a:spLocks/>
          </p:cNvSpPr>
          <p:nvPr/>
        </p:nvSpPr>
        <p:spPr>
          <a:xfrm>
            <a:off x="174171" y="3744217"/>
            <a:ext cx="3407325" cy="60247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00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Se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debe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cumplir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aduana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con las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regulaciones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y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restricciones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no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arancelarias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aplicables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este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régimen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,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así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acompañar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el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pedimento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con la carta de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cupo</a:t>
            </a:r>
            <a:endParaRPr lang="en-US" sz="10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F13F18C-AECC-E428-FE80-F50AD1F97D78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CC3A55D-48E8-2726-2197-08EEDC301975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1C4B0709-CE78-622B-4570-A1D48DF43FA1}"/>
              </a:ext>
            </a:extLst>
          </p:cNvPr>
          <p:cNvSpPr/>
          <p:nvPr/>
        </p:nvSpPr>
        <p:spPr>
          <a:xfrm>
            <a:off x="571499" y="315506"/>
            <a:ext cx="3299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Depósito fiscal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9AE26E-675A-33AF-59C8-022C43559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0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9468">
            <a:extLst>
              <a:ext uri="{FF2B5EF4-FFF2-40B4-BE49-F238E27FC236}">
                <a16:creationId xmlns:a16="http://schemas.microsoft.com/office/drawing/2014/main" id="{70FE14D9-758B-A048-9D00-234D7E60747A}"/>
              </a:ext>
            </a:extLst>
          </p:cNvPr>
          <p:cNvSpPr/>
          <p:nvPr/>
        </p:nvSpPr>
        <p:spPr>
          <a:xfrm>
            <a:off x="1458245" y="2849461"/>
            <a:ext cx="1350803" cy="2251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4" name="Shape 29471">
            <a:extLst>
              <a:ext uri="{FF2B5EF4-FFF2-40B4-BE49-F238E27FC236}">
                <a16:creationId xmlns:a16="http://schemas.microsoft.com/office/drawing/2014/main" id="{E425AF6C-F63A-2646-8F8B-7EA24C429B66}"/>
              </a:ext>
            </a:extLst>
          </p:cNvPr>
          <p:cNvSpPr/>
          <p:nvPr/>
        </p:nvSpPr>
        <p:spPr>
          <a:xfrm>
            <a:off x="2850884" y="2736893"/>
            <a:ext cx="1485884" cy="247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2" name="Shape 29474">
            <a:extLst>
              <a:ext uri="{FF2B5EF4-FFF2-40B4-BE49-F238E27FC236}">
                <a16:creationId xmlns:a16="http://schemas.microsoft.com/office/drawing/2014/main" id="{B1D19EBB-34F3-5C47-8B1E-6AD6625B4800}"/>
              </a:ext>
            </a:extLst>
          </p:cNvPr>
          <p:cNvSpPr/>
          <p:nvPr/>
        </p:nvSpPr>
        <p:spPr>
          <a:xfrm flipH="1">
            <a:off x="9382954" y="2849461"/>
            <a:ext cx="1350803" cy="2251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0" name="Shape 29477">
            <a:extLst>
              <a:ext uri="{FF2B5EF4-FFF2-40B4-BE49-F238E27FC236}">
                <a16:creationId xmlns:a16="http://schemas.microsoft.com/office/drawing/2014/main" id="{7B7B4E8B-F8D4-0248-BA46-0371CE7A932E}"/>
              </a:ext>
            </a:extLst>
          </p:cNvPr>
          <p:cNvSpPr/>
          <p:nvPr/>
        </p:nvSpPr>
        <p:spPr>
          <a:xfrm>
            <a:off x="4384233" y="2568043"/>
            <a:ext cx="1688505" cy="2814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8" name="Shape 29480">
            <a:extLst>
              <a:ext uri="{FF2B5EF4-FFF2-40B4-BE49-F238E27FC236}">
                <a16:creationId xmlns:a16="http://schemas.microsoft.com/office/drawing/2014/main" id="{9B29E7B6-F91E-844D-B148-5480C04AD73E}"/>
              </a:ext>
            </a:extLst>
          </p:cNvPr>
          <p:cNvSpPr/>
          <p:nvPr/>
        </p:nvSpPr>
        <p:spPr>
          <a:xfrm flipH="1">
            <a:off x="6119264" y="2568043"/>
            <a:ext cx="1688505" cy="281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6" name="Shape 29483">
            <a:extLst>
              <a:ext uri="{FF2B5EF4-FFF2-40B4-BE49-F238E27FC236}">
                <a16:creationId xmlns:a16="http://schemas.microsoft.com/office/drawing/2014/main" id="{E6AFBC0D-F1F3-6745-BB33-DEB302D49753}"/>
              </a:ext>
            </a:extLst>
          </p:cNvPr>
          <p:cNvSpPr/>
          <p:nvPr/>
        </p:nvSpPr>
        <p:spPr>
          <a:xfrm flipH="1">
            <a:off x="7854296" y="2736893"/>
            <a:ext cx="1485884" cy="247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6" name="Shape 29506">
            <a:extLst>
              <a:ext uri="{FF2B5EF4-FFF2-40B4-BE49-F238E27FC236}">
                <a16:creationId xmlns:a16="http://schemas.microsoft.com/office/drawing/2014/main" id="{E650141B-5E0C-A042-B0AC-F316E71DBC8A}"/>
              </a:ext>
            </a:extLst>
          </p:cNvPr>
          <p:cNvSpPr/>
          <p:nvPr/>
        </p:nvSpPr>
        <p:spPr>
          <a:xfrm>
            <a:off x="1500105" y="5145738"/>
            <a:ext cx="0" cy="397764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7" name="Shape 29507">
            <a:extLst>
              <a:ext uri="{FF2B5EF4-FFF2-40B4-BE49-F238E27FC236}">
                <a16:creationId xmlns:a16="http://schemas.microsoft.com/office/drawing/2014/main" id="{6D1513DF-7C90-E348-BD89-6D741BEA9CC1}"/>
              </a:ext>
            </a:extLst>
          </p:cNvPr>
          <p:cNvSpPr/>
          <p:nvPr/>
        </p:nvSpPr>
        <p:spPr>
          <a:xfrm>
            <a:off x="5224611" y="5195610"/>
            <a:ext cx="1" cy="704089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8" name="Shape 29508">
            <a:extLst>
              <a:ext uri="{FF2B5EF4-FFF2-40B4-BE49-F238E27FC236}">
                <a16:creationId xmlns:a16="http://schemas.microsoft.com/office/drawing/2014/main" id="{9DE5CFA6-A566-A244-B6E2-711F0BF6A494}"/>
              </a:ext>
            </a:extLst>
          </p:cNvPr>
          <p:cNvSpPr/>
          <p:nvPr/>
        </p:nvSpPr>
        <p:spPr>
          <a:xfrm>
            <a:off x="9312975" y="5258392"/>
            <a:ext cx="0" cy="397764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9" name="Shape 29509">
            <a:extLst>
              <a:ext uri="{FF2B5EF4-FFF2-40B4-BE49-F238E27FC236}">
                <a16:creationId xmlns:a16="http://schemas.microsoft.com/office/drawing/2014/main" id="{17A308F0-1CB2-054C-B5FC-D6A1B273A10B}"/>
              </a:ext>
            </a:extLst>
          </p:cNvPr>
          <p:cNvSpPr/>
          <p:nvPr/>
        </p:nvSpPr>
        <p:spPr>
          <a:xfrm>
            <a:off x="2907534" y="2301246"/>
            <a:ext cx="0" cy="395801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0" name="Shape 29510">
            <a:extLst>
              <a:ext uri="{FF2B5EF4-FFF2-40B4-BE49-F238E27FC236}">
                <a16:creationId xmlns:a16="http://schemas.microsoft.com/office/drawing/2014/main" id="{1F13C136-F6C9-FE41-A0D6-ED98C0B33212}"/>
              </a:ext>
            </a:extLst>
          </p:cNvPr>
          <p:cNvSpPr/>
          <p:nvPr/>
        </p:nvSpPr>
        <p:spPr>
          <a:xfrm>
            <a:off x="6929887" y="2076657"/>
            <a:ext cx="0" cy="702341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1" name="Shape 29511">
            <a:extLst>
              <a:ext uri="{FF2B5EF4-FFF2-40B4-BE49-F238E27FC236}">
                <a16:creationId xmlns:a16="http://schemas.microsoft.com/office/drawing/2014/main" id="{5B3813E4-3632-A044-B68E-04E657F7FBCF}"/>
              </a:ext>
            </a:extLst>
          </p:cNvPr>
          <p:cNvSpPr/>
          <p:nvPr/>
        </p:nvSpPr>
        <p:spPr>
          <a:xfrm>
            <a:off x="10691896" y="2317288"/>
            <a:ext cx="0" cy="492326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50" name="Freeform 927">
            <a:extLst>
              <a:ext uri="{FF2B5EF4-FFF2-40B4-BE49-F238E27FC236}">
                <a16:creationId xmlns:a16="http://schemas.microsoft.com/office/drawing/2014/main" id="{6396A4D7-A96B-E744-9921-7E656A8C0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935" y="3639515"/>
            <a:ext cx="534605" cy="671227"/>
          </a:xfrm>
          <a:custGeom>
            <a:avLst/>
            <a:gdLst>
              <a:gd name="T0" fmla="*/ 798435 w 236178"/>
              <a:gd name="T1" fmla="*/ 3144734 h 296502"/>
              <a:gd name="T2" fmla="*/ 1998058 w 236178"/>
              <a:gd name="T3" fmla="*/ 2703379 h 296502"/>
              <a:gd name="T4" fmla="*/ 1298699 w 236178"/>
              <a:gd name="T5" fmla="*/ 2462792 h 296502"/>
              <a:gd name="T6" fmla="*/ 1298699 w 236178"/>
              <a:gd name="T7" fmla="*/ 2736271 h 296502"/>
              <a:gd name="T8" fmla="*/ 1298699 w 236178"/>
              <a:gd name="T9" fmla="*/ 2462792 h 296502"/>
              <a:gd name="T10" fmla="*/ 1860611 w 236178"/>
              <a:gd name="T11" fmla="*/ 2504153 h 296502"/>
              <a:gd name="T12" fmla="*/ 1780364 w 236178"/>
              <a:gd name="T13" fmla="*/ 2556198 h 296502"/>
              <a:gd name="T14" fmla="*/ 883792 w 236178"/>
              <a:gd name="T15" fmla="*/ 2340054 h 296502"/>
              <a:gd name="T16" fmla="*/ 769356 w 236178"/>
              <a:gd name="T17" fmla="*/ 2580216 h 296502"/>
              <a:gd name="T18" fmla="*/ 814304 w 236178"/>
              <a:gd name="T19" fmla="*/ 2360069 h 296502"/>
              <a:gd name="T20" fmla="*/ 2222502 w 236178"/>
              <a:gd name="T21" fmla="*/ 2111222 h 296502"/>
              <a:gd name="T22" fmla="*/ 2171188 w 236178"/>
              <a:gd name="T23" fmla="*/ 2194695 h 296502"/>
              <a:gd name="T24" fmla="*/ 2076426 w 236178"/>
              <a:gd name="T25" fmla="*/ 2023788 h 296502"/>
              <a:gd name="T26" fmla="*/ 555562 w 236178"/>
              <a:gd name="T27" fmla="*/ 2111222 h 296502"/>
              <a:gd name="T28" fmla="*/ 345556 w 236178"/>
              <a:gd name="T29" fmla="*/ 2178795 h 296502"/>
              <a:gd name="T30" fmla="*/ 2171451 w 236178"/>
              <a:gd name="T31" fmla="*/ 1578281 h 296502"/>
              <a:gd name="T32" fmla="*/ 2340605 w 236178"/>
              <a:gd name="T33" fmla="*/ 1678334 h 296502"/>
              <a:gd name="T34" fmla="*/ 2171451 w 236178"/>
              <a:gd name="T35" fmla="*/ 1578281 h 296502"/>
              <a:gd name="T36" fmla="*/ 447764 w 236178"/>
              <a:gd name="T37" fmla="*/ 1626302 h 296502"/>
              <a:gd name="T38" fmla="*/ 191081 w 236178"/>
              <a:gd name="T39" fmla="*/ 1626302 h 296502"/>
              <a:gd name="T40" fmla="*/ 2238282 w 236178"/>
              <a:gd name="T41" fmla="*/ 1071766 h 296502"/>
              <a:gd name="T42" fmla="*/ 2052744 w 236178"/>
              <a:gd name="T43" fmla="*/ 1227507 h 296502"/>
              <a:gd name="T44" fmla="*/ 2171188 w 236178"/>
              <a:gd name="T45" fmla="*/ 1052300 h 296502"/>
              <a:gd name="T46" fmla="*/ 571121 w 236178"/>
              <a:gd name="T47" fmla="*/ 1204150 h 296502"/>
              <a:gd name="T48" fmla="*/ 365024 w 236178"/>
              <a:gd name="T49" fmla="*/ 1137954 h 296502"/>
              <a:gd name="T50" fmla="*/ 1298047 w 236178"/>
              <a:gd name="T51" fmla="*/ 953907 h 296502"/>
              <a:gd name="T52" fmla="*/ 1681593 w 236178"/>
              <a:gd name="T53" fmla="*/ 1579968 h 296502"/>
              <a:gd name="T54" fmla="*/ 1298047 w 236178"/>
              <a:gd name="T55" fmla="*/ 1678413 h 296502"/>
              <a:gd name="T56" fmla="*/ 1298047 w 236178"/>
              <a:gd name="T57" fmla="*/ 953907 h 296502"/>
              <a:gd name="T58" fmla="*/ 1780364 w 236178"/>
              <a:gd name="T59" fmla="*/ 891210 h 296502"/>
              <a:gd name="T60" fmla="*/ 1696297 w 236178"/>
              <a:gd name="T61" fmla="*/ 843157 h 296502"/>
              <a:gd name="T62" fmla="*/ 744833 w 236178"/>
              <a:gd name="T63" fmla="*/ 675059 h 296502"/>
              <a:gd name="T64" fmla="*/ 883792 w 236178"/>
              <a:gd name="T65" fmla="*/ 911223 h 296502"/>
              <a:gd name="T66" fmla="*/ 728494 w 236178"/>
              <a:gd name="T67" fmla="*/ 743105 h 296502"/>
              <a:gd name="T68" fmla="*/ 1350821 w 236178"/>
              <a:gd name="T69" fmla="*/ 583560 h 296502"/>
              <a:gd name="T70" fmla="*/ 1250602 w 236178"/>
              <a:gd name="T71" fmla="*/ 748080 h 296502"/>
              <a:gd name="T72" fmla="*/ 1290080 w 236178"/>
              <a:gd name="T73" fmla="*/ 425601 h 296502"/>
              <a:gd name="T74" fmla="*/ 2481839 w 236178"/>
              <a:gd name="T75" fmla="*/ 1619664 h 296502"/>
              <a:gd name="T76" fmla="*/ 652908 w 236178"/>
              <a:gd name="T77" fmla="*/ 212813 h 296502"/>
              <a:gd name="T78" fmla="*/ 1998058 w 236178"/>
              <a:gd name="T79" fmla="*/ 539874 h 296502"/>
              <a:gd name="T80" fmla="*/ 798435 w 236178"/>
              <a:gd name="T81" fmla="*/ 98520 h 296502"/>
              <a:gd name="T82" fmla="*/ 2025594 w 236178"/>
              <a:gd name="T83" fmla="*/ 193122 h 296502"/>
              <a:gd name="T84" fmla="*/ 2116055 w 236178"/>
              <a:gd name="T85" fmla="*/ 2616686 h 296502"/>
              <a:gd name="T86" fmla="*/ 798435 w 236178"/>
              <a:gd name="T87" fmla="*/ 3239316 h 296502"/>
              <a:gd name="T88" fmla="*/ 0 w 236178"/>
              <a:gd name="T89" fmla="*/ 1619664 h 296502"/>
              <a:gd name="T90" fmla="*/ 798435 w 236178"/>
              <a:gd name="T91" fmla="*/ 0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3562" y="247446"/>
                </a:moveTo>
                <a:lnTo>
                  <a:pt x="59673" y="277024"/>
                </a:lnTo>
                <a:cubicBezTo>
                  <a:pt x="60752" y="283517"/>
                  <a:pt x="66503" y="287845"/>
                  <a:pt x="72974" y="287845"/>
                </a:cubicBezTo>
                <a:lnTo>
                  <a:pt x="163204" y="287845"/>
                </a:lnTo>
                <a:cubicBezTo>
                  <a:pt x="169674" y="287845"/>
                  <a:pt x="175066" y="283517"/>
                  <a:pt x="176145" y="277024"/>
                </a:cubicBezTo>
                <a:lnTo>
                  <a:pt x="182615" y="247446"/>
                </a:lnTo>
                <a:cubicBezTo>
                  <a:pt x="163923" y="259710"/>
                  <a:pt x="141635" y="266924"/>
                  <a:pt x="117909" y="266924"/>
                </a:cubicBezTo>
                <a:cubicBezTo>
                  <a:pt x="94183" y="266924"/>
                  <a:pt x="72255" y="259710"/>
                  <a:pt x="53562" y="247446"/>
                </a:cubicBezTo>
                <a:close/>
                <a:moveTo>
                  <a:pt x="118696" y="225425"/>
                </a:moveTo>
                <a:cubicBezTo>
                  <a:pt x="121261" y="225425"/>
                  <a:pt x="123459" y="227266"/>
                  <a:pt x="123459" y="230211"/>
                </a:cubicBezTo>
                <a:lnTo>
                  <a:pt x="123459" y="245671"/>
                </a:lnTo>
                <a:cubicBezTo>
                  <a:pt x="123459" y="248248"/>
                  <a:pt x="121261" y="250457"/>
                  <a:pt x="118696" y="250457"/>
                </a:cubicBezTo>
                <a:cubicBezTo>
                  <a:pt x="116498" y="250457"/>
                  <a:pt x="114300" y="248248"/>
                  <a:pt x="114300" y="245671"/>
                </a:cubicBezTo>
                <a:lnTo>
                  <a:pt x="114300" y="230211"/>
                </a:lnTo>
                <a:cubicBezTo>
                  <a:pt x="114300" y="227266"/>
                  <a:pt x="116498" y="225425"/>
                  <a:pt x="118696" y="225425"/>
                </a:cubicBezTo>
                <a:close/>
                <a:moveTo>
                  <a:pt x="156781" y="214190"/>
                </a:moveTo>
                <a:cubicBezTo>
                  <a:pt x="158528" y="212725"/>
                  <a:pt x="161322" y="213458"/>
                  <a:pt x="162719" y="216022"/>
                </a:cubicBezTo>
                <a:lnTo>
                  <a:pt x="170053" y="229211"/>
                </a:lnTo>
                <a:cubicBezTo>
                  <a:pt x="171101" y="231409"/>
                  <a:pt x="170752" y="233974"/>
                  <a:pt x="168656" y="235439"/>
                </a:cubicBezTo>
                <a:cubicBezTo>
                  <a:pt x="167608" y="235805"/>
                  <a:pt x="167259" y="236172"/>
                  <a:pt x="166211" y="236172"/>
                </a:cubicBezTo>
                <a:cubicBezTo>
                  <a:pt x="164814" y="236172"/>
                  <a:pt x="163417" y="235439"/>
                  <a:pt x="162719" y="233974"/>
                </a:cubicBezTo>
                <a:lnTo>
                  <a:pt x="155035" y="220418"/>
                </a:lnTo>
                <a:cubicBezTo>
                  <a:pt x="153987" y="218220"/>
                  <a:pt x="154686" y="215290"/>
                  <a:pt x="156781" y="214190"/>
                </a:cubicBezTo>
                <a:close/>
                <a:moveTo>
                  <a:pt x="80775" y="214190"/>
                </a:moveTo>
                <a:cubicBezTo>
                  <a:pt x="83016" y="215290"/>
                  <a:pt x="83763" y="218220"/>
                  <a:pt x="82269" y="220418"/>
                </a:cubicBezTo>
                <a:lnTo>
                  <a:pt x="74425" y="233974"/>
                </a:lnTo>
                <a:cubicBezTo>
                  <a:pt x="73678" y="235439"/>
                  <a:pt x="71810" y="236172"/>
                  <a:pt x="70316" y="236172"/>
                </a:cubicBezTo>
                <a:cubicBezTo>
                  <a:pt x="69569" y="236172"/>
                  <a:pt x="68822" y="235805"/>
                  <a:pt x="68075" y="235439"/>
                </a:cubicBezTo>
                <a:cubicBezTo>
                  <a:pt x="65834" y="233974"/>
                  <a:pt x="65087" y="231409"/>
                  <a:pt x="66581" y="229211"/>
                </a:cubicBezTo>
                <a:lnTo>
                  <a:pt x="74425" y="216022"/>
                </a:lnTo>
                <a:cubicBezTo>
                  <a:pt x="75546" y="213458"/>
                  <a:pt x="78534" y="212725"/>
                  <a:pt x="80775" y="214190"/>
                </a:cubicBezTo>
                <a:close/>
                <a:moveTo>
                  <a:pt x="189778" y="185241"/>
                </a:moveTo>
                <a:lnTo>
                  <a:pt x="203128" y="193245"/>
                </a:lnTo>
                <a:cubicBezTo>
                  <a:pt x="205293" y="194337"/>
                  <a:pt x="206014" y="197247"/>
                  <a:pt x="204571" y="199430"/>
                </a:cubicBezTo>
                <a:cubicBezTo>
                  <a:pt x="203850" y="200885"/>
                  <a:pt x="202406" y="201249"/>
                  <a:pt x="200963" y="201249"/>
                </a:cubicBezTo>
                <a:cubicBezTo>
                  <a:pt x="199881" y="201249"/>
                  <a:pt x="199520" y="201249"/>
                  <a:pt x="198438" y="200885"/>
                </a:cubicBezTo>
                <a:lnTo>
                  <a:pt x="185088" y="193245"/>
                </a:lnTo>
                <a:cubicBezTo>
                  <a:pt x="182923" y="191790"/>
                  <a:pt x="182562" y="189243"/>
                  <a:pt x="183645" y="186697"/>
                </a:cubicBezTo>
                <a:cubicBezTo>
                  <a:pt x="185088" y="184878"/>
                  <a:pt x="187613" y="184150"/>
                  <a:pt x="189778" y="185241"/>
                </a:cubicBezTo>
                <a:close/>
                <a:moveTo>
                  <a:pt x="46156" y="185241"/>
                </a:moveTo>
                <a:cubicBezTo>
                  <a:pt x="48643" y="184150"/>
                  <a:pt x="51131" y="184878"/>
                  <a:pt x="52198" y="186697"/>
                </a:cubicBezTo>
                <a:cubicBezTo>
                  <a:pt x="53619" y="189243"/>
                  <a:pt x="52908" y="191790"/>
                  <a:pt x="50776" y="193245"/>
                </a:cubicBezTo>
                <a:lnTo>
                  <a:pt x="37626" y="200885"/>
                </a:lnTo>
                <a:cubicBezTo>
                  <a:pt x="36915" y="201249"/>
                  <a:pt x="36204" y="201249"/>
                  <a:pt x="35493" y="201249"/>
                </a:cubicBezTo>
                <a:cubicBezTo>
                  <a:pt x="33716" y="201249"/>
                  <a:pt x="32650" y="200885"/>
                  <a:pt x="31583" y="199430"/>
                </a:cubicBezTo>
                <a:cubicBezTo>
                  <a:pt x="30162" y="197247"/>
                  <a:pt x="31228" y="194337"/>
                  <a:pt x="33361" y="193245"/>
                </a:cubicBezTo>
                <a:lnTo>
                  <a:pt x="46156" y="185241"/>
                </a:lnTo>
                <a:close/>
                <a:moveTo>
                  <a:pt x="198461" y="144463"/>
                </a:moveTo>
                <a:lnTo>
                  <a:pt x="213922" y="144463"/>
                </a:lnTo>
                <a:cubicBezTo>
                  <a:pt x="216498" y="144463"/>
                  <a:pt x="218707" y="146295"/>
                  <a:pt x="218707" y="148859"/>
                </a:cubicBezTo>
                <a:cubicBezTo>
                  <a:pt x="218707" y="151424"/>
                  <a:pt x="216498" y="153622"/>
                  <a:pt x="213922" y="153622"/>
                </a:cubicBezTo>
                <a:lnTo>
                  <a:pt x="198461" y="153622"/>
                </a:lnTo>
                <a:cubicBezTo>
                  <a:pt x="195884" y="153622"/>
                  <a:pt x="193675" y="151424"/>
                  <a:pt x="193675" y="148859"/>
                </a:cubicBezTo>
                <a:cubicBezTo>
                  <a:pt x="193675" y="146295"/>
                  <a:pt x="195884" y="144463"/>
                  <a:pt x="198461" y="144463"/>
                </a:cubicBezTo>
                <a:close/>
                <a:moveTo>
                  <a:pt x="21664" y="144463"/>
                </a:moveTo>
                <a:lnTo>
                  <a:pt x="36722" y="144463"/>
                </a:lnTo>
                <a:cubicBezTo>
                  <a:pt x="39174" y="144463"/>
                  <a:pt x="40925" y="146295"/>
                  <a:pt x="40925" y="148859"/>
                </a:cubicBezTo>
                <a:cubicBezTo>
                  <a:pt x="40925" y="151424"/>
                  <a:pt x="39174" y="153622"/>
                  <a:pt x="36722" y="153622"/>
                </a:cubicBezTo>
                <a:lnTo>
                  <a:pt x="21664" y="153622"/>
                </a:lnTo>
                <a:cubicBezTo>
                  <a:pt x="19213" y="153622"/>
                  <a:pt x="17462" y="151424"/>
                  <a:pt x="17462" y="148859"/>
                </a:cubicBezTo>
                <a:cubicBezTo>
                  <a:pt x="17462" y="146295"/>
                  <a:pt x="19213" y="144463"/>
                  <a:pt x="21664" y="144463"/>
                </a:cubicBezTo>
                <a:close/>
                <a:moveTo>
                  <a:pt x="198438" y="96319"/>
                </a:moveTo>
                <a:cubicBezTo>
                  <a:pt x="200602" y="95250"/>
                  <a:pt x="203489" y="95963"/>
                  <a:pt x="204571" y="98101"/>
                </a:cubicBezTo>
                <a:cubicBezTo>
                  <a:pt x="206014" y="100239"/>
                  <a:pt x="205293" y="103091"/>
                  <a:pt x="203128" y="104160"/>
                </a:cubicBezTo>
                <a:lnTo>
                  <a:pt x="189778" y="111644"/>
                </a:lnTo>
                <a:cubicBezTo>
                  <a:pt x="189057" y="112000"/>
                  <a:pt x="188335" y="112357"/>
                  <a:pt x="187613" y="112357"/>
                </a:cubicBezTo>
                <a:cubicBezTo>
                  <a:pt x="186170" y="112357"/>
                  <a:pt x="184727" y="111644"/>
                  <a:pt x="183645" y="110218"/>
                </a:cubicBezTo>
                <a:cubicBezTo>
                  <a:pt x="182562" y="108080"/>
                  <a:pt x="182923" y="105229"/>
                  <a:pt x="185088" y="104160"/>
                </a:cubicBezTo>
                <a:lnTo>
                  <a:pt x="198438" y="96319"/>
                </a:lnTo>
                <a:close/>
                <a:moveTo>
                  <a:pt x="37626" y="96319"/>
                </a:moveTo>
                <a:lnTo>
                  <a:pt x="50776" y="104160"/>
                </a:lnTo>
                <a:cubicBezTo>
                  <a:pt x="52908" y="105229"/>
                  <a:pt x="53619" y="108080"/>
                  <a:pt x="52198" y="110218"/>
                </a:cubicBezTo>
                <a:cubicBezTo>
                  <a:pt x="51487" y="111644"/>
                  <a:pt x="50065" y="112357"/>
                  <a:pt x="48643" y="112357"/>
                </a:cubicBezTo>
                <a:cubicBezTo>
                  <a:pt x="47577" y="112357"/>
                  <a:pt x="47222" y="112000"/>
                  <a:pt x="46156" y="111644"/>
                </a:cubicBezTo>
                <a:lnTo>
                  <a:pt x="33361" y="104160"/>
                </a:lnTo>
                <a:cubicBezTo>
                  <a:pt x="31228" y="103091"/>
                  <a:pt x="30162" y="100239"/>
                  <a:pt x="31583" y="98101"/>
                </a:cubicBezTo>
                <a:cubicBezTo>
                  <a:pt x="33005" y="95963"/>
                  <a:pt x="35493" y="95250"/>
                  <a:pt x="37626" y="96319"/>
                </a:cubicBezTo>
                <a:close/>
                <a:moveTo>
                  <a:pt x="118637" y="87313"/>
                </a:moveTo>
                <a:cubicBezTo>
                  <a:pt x="121167" y="87313"/>
                  <a:pt x="123335" y="89115"/>
                  <a:pt x="123335" y="91638"/>
                </a:cubicBezTo>
                <a:lnTo>
                  <a:pt x="123335" y="144617"/>
                </a:lnTo>
                <a:lnTo>
                  <a:pt x="153691" y="144617"/>
                </a:lnTo>
                <a:cubicBezTo>
                  <a:pt x="156221" y="144617"/>
                  <a:pt x="158389" y="146420"/>
                  <a:pt x="158389" y="148942"/>
                </a:cubicBezTo>
                <a:cubicBezTo>
                  <a:pt x="158389" y="151465"/>
                  <a:pt x="156221" y="153628"/>
                  <a:pt x="153691" y="153628"/>
                </a:cubicBezTo>
                <a:lnTo>
                  <a:pt x="118637" y="153628"/>
                </a:lnTo>
                <a:cubicBezTo>
                  <a:pt x="116469" y="153628"/>
                  <a:pt x="114300" y="151465"/>
                  <a:pt x="114300" y="148942"/>
                </a:cubicBezTo>
                <a:lnTo>
                  <a:pt x="114300" y="91638"/>
                </a:lnTo>
                <a:cubicBezTo>
                  <a:pt x="114300" y="89115"/>
                  <a:pt x="116469" y="87313"/>
                  <a:pt x="118637" y="87313"/>
                </a:cubicBezTo>
                <a:close/>
                <a:moveTo>
                  <a:pt x="168656" y="61790"/>
                </a:moveTo>
                <a:cubicBezTo>
                  <a:pt x="170752" y="62889"/>
                  <a:pt x="171101" y="65820"/>
                  <a:pt x="170053" y="68018"/>
                </a:cubicBezTo>
                <a:lnTo>
                  <a:pt x="162719" y="81574"/>
                </a:lnTo>
                <a:cubicBezTo>
                  <a:pt x="161671" y="83039"/>
                  <a:pt x="160274" y="83772"/>
                  <a:pt x="158877" y="83772"/>
                </a:cubicBezTo>
                <a:cubicBezTo>
                  <a:pt x="158178" y="83772"/>
                  <a:pt x="157480" y="83772"/>
                  <a:pt x="156781" y="83405"/>
                </a:cubicBezTo>
                <a:cubicBezTo>
                  <a:pt x="154686" y="81940"/>
                  <a:pt x="153987" y="79375"/>
                  <a:pt x="155035" y="77177"/>
                </a:cubicBezTo>
                <a:lnTo>
                  <a:pt x="162719" y="63622"/>
                </a:lnTo>
                <a:cubicBezTo>
                  <a:pt x="163767" y="61424"/>
                  <a:pt x="166211" y="60325"/>
                  <a:pt x="168656" y="61790"/>
                </a:cubicBezTo>
                <a:close/>
                <a:moveTo>
                  <a:pt x="68075" y="61790"/>
                </a:moveTo>
                <a:cubicBezTo>
                  <a:pt x="70316" y="60325"/>
                  <a:pt x="73304" y="61424"/>
                  <a:pt x="74425" y="63622"/>
                </a:cubicBezTo>
                <a:lnTo>
                  <a:pt x="82269" y="77177"/>
                </a:lnTo>
                <a:cubicBezTo>
                  <a:pt x="83763" y="79375"/>
                  <a:pt x="83016" y="81940"/>
                  <a:pt x="80775" y="83405"/>
                </a:cubicBezTo>
                <a:cubicBezTo>
                  <a:pt x="80028" y="83772"/>
                  <a:pt x="79281" y="83772"/>
                  <a:pt x="78160" y="83772"/>
                </a:cubicBezTo>
                <a:cubicBezTo>
                  <a:pt x="76666" y="83772"/>
                  <a:pt x="75172" y="83039"/>
                  <a:pt x="74425" y="81574"/>
                </a:cubicBezTo>
                <a:lnTo>
                  <a:pt x="66581" y="68018"/>
                </a:lnTo>
                <a:cubicBezTo>
                  <a:pt x="65087" y="65820"/>
                  <a:pt x="65834" y="62889"/>
                  <a:pt x="68075" y="61790"/>
                </a:cubicBezTo>
                <a:close/>
                <a:moveTo>
                  <a:pt x="118696" y="49213"/>
                </a:moveTo>
                <a:cubicBezTo>
                  <a:pt x="121261" y="49213"/>
                  <a:pt x="123459" y="50964"/>
                  <a:pt x="123459" y="53415"/>
                </a:cubicBezTo>
                <a:lnTo>
                  <a:pt x="123459" y="68473"/>
                </a:lnTo>
                <a:cubicBezTo>
                  <a:pt x="123459" y="70924"/>
                  <a:pt x="121261" y="72675"/>
                  <a:pt x="118696" y="72675"/>
                </a:cubicBezTo>
                <a:cubicBezTo>
                  <a:pt x="116498" y="72675"/>
                  <a:pt x="114300" y="70924"/>
                  <a:pt x="114300" y="68473"/>
                </a:cubicBezTo>
                <a:lnTo>
                  <a:pt x="114300" y="53415"/>
                </a:lnTo>
                <a:cubicBezTo>
                  <a:pt x="114300" y="50964"/>
                  <a:pt x="116498" y="49213"/>
                  <a:pt x="118696" y="49213"/>
                </a:cubicBezTo>
                <a:close/>
                <a:moveTo>
                  <a:pt x="117909" y="38956"/>
                </a:moveTo>
                <a:cubicBezTo>
                  <a:pt x="57876" y="38956"/>
                  <a:pt x="8987" y="88013"/>
                  <a:pt x="8987" y="148251"/>
                </a:cubicBezTo>
                <a:cubicBezTo>
                  <a:pt x="8987" y="208850"/>
                  <a:pt x="57876" y="257907"/>
                  <a:pt x="117909" y="257907"/>
                </a:cubicBezTo>
                <a:cubicBezTo>
                  <a:pt x="177942" y="257907"/>
                  <a:pt x="226831" y="208850"/>
                  <a:pt x="226831" y="148251"/>
                </a:cubicBezTo>
                <a:cubicBezTo>
                  <a:pt x="226831" y="88013"/>
                  <a:pt x="177942" y="38956"/>
                  <a:pt x="117909" y="38956"/>
                </a:cubicBezTo>
                <a:close/>
                <a:moveTo>
                  <a:pt x="72974" y="9018"/>
                </a:moveTo>
                <a:cubicBezTo>
                  <a:pt x="66503" y="9018"/>
                  <a:pt x="60752" y="13346"/>
                  <a:pt x="59673" y="19478"/>
                </a:cubicBezTo>
                <a:lnTo>
                  <a:pt x="53562" y="49417"/>
                </a:lnTo>
                <a:cubicBezTo>
                  <a:pt x="72255" y="37153"/>
                  <a:pt x="94183" y="29939"/>
                  <a:pt x="117909" y="29939"/>
                </a:cubicBezTo>
                <a:cubicBezTo>
                  <a:pt x="141635" y="29939"/>
                  <a:pt x="163923" y="37153"/>
                  <a:pt x="182615" y="49417"/>
                </a:cubicBezTo>
                <a:lnTo>
                  <a:pt x="176145" y="19478"/>
                </a:lnTo>
                <a:cubicBezTo>
                  <a:pt x="175066" y="13346"/>
                  <a:pt x="169674" y="9018"/>
                  <a:pt x="163204" y="9018"/>
                </a:cubicBezTo>
                <a:lnTo>
                  <a:pt x="72974" y="9018"/>
                </a:lnTo>
                <a:close/>
                <a:moveTo>
                  <a:pt x="72974" y="0"/>
                </a:moveTo>
                <a:lnTo>
                  <a:pt x="163204" y="0"/>
                </a:lnTo>
                <a:cubicBezTo>
                  <a:pt x="173988" y="0"/>
                  <a:pt x="182975" y="7575"/>
                  <a:pt x="185132" y="17675"/>
                </a:cubicBezTo>
                <a:lnTo>
                  <a:pt x="193400" y="57353"/>
                </a:lnTo>
                <a:cubicBezTo>
                  <a:pt x="219282" y="78995"/>
                  <a:pt x="236178" y="111820"/>
                  <a:pt x="236178" y="148251"/>
                </a:cubicBezTo>
                <a:cubicBezTo>
                  <a:pt x="236178" y="185043"/>
                  <a:pt x="219282" y="217507"/>
                  <a:pt x="193400" y="239510"/>
                </a:cubicBezTo>
                <a:lnTo>
                  <a:pt x="185132" y="278828"/>
                </a:lnTo>
                <a:cubicBezTo>
                  <a:pt x="182975" y="289288"/>
                  <a:pt x="173988" y="296502"/>
                  <a:pt x="163204" y="296502"/>
                </a:cubicBezTo>
                <a:lnTo>
                  <a:pt x="72974" y="296502"/>
                </a:lnTo>
                <a:cubicBezTo>
                  <a:pt x="62190" y="296502"/>
                  <a:pt x="53203" y="289288"/>
                  <a:pt x="51046" y="278828"/>
                </a:cubicBezTo>
                <a:lnTo>
                  <a:pt x="42778" y="239510"/>
                </a:lnTo>
                <a:cubicBezTo>
                  <a:pt x="16536" y="217507"/>
                  <a:pt x="0" y="185043"/>
                  <a:pt x="0" y="148251"/>
                </a:cubicBezTo>
                <a:cubicBezTo>
                  <a:pt x="0" y="111820"/>
                  <a:pt x="16536" y="78995"/>
                  <a:pt x="42778" y="57353"/>
                </a:cubicBezTo>
                <a:lnTo>
                  <a:pt x="51046" y="17675"/>
                </a:lnTo>
                <a:cubicBezTo>
                  <a:pt x="53203" y="7575"/>
                  <a:pt x="62190" y="0"/>
                  <a:pt x="729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1" name="Freeform 928">
            <a:extLst>
              <a:ext uri="{FF2B5EF4-FFF2-40B4-BE49-F238E27FC236}">
                <a16:creationId xmlns:a16="http://schemas.microsoft.com/office/drawing/2014/main" id="{F269BB70-9F89-F847-A1C6-F370F13D7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2742" y="3642033"/>
            <a:ext cx="671227" cy="671227"/>
          </a:xfrm>
          <a:custGeom>
            <a:avLst/>
            <a:gdLst>
              <a:gd name="T0" fmla="*/ 2652783 w 296503"/>
              <a:gd name="T1" fmla="*/ 3144734 h 296502"/>
              <a:gd name="T2" fmla="*/ 255275 w 296503"/>
              <a:gd name="T3" fmla="*/ 1715088 h 296502"/>
              <a:gd name="T4" fmla="*/ 330227 w 296503"/>
              <a:gd name="T5" fmla="*/ 1784468 h 296502"/>
              <a:gd name="T6" fmla="*/ 242802 w 296503"/>
              <a:gd name="T7" fmla="*/ 1749775 h 296502"/>
              <a:gd name="T8" fmla="*/ 342694 w 296503"/>
              <a:gd name="T9" fmla="*/ 1227390 h 296502"/>
              <a:gd name="T10" fmla="*/ 292772 w 296503"/>
              <a:gd name="T11" fmla="*/ 1179373 h 296502"/>
              <a:gd name="T12" fmla="*/ 1688499 w 296503"/>
              <a:gd name="T13" fmla="*/ 2289596 h 296502"/>
              <a:gd name="T14" fmla="*/ 1342148 w 296503"/>
              <a:gd name="T15" fmla="*/ 2309302 h 296502"/>
              <a:gd name="T16" fmla="*/ 1294897 w 296503"/>
              <a:gd name="T17" fmla="*/ 2529985 h 296502"/>
              <a:gd name="T18" fmla="*/ 1920713 w 296503"/>
              <a:gd name="T19" fmla="*/ 2880715 h 296502"/>
              <a:gd name="T20" fmla="*/ 2538651 w 296503"/>
              <a:gd name="T21" fmla="*/ 1828537 h 296502"/>
              <a:gd name="T22" fmla="*/ 2412686 w 296503"/>
              <a:gd name="T23" fmla="*/ 1812770 h 296502"/>
              <a:gd name="T24" fmla="*/ 2184411 w 296503"/>
              <a:gd name="T25" fmla="*/ 1765466 h 296502"/>
              <a:gd name="T26" fmla="*/ 1916779 w 296503"/>
              <a:gd name="T27" fmla="*/ 1761537 h 296502"/>
              <a:gd name="T28" fmla="*/ 1786901 w 296503"/>
              <a:gd name="T29" fmla="*/ 1079774 h 296502"/>
              <a:gd name="T30" fmla="*/ 2996363 w 296503"/>
              <a:gd name="T31" fmla="*/ 1458082 h 296502"/>
              <a:gd name="T32" fmla="*/ 2896304 w 296503"/>
              <a:gd name="T33" fmla="*/ 1000817 h 296502"/>
              <a:gd name="T34" fmla="*/ 330227 w 296503"/>
              <a:gd name="T35" fmla="*/ 678341 h 296502"/>
              <a:gd name="T36" fmla="*/ 292772 w 296503"/>
              <a:gd name="T37" fmla="*/ 759273 h 296502"/>
              <a:gd name="T38" fmla="*/ 255275 w 296503"/>
              <a:gd name="T39" fmla="*/ 678341 h 296502"/>
              <a:gd name="T40" fmla="*/ 2320052 w 296503"/>
              <a:gd name="T41" fmla="*/ 847667 h 296502"/>
              <a:gd name="T42" fmla="*/ 2221957 w 296503"/>
              <a:gd name="T43" fmla="*/ 1487294 h 296502"/>
              <a:gd name="T44" fmla="*/ 1229199 w 296503"/>
              <a:gd name="T45" fmla="*/ 635766 h 296502"/>
              <a:gd name="T46" fmla="*/ 1229199 w 296503"/>
              <a:gd name="T47" fmla="*/ 1840460 h 296502"/>
              <a:gd name="T48" fmla="*/ 1445011 w 296503"/>
              <a:gd name="T49" fmla="*/ 1938568 h 296502"/>
              <a:gd name="T50" fmla="*/ 919190 w 296503"/>
              <a:gd name="T51" fmla="*/ 847667 h 296502"/>
              <a:gd name="T52" fmla="*/ 590384 w 296503"/>
              <a:gd name="T53" fmla="*/ 2356600 h 296502"/>
              <a:gd name="T54" fmla="*/ 1590103 w 296503"/>
              <a:gd name="T55" fmla="*/ 2226535 h 296502"/>
              <a:gd name="T56" fmla="*/ 1979754 w 296503"/>
              <a:gd name="T57" fmla="*/ 1150713 h 296502"/>
              <a:gd name="T58" fmla="*/ 2302493 w 296503"/>
              <a:gd name="T59" fmla="*/ 1623605 h 296502"/>
              <a:gd name="T60" fmla="*/ 2747245 w 296503"/>
              <a:gd name="T61" fmla="*/ 1923108 h 296502"/>
              <a:gd name="T62" fmla="*/ 2944039 w 296503"/>
              <a:gd name="T63" fmla="*/ 2356600 h 296502"/>
              <a:gd name="T64" fmla="*/ 2944039 w 296503"/>
              <a:gd name="T65" fmla="*/ 98520 h 296502"/>
              <a:gd name="T66" fmla="*/ 2700021 w 296503"/>
              <a:gd name="T67" fmla="*/ 1670885 h 296502"/>
              <a:gd name="T68" fmla="*/ 590384 w 296503"/>
              <a:gd name="T69" fmla="*/ 98520 h 296502"/>
              <a:gd name="T70" fmla="*/ 98402 w 296503"/>
              <a:gd name="T71" fmla="*/ 2159554 h 296502"/>
              <a:gd name="T72" fmla="*/ 491997 w 296503"/>
              <a:gd name="T73" fmla="*/ 98520 h 296502"/>
              <a:gd name="T74" fmla="*/ 2944039 w 296503"/>
              <a:gd name="T75" fmla="*/ 0 h 296502"/>
              <a:gd name="T76" fmla="*/ 2944039 w 296503"/>
              <a:gd name="T77" fmla="*/ 2455117 h 296502"/>
              <a:gd name="T78" fmla="*/ 2700021 w 296503"/>
              <a:gd name="T79" fmla="*/ 3239316 h 296502"/>
              <a:gd name="T80" fmla="*/ 1869556 w 296503"/>
              <a:gd name="T81" fmla="*/ 2971357 h 296502"/>
              <a:gd name="T82" fmla="*/ 1054823 w 296503"/>
              <a:gd name="T83" fmla="*/ 2656076 h 296502"/>
              <a:gd name="T84" fmla="*/ 980035 w 296503"/>
              <a:gd name="T85" fmla="*/ 2455117 h 296502"/>
              <a:gd name="T86" fmla="*/ 0 w 296503"/>
              <a:gd name="T87" fmla="*/ 295553 h 29650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96503" h="296502">
                <a:moveTo>
                  <a:pt x="180496" y="272696"/>
                </a:moveTo>
                <a:lnTo>
                  <a:pt x="180496" y="287845"/>
                </a:lnTo>
                <a:lnTo>
                  <a:pt x="242822" y="287845"/>
                </a:lnTo>
                <a:lnTo>
                  <a:pt x="242822" y="272696"/>
                </a:lnTo>
                <a:lnTo>
                  <a:pt x="180496" y="272696"/>
                </a:lnTo>
                <a:close/>
                <a:moveTo>
                  <a:pt x="23368" y="156986"/>
                </a:moveTo>
                <a:cubicBezTo>
                  <a:pt x="25273" y="155575"/>
                  <a:pt x="28321" y="155575"/>
                  <a:pt x="30226" y="156986"/>
                </a:cubicBezTo>
                <a:cubicBezTo>
                  <a:pt x="30988" y="158044"/>
                  <a:pt x="31369" y="159103"/>
                  <a:pt x="31369" y="160161"/>
                </a:cubicBezTo>
                <a:cubicBezTo>
                  <a:pt x="31369" y="161572"/>
                  <a:pt x="30988" y="162631"/>
                  <a:pt x="30226" y="163336"/>
                </a:cubicBezTo>
                <a:cubicBezTo>
                  <a:pt x="29083" y="164042"/>
                  <a:pt x="27940" y="164747"/>
                  <a:pt x="26797" y="164747"/>
                </a:cubicBezTo>
                <a:cubicBezTo>
                  <a:pt x="25654" y="164747"/>
                  <a:pt x="24130" y="164042"/>
                  <a:pt x="23368" y="163336"/>
                </a:cubicBezTo>
                <a:cubicBezTo>
                  <a:pt x="22606" y="162631"/>
                  <a:pt x="22225" y="161572"/>
                  <a:pt x="22225" y="160161"/>
                </a:cubicBezTo>
                <a:cubicBezTo>
                  <a:pt x="22225" y="159103"/>
                  <a:pt x="22606" y="158044"/>
                  <a:pt x="23368" y="156986"/>
                </a:cubicBezTo>
                <a:close/>
                <a:moveTo>
                  <a:pt x="26797" y="107950"/>
                </a:moveTo>
                <a:cubicBezTo>
                  <a:pt x="29464" y="107950"/>
                  <a:pt x="31369" y="109782"/>
                  <a:pt x="31369" y="112346"/>
                </a:cubicBezTo>
                <a:cubicBezTo>
                  <a:pt x="31369" y="115277"/>
                  <a:pt x="29464" y="117109"/>
                  <a:pt x="26797" y="117109"/>
                </a:cubicBezTo>
                <a:cubicBezTo>
                  <a:pt x="24130" y="117109"/>
                  <a:pt x="22225" y="115277"/>
                  <a:pt x="22225" y="112346"/>
                </a:cubicBezTo>
                <a:cubicBezTo>
                  <a:pt x="22225" y="109782"/>
                  <a:pt x="24130" y="107950"/>
                  <a:pt x="26797" y="107950"/>
                </a:cubicBezTo>
                <a:close/>
                <a:moveTo>
                  <a:pt x="163563" y="98834"/>
                </a:moveTo>
                <a:cubicBezTo>
                  <a:pt x="158880" y="98834"/>
                  <a:pt x="154556" y="101720"/>
                  <a:pt x="154556" y="105327"/>
                </a:cubicBezTo>
                <a:lnTo>
                  <a:pt x="154556" y="209572"/>
                </a:lnTo>
                <a:cubicBezTo>
                  <a:pt x="154556" y="211014"/>
                  <a:pt x="153836" y="212457"/>
                  <a:pt x="152755" y="213179"/>
                </a:cubicBezTo>
                <a:cubicBezTo>
                  <a:pt x="152034" y="213900"/>
                  <a:pt x="150233" y="214261"/>
                  <a:pt x="148792" y="213900"/>
                </a:cubicBezTo>
                <a:cubicBezTo>
                  <a:pt x="145189" y="212818"/>
                  <a:pt x="134741" y="210654"/>
                  <a:pt x="122853" y="211375"/>
                </a:cubicBezTo>
                <a:cubicBezTo>
                  <a:pt x="109162" y="212818"/>
                  <a:pt x="99075" y="218950"/>
                  <a:pt x="98354" y="226164"/>
                </a:cubicBezTo>
                <a:cubicBezTo>
                  <a:pt x="98354" y="229411"/>
                  <a:pt x="98714" y="231936"/>
                  <a:pt x="99075" y="233378"/>
                </a:cubicBezTo>
                <a:cubicBezTo>
                  <a:pt x="103758" y="232657"/>
                  <a:pt x="112044" y="231575"/>
                  <a:pt x="118529" y="231575"/>
                </a:cubicBezTo>
                <a:cubicBezTo>
                  <a:pt x="121772" y="231575"/>
                  <a:pt x="124654" y="231575"/>
                  <a:pt x="126816" y="232296"/>
                </a:cubicBezTo>
                <a:cubicBezTo>
                  <a:pt x="138344" y="236264"/>
                  <a:pt x="148792" y="244560"/>
                  <a:pt x="158519" y="252496"/>
                </a:cubicBezTo>
                <a:cubicBezTo>
                  <a:pt x="165004" y="257907"/>
                  <a:pt x="172570" y="263678"/>
                  <a:pt x="175812" y="263678"/>
                </a:cubicBezTo>
                <a:lnTo>
                  <a:pt x="242822" y="263678"/>
                </a:lnTo>
                <a:lnTo>
                  <a:pt x="242822" y="177108"/>
                </a:lnTo>
                <a:cubicBezTo>
                  <a:pt x="242102" y="171337"/>
                  <a:pt x="237418" y="167369"/>
                  <a:pt x="232375" y="167369"/>
                </a:cubicBezTo>
                <a:cubicBezTo>
                  <a:pt x="230573" y="167369"/>
                  <a:pt x="228772" y="167729"/>
                  <a:pt x="227331" y="168812"/>
                </a:cubicBezTo>
                <a:cubicBezTo>
                  <a:pt x="226250" y="169533"/>
                  <a:pt x="224809" y="169533"/>
                  <a:pt x="223368" y="168812"/>
                </a:cubicBezTo>
                <a:cubicBezTo>
                  <a:pt x="221927" y="168090"/>
                  <a:pt x="221206" y="167008"/>
                  <a:pt x="220846" y="165926"/>
                </a:cubicBezTo>
                <a:cubicBezTo>
                  <a:pt x="219765" y="160876"/>
                  <a:pt x="215442" y="157269"/>
                  <a:pt x="210758" y="157269"/>
                </a:cubicBezTo>
                <a:cubicBezTo>
                  <a:pt x="208236" y="157269"/>
                  <a:pt x="205715" y="158712"/>
                  <a:pt x="203553" y="160515"/>
                </a:cubicBezTo>
                <a:cubicBezTo>
                  <a:pt x="202832" y="161237"/>
                  <a:pt x="201391" y="161597"/>
                  <a:pt x="199950" y="161597"/>
                </a:cubicBezTo>
                <a:cubicBezTo>
                  <a:pt x="198869" y="161597"/>
                  <a:pt x="197789" y="160876"/>
                  <a:pt x="197068" y="159794"/>
                </a:cubicBezTo>
                <a:cubicBezTo>
                  <a:pt x="193105" y="154383"/>
                  <a:pt x="184459" y="154383"/>
                  <a:pt x="180496" y="159794"/>
                </a:cubicBezTo>
                <a:cubicBezTo>
                  <a:pt x="179415" y="161237"/>
                  <a:pt x="177253" y="161958"/>
                  <a:pt x="175452" y="161237"/>
                </a:cubicBezTo>
                <a:cubicBezTo>
                  <a:pt x="173651" y="160515"/>
                  <a:pt x="172570" y="159072"/>
                  <a:pt x="172570" y="156908"/>
                </a:cubicBezTo>
                <a:lnTo>
                  <a:pt x="172570" y="105327"/>
                </a:lnTo>
                <a:cubicBezTo>
                  <a:pt x="172570" y="101720"/>
                  <a:pt x="168247" y="98834"/>
                  <a:pt x="163563" y="98834"/>
                </a:cubicBezTo>
                <a:close/>
                <a:moveTo>
                  <a:pt x="269509" y="87313"/>
                </a:moveTo>
                <a:cubicBezTo>
                  <a:pt x="272074" y="87313"/>
                  <a:pt x="274272" y="89102"/>
                  <a:pt x="274272" y="91606"/>
                </a:cubicBezTo>
                <a:lnTo>
                  <a:pt x="274272" y="133462"/>
                </a:lnTo>
                <a:cubicBezTo>
                  <a:pt x="274272" y="135967"/>
                  <a:pt x="272074" y="137755"/>
                  <a:pt x="269509" y="137755"/>
                </a:cubicBezTo>
                <a:cubicBezTo>
                  <a:pt x="267311" y="137755"/>
                  <a:pt x="265113" y="135967"/>
                  <a:pt x="265113" y="133462"/>
                </a:cubicBezTo>
                <a:lnTo>
                  <a:pt x="265113" y="91606"/>
                </a:lnTo>
                <a:cubicBezTo>
                  <a:pt x="265113" y="89102"/>
                  <a:pt x="267311" y="87313"/>
                  <a:pt x="269509" y="87313"/>
                </a:cubicBezTo>
                <a:close/>
                <a:moveTo>
                  <a:pt x="23368" y="62089"/>
                </a:moveTo>
                <a:cubicBezTo>
                  <a:pt x="25273" y="60325"/>
                  <a:pt x="28321" y="60325"/>
                  <a:pt x="30226" y="62089"/>
                </a:cubicBezTo>
                <a:cubicBezTo>
                  <a:pt x="30988" y="62794"/>
                  <a:pt x="31369" y="63853"/>
                  <a:pt x="31369" y="65264"/>
                </a:cubicBezTo>
                <a:cubicBezTo>
                  <a:pt x="31369" y="66322"/>
                  <a:pt x="30988" y="67381"/>
                  <a:pt x="30226" y="68439"/>
                </a:cubicBezTo>
                <a:cubicBezTo>
                  <a:pt x="29083" y="68792"/>
                  <a:pt x="27940" y="69497"/>
                  <a:pt x="26797" y="69497"/>
                </a:cubicBezTo>
                <a:cubicBezTo>
                  <a:pt x="25273" y="69497"/>
                  <a:pt x="24130" y="68792"/>
                  <a:pt x="23368" y="68439"/>
                </a:cubicBezTo>
                <a:cubicBezTo>
                  <a:pt x="22606" y="67381"/>
                  <a:pt x="22225" y="66322"/>
                  <a:pt x="22225" y="65264"/>
                </a:cubicBezTo>
                <a:cubicBezTo>
                  <a:pt x="22225" y="63853"/>
                  <a:pt x="22606" y="62794"/>
                  <a:pt x="23368" y="62089"/>
                </a:cubicBezTo>
                <a:close/>
                <a:moveTo>
                  <a:pt x="112514" y="49213"/>
                </a:moveTo>
                <a:lnTo>
                  <a:pt x="183990" y="49213"/>
                </a:lnTo>
                <a:cubicBezTo>
                  <a:pt x="199794" y="49213"/>
                  <a:pt x="212366" y="61784"/>
                  <a:pt x="212366" y="77588"/>
                </a:cubicBezTo>
                <a:lnTo>
                  <a:pt x="212366" y="136135"/>
                </a:lnTo>
                <a:cubicBezTo>
                  <a:pt x="212366" y="138649"/>
                  <a:pt x="210570" y="140445"/>
                  <a:pt x="208056" y="140445"/>
                </a:cubicBezTo>
                <a:cubicBezTo>
                  <a:pt x="205541" y="140445"/>
                  <a:pt x="203386" y="138649"/>
                  <a:pt x="203386" y="136135"/>
                </a:cubicBezTo>
                <a:lnTo>
                  <a:pt x="203386" y="77588"/>
                </a:lnTo>
                <a:cubicBezTo>
                  <a:pt x="203386" y="66813"/>
                  <a:pt x="194766" y="58193"/>
                  <a:pt x="183990" y="58193"/>
                </a:cubicBezTo>
                <a:lnTo>
                  <a:pt x="112514" y="58193"/>
                </a:lnTo>
                <a:cubicBezTo>
                  <a:pt x="101738" y="58193"/>
                  <a:pt x="93118" y="66813"/>
                  <a:pt x="93118" y="77588"/>
                </a:cubicBezTo>
                <a:lnTo>
                  <a:pt x="93118" y="149065"/>
                </a:lnTo>
                <a:cubicBezTo>
                  <a:pt x="93118" y="159841"/>
                  <a:pt x="101738" y="168461"/>
                  <a:pt x="112514" y="168461"/>
                </a:cubicBezTo>
                <a:lnTo>
                  <a:pt x="132269" y="168461"/>
                </a:lnTo>
                <a:cubicBezTo>
                  <a:pt x="134783" y="168461"/>
                  <a:pt x="136579" y="170616"/>
                  <a:pt x="136579" y="173131"/>
                </a:cubicBezTo>
                <a:cubicBezTo>
                  <a:pt x="136579" y="175645"/>
                  <a:pt x="134783" y="177441"/>
                  <a:pt x="132269" y="177441"/>
                </a:cubicBezTo>
                <a:lnTo>
                  <a:pt x="112514" y="177441"/>
                </a:lnTo>
                <a:cubicBezTo>
                  <a:pt x="96710" y="177441"/>
                  <a:pt x="84138" y="164869"/>
                  <a:pt x="84138" y="149065"/>
                </a:cubicBezTo>
                <a:lnTo>
                  <a:pt x="84138" y="77588"/>
                </a:lnTo>
                <a:cubicBezTo>
                  <a:pt x="84138" y="61784"/>
                  <a:pt x="96710" y="49213"/>
                  <a:pt x="112514" y="49213"/>
                </a:cubicBezTo>
                <a:close/>
                <a:moveTo>
                  <a:pt x="54040" y="9018"/>
                </a:moveTo>
                <a:lnTo>
                  <a:pt x="54040" y="215704"/>
                </a:lnTo>
                <a:lnTo>
                  <a:pt x="93310" y="215704"/>
                </a:lnTo>
                <a:cubicBezTo>
                  <a:pt x="98354" y="208850"/>
                  <a:pt x="108802" y="203800"/>
                  <a:pt x="122132" y="202718"/>
                </a:cubicBezTo>
                <a:cubicBezTo>
                  <a:pt x="131499" y="201636"/>
                  <a:pt x="139785" y="202718"/>
                  <a:pt x="145550" y="203800"/>
                </a:cubicBezTo>
                <a:lnTo>
                  <a:pt x="145550" y="105327"/>
                </a:lnTo>
                <a:cubicBezTo>
                  <a:pt x="145550" y="97031"/>
                  <a:pt x="153836" y="89816"/>
                  <a:pt x="163563" y="89816"/>
                </a:cubicBezTo>
                <a:cubicBezTo>
                  <a:pt x="173290" y="89816"/>
                  <a:pt x="181216" y="97031"/>
                  <a:pt x="181216" y="105327"/>
                </a:cubicBezTo>
                <a:lnTo>
                  <a:pt x="181216" y="147890"/>
                </a:lnTo>
                <a:cubicBezTo>
                  <a:pt x="187701" y="145366"/>
                  <a:pt x="195627" y="146808"/>
                  <a:pt x="201031" y="151137"/>
                </a:cubicBezTo>
                <a:cubicBezTo>
                  <a:pt x="203913" y="149333"/>
                  <a:pt x="207156" y="148612"/>
                  <a:pt x="210758" y="148612"/>
                </a:cubicBezTo>
                <a:cubicBezTo>
                  <a:pt x="217964" y="148612"/>
                  <a:pt x="224449" y="152940"/>
                  <a:pt x="227691" y="159072"/>
                </a:cubicBezTo>
                <a:cubicBezTo>
                  <a:pt x="229132" y="158712"/>
                  <a:pt x="230933" y="158351"/>
                  <a:pt x="232375" y="158351"/>
                </a:cubicBezTo>
                <a:cubicBezTo>
                  <a:pt x="242102" y="158351"/>
                  <a:pt x="250388" y="165926"/>
                  <a:pt x="251469" y="176026"/>
                </a:cubicBezTo>
                <a:cubicBezTo>
                  <a:pt x="251469" y="176026"/>
                  <a:pt x="251469" y="176747"/>
                  <a:pt x="251469" y="177108"/>
                </a:cubicBezTo>
                <a:lnTo>
                  <a:pt x="251469" y="215704"/>
                </a:lnTo>
                <a:lnTo>
                  <a:pt x="269482" y="215704"/>
                </a:lnTo>
                <a:cubicBezTo>
                  <a:pt x="279570" y="215704"/>
                  <a:pt x="287496" y="207768"/>
                  <a:pt x="287496" y="197668"/>
                </a:cubicBezTo>
                <a:lnTo>
                  <a:pt x="287496" y="27053"/>
                </a:lnTo>
                <a:cubicBezTo>
                  <a:pt x="287496" y="16953"/>
                  <a:pt x="279570" y="9018"/>
                  <a:pt x="269482" y="9018"/>
                </a:cubicBezTo>
                <a:lnTo>
                  <a:pt x="251469" y="9018"/>
                </a:lnTo>
                <a:lnTo>
                  <a:pt x="251469" y="148251"/>
                </a:lnTo>
                <a:cubicBezTo>
                  <a:pt x="251469" y="150776"/>
                  <a:pt x="249668" y="152940"/>
                  <a:pt x="247146" y="152940"/>
                </a:cubicBezTo>
                <a:cubicBezTo>
                  <a:pt x="244624" y="152940"/>
                  <a:pt x="242822" y="150776"/>
                  <a:pt x="242822" y="148251"/>
                </a:cubicBezTo>
                <a:lnTo>
                  <a:pt x="242822" y="9018"/>
                </a:lnTo>
                <a:lnTo>
                  <a:pt x="54040" y="9018"/>
                </a:lnTo>
                <a:close/>
                <a:moveTo>
                  <a:pt x="27020" y="9018"/>
                </a:moveTo>
                <a:cubicBezTo>
                  <a:pt x="16932" y="9018"/>
                  <a:pt x="9007" y="16953"/>
                  <a:pt x="9007" y="27053"/>
                </a:cubicBezTo>
                <a:lnTo>
                  <a:pt x="9007" y="197668"/>
                </a:lnTo>
                <a:cubicBezTo>
                  <a:pt x="9007" y="207768"/>
                  <a:pt x="16932" y="215704"/>
                  <a:pt x="27020" y="215704"/>
                </a:cubicBezTo>
                <a:lnTo>
                  <a:pt x="45034" y="215704"/>
                </a:lnTo>
                <a:lnTo>
                  <a:pt x="45034" y="9018"/>
                </a:lnTo>
                <a:lnTo>
                  <a:pt x="27020" y="9018"/>
                </a:lnTo>
                <a:close/>
                <a:moveTo>
                  <a:pt x="27020" y="0"/>
                </a:moveTo>
                <a:lnTo>
                  <a:pt x="269482" y="0"/>
                </a:lnTo>
                <a:cubicBezTo>
                  <a:pt x="284614" y="0"/>
                  <a:pt x="296503" y="11903"/>
                  <a:pt x="296503" y="27053"/>
                </a:cubicBezTo>
                <a:lnTo>
                  <a:pt x="296503" y="197668"/>
                </a:lnTo>
                <a:cubicBezTo>
                  <a:pt x="296503" y="212457"/>
                  <a:pt x="284614" y="224721"/>
                  <a:pt x="269482" y="224721"/>
                </a:cubicBezTo>
                <a:lnTo>
                  <a:pt x="251469" y="224721"/>
                </a:lnTo>
                <a:lnTo>
                  <a:pt x="251469" y="292174"/>
                </a:lnTo>
                <a:cubicBezTo>
                  <a:pt x="251469" y="294699"/>
                  <a:pt x="249668" y="296502"/>
                  <a:pt x="247146" y="296502"/>
                </a:cubicBezTo>
                <a:lnTo>
                  <a:pt x="175812" y="296502"/>
                </a:lnTo>
                <a:cubicBezTo>
                  <a:pt x="173290" y="296502"/>
                  <a:pt x="171129" y="294699"/>
                  <a:pt x="171129" y="292174"/>
                </a:cubicBezTo>
                <a:lnTo>
                  <a:pt x="171129" y="271974"/>
                </a:lnTo>
                <a:cubicBezTo>
                  <a:pt x="165725" y="269810"/>
                  <a:pt x="159960" y="265121"/>
                  <a:pt x="152755" y="259349"/>
                </a:cubicBezTo>
                <a:cubicBezTo>
                  <a:pt x="143748" y="252135"/>
                  <a:pt x="134021" y="244200"/>
                  <a:pt x="123933" y="240953"/>
                </a:cubicBezTo>
                <a:cubicBezTo>
                  <a:pt x="119610" y="239510"/>
                  <a:pt x="105199" y="241314"/>
                  <a:pt x="96553" y="243117"/>
                </a:cubicBezTo>
                <a:cubicBezTo>
                  <a:pt x="94751" y="243478"/>
                  <a:pt x="92950" y="242757"/>
                  <a:pt x="91869" y="240953"/>
                </a:cubicBezTo>
                <a:cubicBezTo>
                  <a:pt x="91509" y="240232"/>
                  <a:pt x="89347" y="235903"/>
                  <a:pt x="89708" y="225803"/>
                </a:cubicBezTo>
                <a:cubicBezTo>
                  <a:pt x="89708" y="225443"/>
                  <a:pt x="89708" y="225082"/>
                  <a:pt x="89708" y="224721"/>
                </a:cubicBezTo>
                <a:lnTo>
                  <a:pt x="27020" y="224721"/>
                </a:lnTo>
                <a:cubicBezTo>
                  <a:pt x="12249" y="224721"/>
                  <a:pt x="0" y="212457"/>
                  <a:pt x="0" y="197668"/>
                </a:cubicBezTo>
                <a:lnTo>
                  <a:pt x="0" y="27053"/>
                </a:lnTo>
                <a:cubicBezTo>
                  <a:pt x="0" y="11903"/>
                  <a:pt x="12249" y="0"/>
                  <a:pt x="270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3" name="Freeform 935">
            <a:extLst>
              <a:ext uri="{FF2B5EF4-FFF2-40B4-BE49-F238E27FC236}">
                <a16:creationId xmlns:a16="http://schemas.microsoft.com/office/drawing/2014/main" id="{2C4490AB-5416-3946-A300-1F33E5D8F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212" y="3642032"/>
            <a:ext cx="671227" cy="671229"/>
          </a:xfrm>
          <a:custGeom>
            <a:avLst/>
            <a:gdLst>
              <a:gd name="T0" fmla="*/ 1609031 w 296503"/>
              <a:gd name="T1" fmla="*/ 2567389 h 296502"/>
              <a:gd name="T2" fmla="*/ 1609031 w 296503"/>
              <a:gd name="T3" fmla="*/ 2133286 h 296502"/>
              <a:gd name="T4" fmla="*/ 1352774 w 296503"/>
              <a:gd name="T5" fmla="*/ 2400113 h 296502"/>
              <a:gd name="T6" fmla="*/ 1489529 w 296503"/>
              <a:gd name="T7" fmla="*/ 1900576 h 296502"/>
              <a:gd name="T8" fmla="*/ 1344564 w 296503"/>
              <a:gd name="T9" fmla="*/ 1959795 h 296502"/>
              <a:gd name="T10" fmla="*/ 1176115 w 296503"/>
              <a:gd name="T11" fmla="*/ 2133576 h 296502"/>
              <a:gd name="T12" fmla="*/ 1113440 w 296503"/>
              <a:gd name="T13" fmla="*/ 2279681 h 296502"/>
              <a:gd name="T14" fmla="*/ 882295 w 296503"/>
              <a:gd name="T15" fmla="*/ 2488986 h 296502"/>
              <a:gd name="T16" fmla="*/ 1176115 w 296503"/>
              <a:gd name="T17" fmla="*/ 2619311 h 296502"/>
              <a:gd name="T18" fmla="*/ 1156538 w 296503"/>
              <a:gd name="T19" fmla="*/ 2982644 h 296502"/>
              <a:gd name="T20" fmla="*/ 1458184 w 296503"/>
              <a:gd name="T21" fmla="*/ 2864168 h 296502"/>
              <a:gd name="T22" fmla="*/ 1697162 w 296503"/>
              <a:gd name="T23" fmla="*/ 3136656 h 296502"/>
              <a:gd name="T24" fmla="*/ 1826423 w 296503"/>
              <a:gd name="T25" fmla="*/ 2840478 h 296502"/>
              <a:gd name="T26" fmla="*/ 2186842 w 296503"/>
              <a:gd name="T27" fmla="*/ 2860218 h 296502"/>
              <a:gd name="T28" fmla="*/ 2069322 w 296503"/>
              <a:gd name="T29" fmla="*/ 2556139 h 296502"/>
              <a:gd name="T30" fmla="*/ 2343543 w 296503"/>
              <a:gd name="T31" fmla="*/ 2406057 h 296502"/>
              <a:gd name="T32" fmla="*/ 2069322 w 296503"/>
              <a:gd name="T33" fmla="*/ 2248105 h 296502"/>
              <a:gd name="T34" fmla="*/ 2186842 w 296503"/>
              <a:gd name="T35" fmla="*/ 1944008 h 296502"/>
              <a:gd name="T36" fmla="*/ 1826423 w 296503"/>
              <a:gd name="T37" fmla="*/ 1963748 h 296502"/>
              <a:gd name="T38" fmla="*/ 1697162 w 296503"/>
              <a:gd name="T39" fmla="*/ 1667573 h 296502"/>
              <a:gd name="T40" fmla="*/ 1748086 w 296503"/>
              <a:gd name="T41" fmla="*/ 1576734 h 296502"/>
              <a:gd name="T42" fmla="*/ 1842107 w 296503"/>
              <a:gd name="T43" fmla="*/ 1865023 h 296502"/>
              <a:gd name="T44" fmla="*/ 2284783 w 296503"/>
              <a:gd name="T45" fmla="*/ 1916372 h 296502"/>
              <a:gd name="T46" fmla="*/ 2155509 w 296503"/>
              <a:gd name="T47" fmla="*/ 2188855 h 296502"/>
              <a:gd name="T48" fmla="*/ 2441491 w 296503"/>
              <a:gd name="T49" fmla="*/ 2406057 h 296502"/>
              <a:gd name="T50" fmla="*/ 2155509 w 296503"/>
              <a:gd name="T51" fmla="*/ 2615371 h 296502"/>
              <a:gd name="T52" fmla="*/ 2284783 w 296503"/>
              <a:gd name="T53" fmla="*/ 2891805 h 296502"/>
              <a:gd name="T54" fmla="*/ 1842107 w 296503"/>
              <a:gd name="T55" fmla="*/ 2939205 h 296502"/>
              <a:gd name="T56" fmla="*/ 1748086 w 296503"/>
              <a:gd name="T57" fmla="*/ 3231441 h 296502"/>
              <a:gd name="T58" fmla="*/ 1438589 w 296503"/>
              <a:gd name="T59" fmla="*/ 3187994 h 296502"/>
              <a:gd name="T60" fmla="*/ 1183952 w 296503"/>
              <a:gd name="T61" fmla="*/ 3085323 h 296502"/>
              <a:gd name="T62" fmla="*/ 937144 w 296503"/>
              <a:gd name="T63" fmla="*/ 2832575 h 296502"/>
              <a:gd name="T64" fmla="*/ 831382 w 296503"/>
              <a:gd name="T65" fmla="*/ 2579831 h 296502"/>
              <a:gd name="T66" fmla="*/ 792192 w 296503"/>
              <a:gd name="T67" fmla="*/ 2267842 h 296502"/>
              <a:gd name="T68" fmla="*/ 1078168 w 296503"/>
              <a:gd name="T69" fmla="*/ 2169116 h 296502"/>
              <a:gd name="T70" fmla="*/ 1129105 w 296503"/>
              <a:gd name="T71" fmla="*/ 1722843 h 296502"/>
              <a:gd name="T72" fmla="*/ 1399426 w 296503"/>
              <a:gd name="T73" fmla="*/ 1857116 h 296502"/>
              <a:gd name="T74" fmla="*/ 377111 w 296503"/>
              <a:gd name="T75" fmla="*/ 1179379 h 296502"/>
              <a:gd name="T76" fmla="*/ 1162464 w 296503"/>
              <a:gd name="T77" fmla="*/ 1279277 h 296502"/>
              <a:gd name="T78" fmla="*/ 377111 w 296503"/>
              <a:gd name="T79" fmla="*/ 1179379 h 296502"/>
              <a:gd name="T80" fmla="*/ 2528163 w 296503"/>
              <a:gd name="T81" fmla="*/ 830439 h 296502"/>
              <a:gd name="T82" fmla="*/ 1647612 w 296503"/>
              <a:gd name="T83" fmla="*/ 830439 h 296502"/>
              <a:gd name="T84" fmla="*/ 488035 w 296503"/>
              <a:gd name="T85" fmla="*/ 784665 h 296502"/>
              <a:gd name="T86" fmla="*/ 1558615 w 296503"/>
              <a:gd name="T87" fmla="*/ 1094591 h 296502"/>
              <a:gd name="T88" fmla="*/ 2747263 w 296503"/>
              <a:gd name="T89" fmla="*/ 490420 h 296502"/>
              <a:gd name="T90" fmla="*/ 94476 w 296503"/>
              <a:gd name="T91" fmla="*/ 309954 h 296502"/>
              <a:gd name="T92" fmla="*/ 393596 w 296503"/>
              <a:gd name="T93" fmla="*/ 784665 h 296502"/>
              <a:gd name="T94" fmla="*/ 2794501 w 296503"/>
              <a:gd name="T95" fmla="*/ 392334 h 296502"/>
              <a:gd name="T96" fmla="*/ 2928316 w 296503"/>
              <a:gd name="T97" fmla="*/ 1176977 h 296502"/>
              <a:gd name="T98" fmla="*/ 2928316 w 296503"/>
              <a:gd name="T99" fmla="*/ 98087 h 296502"/>
              <a:gd name="T100" fmla="*/ 2928316 w 296503"/>
              <a:gd name="T101" fmla="*/ 0 h 296502"/>
              <a:gd name="T102" fmla="*/ 2928316 w 296503"/>
              <a:gd name="T103" fmla="*/ 2840456 h 296502"/>
              <a:gd name="T104" fmla="*/ 2471753 w 296503"/>
              <a:gd name="T105" fmla="*/ 2738445 h 296502"/>
              <a:gd name="T106" fmla="*/ 3140847 w 296503"/>
              <a:gd name="T107" fmla="*/ 1482991 h 296502"/>
              <a:gd name="T108" fmla="*/ 1487783 w 296503"/>
              <a:gd name="T109" fmla="*/ 1165209 h 296502"/>
              <a:gd name="T110" fmla="*/ 306988 w 296503"/>
              <a:gd name="T111" fmla="*/ 878799 h 296502"/>
              <a:gd name="T112" fmla="*/ 306988 w 296503"/>
              <a:gd name="T113" fmla="*/ 2738445 h 296502"/>
              <a:gd name="T114" fmla="*/ 767511 w 296503"/>
              <a:gd name="T115" fmla="*/ 2840456 h 296502"/>
              <a:gd name="T116" fmla="*/ 0 w 296503"/>
              <a:gd name="T117" fmla="*/ 309954 h 2965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6503" h="296502">
                <a:moveTo>
                  <a:pt x="147282" y="204741"/>
                </a:moveTo>
                <a:cubicBezTo>
                  <a:pt x="139463" y="204741"/>
                  <a:pt x="132711" y="211303"/>
                  <a:pt x="132711" y="219687"/>
                </a:cubicBezTo>
                <a:cubicBezTo>
                  <a:pt x="132711" y="228071"/>
                  <a:pt x="139463" y="234997"/>
                  <a:pt x="147282" y="234997"/>
                </a:cubicBezTo>
                <a:cubicBezTo>
                  <a:pt x="155457" y="234997"/>
                  <a:pt x="162210" y="228071"/>
                  <a:pt x="162210" y="219687"/>
                </a:cubicBezTo>
                <a:cubicBezTo>
                  <a:pt x="162210" y="211303"/>
                  <a:pt x="155457" y="204741"/>
                  <a:pt x="147282" y="204741"/>
                </a:cubicBezTo>
                <a:close/>
                <a:moveTo>
                  <a:pt x="147282" y="195263"/>
                </a:moveTo>
                <a:cubicBezTo>
                  <a:pt x="160433" y="195263"/>
                  <a:pt x="171095" y="206199"/>
                  <a:pt x="171095" y="219687"/>
                </a:cubicBezTo>
                <a:cubicBezTo>
                  <a:pt x="171095" y="233175"/>
                  <a:pt x="160433" y="244111"/>
                  <a:pt x="147282" y="244111"/>
                </a:cubicBezTo>
                <a:cubicBezTo>
                  <a:pt x="134488" y="244111"/>
                  <a:pt x="123825" y="233175"/>
                  <a:pt x="123825" y="219687"/>
                </a:cubicBezTo>
                <a:cubicBezTo>
                  <a:pt x="123825" y="206199"/>
                  <a:pt x="134488" y="195263"/>
                  <a:pt x="147282" y="195263"/>
                </a:cubicBezTo>
                <a:close/>
                <a:moveTo>
                  <a:pt x="139929" y="152635"/>
                </a:moveTo>
                <a:lnTo>
                  <a:pt x="136343" y="173962"/>
                </a:lnTo>
                <a:cubicBezTo>
                  <a:pt x="136343" y="175769"/>
                  <a:pt x="134908" y="177215"/>
                  <a:pt x="133474" y="177576"/>
                </a:cubicBezTo>
                <a:cubicBezTo>
                  <a:pt x="131681" y="178299"/>
                  <a:pt x="129530" y="179022"/>
                  <a:pt x="127737" y="179745"/>
                </a:cubicBezTo>
                <a:cubicBezTo>
                  <a:pt x="126302" y="180830"/>
                  <a:pt x="124509" y="180468"/>
                  <a:pt x="123074" y="179384"/>
                </a:cubicBezTo>
                <a:lnTo>
                  <a:pt x="105862" y="167094"/>
                </a:lnTo>
                <a:cubicBezTo>
                  <a:pt x="101918" y="169985"/>
                  <a:pt x="98332" y="173962"/>
                  <a:pt x="95105" y="177938"/>
                </a:cubicBezTo>
                <a:lnTo>
                  <a:pt x="107655" y="195289"/>
                </a:lnTo>
                <a:cubicBezTo>
                  <a:pt x="108372" y="196735"/>
                  <a:pt x="108731" y="198542"/>
                  <a:pt x="107655" y="199988"/>
                </a:cubicBezTo>
                <a:cubicBezTo>
                  <a:pt x="106938" y="202157"/>
                  <a:pt x="106221" y="203964"/>
                  <a:pt x="105504" y="205772"/>
                </a:cubicBezTo>
                <a:cubicBezTo>
                  <a:pt x="105145" y="207217"/>
                  <a:pt x="103711" y="208663"/>
                  <a:pt x="101918" y="208663"/>
                </a:cubicBezTo>
                <a:lnTo>
                  <a:pt x="80761" y="212278"/>
                </a:lnTo>
                <a:cubicBezTo>
                  <a:pt x="80761" y="214808"/>
                  <a:pt x="80402" y="217339"/>
                  <a:pt x="80402" y="220231"/>
                </a:cubicBezTo>
                <a:cubicBezTo>
                  <a:pt x="80402" y="222761"/>
                  <a:pt x="80761" y="224930"/>
                  <a:pt x="80761" y="227821"/>
                </a:cubicBezTo>
                <a:lnTo>
                  <a:pt x="101918" y="231075"/>
                </a:lnTo>
                <a:cubicBezTo>
                  <a:pt x="103711" y="231436"/>
                  <a:pt x="105145" y="232521"/>
                  <a:pt x="105504" y="233967"/>
                </a:cubicBezTo>
                <a:cubicBezTo>
                  <a:pt x="106221" y="235774"/>
                  <a:pt x="106938" y="237943"/>
                  <a:pt x="107655" y="239750"/>
                </a:cubicBezTo>
                <a:cubicBezTo>
                  <a:pt x="108731" y="241196"/>
                  <a:pt x="108372" y="243003"/>
                  <a:pt x="107655" y="244449"/>
                </a:cubicBezTo>
                <a:lnTo>
                  <a:pt x="95105" y="261800"/>
                </a:lnTo>
                <a:cubicBezTo>
                  <a:pt x="98332" y="265776"/>
                  <a:pt x="101918" y="269753"/>
                  <a:pt x="105862" y="273006"/>
                </a:cubicBezTo>
                <a:lnTo>
                  <a:pt x="123074" y="260354"/>
                </a:lnTo>
                <a:cubicBezTo>
                  <a:pt x="124509" y="259270"/>
                  <a:pt x="126302" y="259270"/>
                  <a:pt x="127737" y="259993"/>
                </a:cubicBezTo>
                <a:cubicBezTo>
                  <a:pt x="129530" y="260716"/>
                  <a:pt x="131322" y="261439"/>
                  <a:pt x="133474" y="262162"/>
                </a:cubicBezTo>
                <a:cubicBezTo>
                  <a:pt x="134908" y="262523"/>
                  <a:pt x="136343" y="264330"/>
                  <a:pt x="136343" y="265776"/>
                </a:cubicBezTo>
                <a:lnTo>
                  <a:pt x="139929" y="287103"/>
                </a:lnTo>
                <a:cubicBezTo>
                  <a:pt x="144949" y="287826"/>
                  <a:pt x="150328" y="287826"/>
                  <a:pt x="155348" y="287103"/>
                </a:cubicBezTo>
                <a:lnTo>
                  <a:pt x="158575" y="265776"/>
                </a:lnTo>
                <a:cubicBezTo>
                  <a:pt x="158934" y="264330"/>
                  <a:pt x="160010" y="262523"/>
                  <a:pt x="161444" y="262162"/>
                </a:cubicBezTo>
                <a:cubicBezTo>
                  <a:pt x="163595" y="261439"/>
                  <a:pt x="165388" y="260716"/>
                  <a:pt x="167181" y="259993"/>
                </a:cubicBezTo>
                <a:cubicBezTo>
                  <a:pt x="168616" y="259270"/>
                  <a:pt x="170767" y="259270"/>
                  <a:pt x="171843" y="260354"/>
                </a:cubicBezTo>
                <a:lnTo>
                  <a:pt x="189055" y="273006"/>
                </a:lnTo>
                <a:cubicBezTo>
                  <a:pt x="193358" y="269753"/>
                  <a:pt x="196944" y="265776"/>
                  <a:pt x="200171" y="261800"/>
                </a:cubicBezTo>
                <a:lnTo>
                  <a:pt x="187262" y="244449"/>
                </a:lnTo>
                <a:cubicBezTo>
                  <a:pt x="186545" y="243003"/>
                  <a:pt x="186545" y="241196"/>
                  <a:pt x="187262" y="239750"/>
                </a:cubicBezTo>
                <a:cubicBezTo>
                  <a:pt x="187979" y="237943"/>
                  <a:pt x="189055" y="235774"/>
                  <a:pt x="189414" y="233967"/>
                </a:cubicBezTo>
                <a:cubicBezTo>
                  <a:pt x="190131" y="232521"/>
                  <a:pt x="191565" y="231436"/>
                  <a:pt x="193000" y="231075"/>
                </a:cubicBezTo>
                <a:lnTo>
                  <a:pt x="214156" y="227821"/>
                </a:lnTo>
                <a:cubicBezTo>
                  <a:pt x="214515" y="224930"/>
                  <a:pt x="214515" y="222399"/>
                  <a:pt x="214515" y="220231"/>
                </a:cubicBezTo>
                <a:cubicBezTo>
                  <a:pt x="214515" y="217339"/>
                  <a:pt x="214515" y="214808"/>
                  <a:pt x="214156" y="212278"/>
                </a:cubicBezTo>
                <a:lnTo>
                  <a:pt x="193000" y="208663"/>
                </a:lnTo>
                <a:cubicBezTo>
                  <a:pt x="191565" y="208663"/>
                  <a:pt x="190131" y="207217"/>
                  <a:pt x="189414" y="205772"/>
                </a:cubicBezTo>
                <a:cubicBezTo>
                  <a:pt x="189055" y="203964"/>
                  <a:pt x="187979" y="202157"/>
                  <a:pt x="187262" y="199988"/>
                </a:cubicBezTo>
                <a:cubicBezTo>
                  <a:pt x="186545" y="198542"/>
                  <a:pt x="186545" y="196735"/>
                  <a:pt x="187262" y="195289"/>
                </a:cubicBezTo>
                <a:lnTo>
                  <a:pt x="200171" y="177938"/>
                </a:lnTo>
                <a:cubicBezTo>
                  <a:pt x="196944" y="173962"/>
                  <a:pt x="193358" y="169985"/>
                  <a:pt x="189055" y="167094"/>
                </a:cubicBezTo>
                <a:lnTo>
                  <a:pt x="171843" y="179745"/>
                </a:lnTo>
                <a:cubicBezTo>
                  <a:pt x="170767" y="180468"/>
                  <a:pt x="168616" y="180830"/>
                  <a:pt x="167181" y="179745"/>
                </a:cubicBezTo>
                <a:cubicBezTo>
                  <a:pt x="165388" y="179022"/>
                  <a:pt x="163595" y="178299"/>
                  <a:pt x="161444" y="177576"/>
                </a:cubicBezTo>
                <a:cubicBezTo>
                  <a:pt x="160010" y="177215"/>
                  <a:pt x="158934" y="175769"/>
                  <a:pt x="158575" y="173962"/>
                </a:cubicBezTo>
                <a:lnTo>
                  <a:pt x="155348" y="152635"/>
                </a:lnTo>
                <a:cubicBezTo>
                  <a:pt x="150328" y="151912"/>
                  <a:pt x="144949" y="151912"/>
                  <a:pt x="139929" y="152635"/>
                </a:cubicBezTo>
                <a:close/>
                <a:moveTo>
                  <a:pt x="135267" y="144321"/>
                </a:moveTo>
                <a:cubicBezTo>
                  <a:pt x="143514" y="142875"/>
                  <a:pt x="151762" y="142875"/>
                  <a:pt x="160010" y="144321"/>
                </a:cubicBezTo>
                <a:cubicBezTo>
                  <a:pt x="161802" y="144682"/>
                  <a:pt x="163237" y="146128"/>
                  <a:pt x="163595" y="147936"/>
                </a:cubicBezTo>
                <a:lnTo>
                  <a:pt x="167181" y="169985"/>
                </a:lnTo>
                <a:cubicBezTo>
                  <a:pt x="167540" y="169985"/>
                  <a:pt x="168257" y="170347"/>
                  <a:pt x="168616" y="170708"/>
                </a:cubicBezTo>
                <a:lnTo>
                  <a:pt x="186545" y="157695"/>
                </a:lnTo>
                <a:cubicBezTo>
                  <a:pt x="187979" y="156611"/>
                  <a:pt x="190131" y="156611"/>
                  <a:pt x="191924" y="157695"/>
                </a:cubicBezTo>
                <a:cubicBezTo>
                  <a:pt x="198737" y="162395"/>
                  <a:pt x="204474" y="168540"/>
                  <a:pt x="209136" y="175408"/>
                </a:cubicBezTo>
                <a:cubicBezTo>
                  <a:pt x="210570" y="176854"/>
                  <a:pt x="210570" y="179022"/>
                  <a:pt x="209136" y="180468"/>
                </a:cubicBezTo>
                <a:lnTo>
                  <a:pt x="196227" y="198542"/>
                </a:lnTo>
                <a:cubicBezTo>
                  <a:pt x="196586" y="198904"/>
                  <a:pt x="196944" y="199627"/>
                  <a:pt x="197303" y="200349"/>
                </a:cubicBezTo>
                <a:lnTo>
                  <a:pt x="218818" y="203603"/>
                </a:lnTo>
                <a:cubicBezTo>
                  <a:pt x="220611" y="203964"/>
                  <a:pt x="222045" y="205772"/>
                  <a:pt x="222762" y="207579"/>
                </a:cubicBezTo>
                <a:cubicBezTo>
                  <a:pt x="223121" y="211917"/>
                  <a:pt x="223480" y="215893"/>
                  <a:pt x="223480" y="220231"/>
                </a:cubicBezTo>
                <a:cubicBezTo>
                  <a:pt x="223480" y="224207"/>
                  <a:pt x="223121" y="228183"/>
                  <a:pt x="222762" y="232159"/>
                </a:cubicBezTo>
                <a:cubicBezTo>
                  <a:pt x="222045" y="234328"/>
                  <a:pt x="220611" y="235774"/>
                  <a:pt x="218818" y="236135"/>
                </a:cubicBezTo>
                <a:lnTo>
                  <a:pt x="197303" y="239389"/>
                </a:lnTo>
                <a:cubicBezTo>
                  <a:pt x="196944" y="240112"/>
                  <a:pt x="196586" y="240835"/>
                  <a:pt x="196227" y="241196"/>
                </a:cubicBezTo>
                <a:lnTo>
                  <a:pt x="209136" y="259270"/>
                </a:lnTo>
                <a:cubicBezTo>
                  <a:pt x="210570" y="260716"/>
                  <a:pt x="210570" y="262884"/>
                  <a:pt x="209136" y="264692"/>
                </a:cubicBezTo>
                <a:cubicBezTo>
                  <a:pt x="204474" y="271560"/>
                  <a:pt x="198737" y="277343"/>
                  <a:pt x="191924" y="282404"/>
                </a:cubicBezTo>
                <a:cubicBezTo>
                  <a:pt x="190131" y="283127"/>
                  <a:pt x="187979" y="283127"/>
                  <a:pt x="186545" y="282404"/>
                </a:cubicBezTo>
                <a:lnTo>
                  <a:pt x="168616" y="269030"/>
                </a:lnTo>
                <a:cubicBezTo>
                  <a:pt x="168257" y="269391"/>
                  <a:pt x="167540" y="269753"/>
                  <a:pt x="167181" y="269753"/>
                </a:cubicBezTo>
                <a:lnTo>
                  <a:pt x="163595" y="291802"/>
                </a:lnTo>
                <a:cubicBezTo>
                  <a:pt x="163237" y="293610"/>
                  <a:pt x="161802" y="295056"/>
                  <a:pt x="160010" y="295779"/>
                </a:cubicBezTo>
                <a:cubicBezTo>
                  <a:pt x="155706" y="296140"/>
                  <a:pt x="151762" y="296502"/>
                  <a:pt x="147459" y="296502"/>
                </a:cubicBezTo>
                <a:cubicBezTo>
                  <a:pt x="143514" y="296502"/>
                  <a:pt x="139211" y="296140"/>
                  <a:pt x="135267" y="295779"/>
                </a:cubicBezTo>
                <a:cubicBezTo>
                  <a:pt x="133115" y="295056"/>
                  <a:pt x="131681" y="293610"/>
                  <a:pt x="131681" y="291802"/>
                </a:cubicBezTo>
                <a:lnTo>
                  <a:pt x="128095" y="269753"/>
                </a:lnTo>
                <a:cubicBezTo>
                  <a:pt x="127378" y="269753"/>
                  <a:pt x="126661" y="269391"/>
                  <a:pt x="126302" y="269030"/>
                </a:cubicBezTo>
                <a:lnTo>
                  <a:pt x="108372" y="282404"/>
                </a:lnTo>
                <a:cubicBezTo>
                  <a:pt x="106938" y="283127"/>
                  <a:pt x="104786" y="283127"/>
                  <a:pt x="103352" y="282404"/>
                </a:cubicBezTo>
                <a:cubicBezTo>
                  <a:pt x="96539" y="277343"/>
                  <a:pt x="90443" y="271560"/>
                  <a:pt x="85781" y="264692"/>
                </a:cubicBezTo>
                <a:cubicBezTo>
                  <a:pt x="84706" y="262884"/>
                  <a:pt x="84706" y="260716"/>
                  <a:pt x="85781" y="259270"/>
                </a:cubicBezTo>
                <a:lnTo>
                  <a:pt x="98690" y="241196"/>
                </a:lnTo>
                <a:cubicBezTo>
                  <a:pt x="98690" y="240835"/>
                  <a:pt x="98332" y="240112"/>
                  <a:pt x="97973" y="239389"/>
                </a:cubicBezTo>
                <a:lnTo>
                  <a:pt x="76099" y="236135"/>
                </a:lnTo>
                <a:cubicBezTo>
                  <a:pt x="74306" y="235774"/>
                  <a:pt x="72872" y="234328"/>
                  <a:pt x="72514" y="232159"/>
                </a:cubicBezTo>
                <a:cubicBezTo>
                  <a:pt x="71796" y="228183"/>
                  <a:pt x="71438" y="224207"/>
                  <a:pt x="71438" y="220231"/>
                </a:cubicBezTo>
                <a:cubicBezTo>
                  <a:pt x="71438" y="215893"/>
                  <a:pt x="71796" y="211555"/>
                  <a:pt x="72514" y="207579"/>
                </a:cubicBezTo>
                <a:cubicBezTo>
                  <a:pt x="72872" y="205772"/>
                  <a:pt x="74306" y="203964"/>
                  <a:pt x="76099" y="203603"/>
                </a:cubicBezTo>
                <a:lnTo>
                  <a:pt x="97973" y="200349"/>
                </a:lnTo>
                <a:cubicBezTo>
                  <a:pt x="98332" y="199627"/>
                  <a:pt x="98690" y="198904"/>
                  <a:pt x="98690" y="198542"/>
                </a:cubicBezTo>
                <a:lnTo>
                  <a:pt x="85781" y="180468"/>
                </a:lnTo>
                <a:cubicBezTo>
                  <a:pt x="84706" y="179022"/>
                  <a:pt x="84706" y="176854"/>
                  <a:pt x="85781" y="175408"/>
                </a:cubicBezTo>
                <a:cubicBezTo>
                  <a:pt x="90443" y="168540"/>
                  <a:pt x="96539" y="162395"/>
                  <a:pt x="103352" y="157695"/>
                </a:cubicBezTo>
                <a:cubicBezTo>
                  <a:pt x="104786" y="156611"/>
                  <a:pt x="106938" y="156611"/>
                  <a:pt x="108372" y="157695"/>
                </a:cubicBezTo>
                <a:lnTo>
                  <a:pt x="126302" y="170708"/>
                </a:lnTo>
                <a:cubicBezTo>
                  <a:pt x="127019" y="170347"/>
                  <a:pt x="127378" y="169985"/>
                  <a:pt x="128095" y="169985"/>
                </a:cubicBezTo>
                <a:lnTo>
                  <a:pt x="131681" y="147936"/>
                </a:lnTo>
                <a:cubicBezTo>
                  <a:pt x="131681" y="146128"/>
                  <a:pt x="133115" y="144682"/>
                  <a:pt x="135267" y="144321"/>
                </a:cubicBezTo>
                <a:close/>
                <a:moveTo>
                  <a:pt x="34519" y="107950"/>
                </a:moveTo>
                <a:lnTo>
                  <a:pt x="106405" y="107950"/>
                </a:lnTo>
                <a:cubicBezTo>
                  <a:pt x="108946" y="107950"/>
                  <a:pt x="110762" y="109855"/>
                  <a:pt x="110762" y="112522"/>
                </a:cubicBezTo>
                <a:cubicBezTo>
                  <a:pt x="110762" y="115189"/>
                  <a:pt x="108946" y="117094"/>
                  <a:pt x="106405" y="117094"/>
                </a:cubicBezTo>
                <a:lnTo>
                  <a:pt x="34519" y="117094"/>
                </a:lnTo>
                <a:cubicBezTo>
                  <a:pt x="32341" y="117094"/>
                  <a:pt x="30163" y="115189"/>
                  <a:pt x="30163" y="112522"/>
                </a:cubicBezTo>
                <a:cubicBezTo>
                  <a:pt x="30163" y="109855"/>
                  <a:pt x="32341" y="107950"/>
                  <a:pt x="34519" y="107950"/>
                </a:cubicBezTo>
                <a:close/>
                <a:moveTo>
                  <a:pt x="155512" y="71438"/>
                </a:moveTo>
                <a:lnTo>
                  <a:pt x="227077" y="71438"/>
                </a:lnTo>
                <a:cubicBezTo>
                  <a:pt x="229245" y="71438"/>
                  <a:pt x="231414" y="73343"/>
                  <a:pt x="231414" y="76010"/>
                </a:cubicBezTo>
                <a:cubicBezTo>
                  <a:pt x="231414" y="78677"/>
                  <a:pt x="229245" y="80582"/>
                  <a:pt x="227077" y="80582"/>
                </a:cubicBezTo>
                <a:lnTo>
                  <a:pt x="155512" y="80582"/>
                </a:lnTo>
                <a:cubicBezTo>
                  <a:pt x="152982" y="80582"/>
                  <a:pt x="150813" y="78677"/>
                  <a:pt x="150813" y="76010"/>
                </a:cubicBezTo>
                <a:cubicBezTo>
                  <a:pt x="150813" y="73343"/>
                  <a:pt x="152982" y="71438"/>
                  <a:pt x="155512" y="71438"/>
                </a:cubicBezTo>
                <a:close/>
                <a:moveTo>
                  <a:pt x="44673" y="44888"/>
                </a:moveTo>
                <a:lnTo>
                  <a:pt x="44673" y="71821"/>
                </a:lnTo>
                <a:lnTo>
                  <a:pt x="99795" y="71821"/>
                </a:lnTo>
                <a:cubicBezTo>
                  <a:pt x="109162" y="71821"/>
                  <a:pt x="117448" y="75412"/>
                  <a:pt x="124294" y="81876"/>
                </a:cubicBezTo>
                <a:lnTo>
                  <a:pt x="142667" y="100190"/>
                </a:lnTo>
                <a:cubicBezTo>
                  <a:pt x="147351" y="104858"/>
                  <a:pt x="153836" y="107731"/>
                  <a:pt x="160681" y="107731"/>
                </a:cubicBezTo>
                <a:lnTo>
                  <a:pt x="251469" y="107731"/>
                </a:lnTo>
                <a:lnTo>
                  <a:pt x="251469" y="44888"/>
                </a:lnTo>
                <a:lnTo>
                  <a:pt x="44673" y="44888"/>
                </a:lnTo>
                <a:close/>
                <a:moveTo>
                  <a:pt x="28101" y="8978"/>
                </a:moveTo>
                <a:cubicBezTo>
                  <a:pt x="17653" y="8978"/>
                  <a:pt x="8646" y="17596"/>
                  <a:pt x="8646" y="28369"/>
                </a:cubicBezTo>
                <a:lnTo>
                  <a:pt x="8646" y="79362"/>
                </a:lnTo>
                <a:cubicBezTo>
                  <a:pt x="14050" y="74693"/>
                  <a:pt x="20895" y="71821"/>
                  <a:pt x="28101" y="71821"/>
                </a:cubicBezTo>
                <a:lnTo>
                  <a:pt x="36027" y="71821"/>
                </a:lnTo>
                <a:lnTo>
                  <a:pt x="36027" y="40220"/>
                </a:lnTo>
                <a:cubicBezTo>
                  <a:pt x="36027" y="38065"/>
                  <a:pt x="37828" y="35910"/>
                  <a:pt x="40350" y="35910"/>
                </a:cubicBezTo>
                <a:lnTo>
                  <a:pt x="255792" y="35910"/>
                </a:lnTo>
                <a:cubicBezTo>
                  <a:pt x="258314" y="35910"/>
                  <a:pt x="260476" y="38065"/>
                  <a:pt x="260476" y="40220"/>
                </a:cubicBezTo>
                <a:lnTo>
                  <a:pt x="260476" y="107731"/>
                </a:lnTo>
                <a:lnTo>
                  <a:pt x="268042" y="107731"/>
                </a:lnTo>
                <a:cubicBezTo>
                  <a:pt x="275247" y="107731"/>
                  <a:pt x="282452" y="110604"/>
                  <a:pt x="287496" y="115272"/>
                </a:cubicBezTo>
                <a:lnTo>
                  <a:pt x="287496" y="28369"/>
                </a:lnTo>
                <a:cubicBezTo>
                  <a:pt x="287496" y="17596"/>
                  <a:pt x="278489" y="8978"/>
                  <a:pt x="268042" y="8978"/>
                </a:cubicBezTo>
                <a:lnTo>
                  <a:pt x="28101" y="8978"/>
                </a:lnTo>
                <a:close/>
                <a:moveTo>
                  <a:pt x="28101" y="0"/>
                </a:moveTo>
                <a:lnTo>
                  <a:pt x="268042" y="0"/>
                </a:lnTo>
                <a:cubicBezTo>
                  <a:pt x="283533" y="0"/>
                  <a:pt x="296503" y="12928"/>
                  <a:pt x="296503" y="28369"/>
                </a:cubicBezTo>
                <a:lnTo>
                  <a:pt x="296503" y="231263"/>
                </a:lnTo>
                <a:cubicBezTo>
                  <a:pt x="296503" y="247063"/>
                  <a:pt x="283533" y="259991"/>
                  <a:pt x="268042" y="259991"/>
                </a:cubicBezTo>
                <a:lnTo>
                  <a:pt x="226250" y="259991"/>
                </a:lnTo>
                <a:cubicBezTo>
                  <a:pt x="223728" y="259991"/>
                  <a:pt x="221567" y="257836"/>
                  <a:pt x="221567" y="255323"/>
                </a:cubicBezTo>
                <a:cubicBezTo>
                  <a:pt x="221567" y="252809"/>
                  <a:pt x="223728" y="250654"/>
                  <a:pt x="226250" y="250654"/>
                </a:cubicBezTo>
                <a:lnTo>
                  <a:pt x="268042" y="250654"/>
                </a:lnTo>
                <a:cubicBezTo>
                  <a:pt x="278489" y="250654"/>
                  <a:pt x="287496" y="242036"/>
                  <a:pt x="287496" y="231263"/>
                </a:cubicBezTo>
                <a:lnTo>
                  <a:pt x="287496" y="135741"/>
                </a:lnTo>
                <a:cubicBezTo>
                  <a:pt x="287496" y="124968"/>
                  <a:pt x="278489" y="116349"/>
                  <a:pt x="268042" y="116349"/>
                </a:cubicBezTo>
                <a:lnTo>
                  <a:pt x="160681" y="116349"/>
                </a:lnTo>
                <a:cubicBezTo>
                  <a:pt x="151314" y="116349"/>
                  <a:pt x="142667" y="112758"/>
                  <a:pt x="136183" y="106654"/>
                </a:cubicBezTo>
                <a:lnTo>
                  <a:pt x="117808" y="88339"/>
                </a:lnTo>
                <a:cubicBezTo>
                  <a:pt x="112764" y="83312"/>
                  <a:pt x="106640" y="80439"/>
                  <a:pt x="99795" y="80439"/>
                </a:cubicBezTo>
                <a:lnTo>
                  <a:pt x="28101" y="80439"/>
                </a:lnTo>
                <a:cubicBezTo>
                  <a:pt x="17653" y="80439"/>
                  <a:pt x="8646" y="89417"/>
                  <a:pt x="8646" y="99831"/>
                </a:cubicBezTo>
                <a:lnTo>
                  <a:pt x="8646" y="231263"/>
                </a:lnTo>
                <a:cubicBezTo>
                  <a:pt x="8646" y="242036"/>
                  <a:pt x="17653" y="250654"/>
                  <a:pt x="28101" y="250654"/>
                </a:cubicBezTo>
                <a:lnTo>
                  <a:pt x="70253" y="250654"/>
                </a:lnTo>
                <a:cubicBezTo>
                  <a:pt x="72774" y="250654"/>
                  <a:pt x="74936" y="252809"/>
                  <a:pt x="74936" y="255323"/>
                </a:cubicBezTo>
                <a:cubicBezTo>
                  <a:pt x="74936" y="257836"/>
                  <a:pt x="72774" y="259991"/>
                  <a:pt x="70253" y="259991"/>
                </a:cubicBezTo>
                <a:lnTo>
                  <a:pt x="28101" y="259991"/>
                </a:lnTo>
                <a:cubicBezTo>
                  <a:pt x="12609" y="259991"/>
                  <a:pt x="0" y="247063"/>
                  <a:pt x="0" y="231263"/>
                </a:cubicBezTo>
                <a:lnTo>
                  <a:pt x="0" y="28369"/>
                </a:lnTo>
                <a:cubicBezTo>
                  <a:pt x="0" y="12928"/>
                  <a:pt x="12609" y="0"/>
                  <a:pt x="281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4" name="Freeform 936">
            <a:extLst>
              <a:ext uri="{FF2B5EF4-FFF2-40B4-BE49-F238E27FC236}">
                <a16:creationId xmlns:a16="http://schemas.microsoft.com/office/drawing/2014/main" id="{5BDEF785-B153-1743-801D-B9F050088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032" y="3642032"/>
            <a:ext cx="671227" cy="671229"/>
          </a:xfrm>
          <a:custGeom>
            <a:avLst/>
            <a:gdLst>
              <a:gd name="T0" fmla="*/ 1806716 w 296503"/>
              <a:gd name="T1" fmla="*/ 2521042 h 296053"/>
              <a:gd name="T2" fmla="*/ 1728165 w 296503"/>
              <a:gd name="T3" fmla="*/ 2548969 h 296053"/>
              <a:gd name="T4" fmla="*/ 1476798 w 296503"/>
              <a:gd name="T5" fmla="*/ 2660632 h 296053"/>
              <a:gd name="T6" fmla="*/ 1500362 w 296503"/>
              <a:gd name="T7" fmla="*/ 2780290 h 296053"/>
              <a:gd name="T8" fmla="*/ 1315761 w 296503"/>
              <a:gd name="T9" fmla="*/ 2991678 h 296053"/>
              <a:gd name="T10" fmla="*/ 2525481 w 296503"/>
              <a:gd name="T11" fmla="*/ 3179152 h 296053"/>
              <a:gd name="T12" fmla="*/ 2470489 w 296503"/>
              <a:gd name="T13" fmla="*/ 2672592 h 296053"/>
              <a:gd name="T14" fmla="*/ 2415490 w 296503"/>
              <a:gd name="T15" fmla="*/ 2616767 h 296053"/>
              <a:gd name="T16" fmla="*/ 2113062 w 296503"/>
              <a:gd name="T17" fmla="*/ 2245832 h 296053"/>
              <a:gd name="T18" fmla="*/ 620564 w 296503"/>
              <a:gd name="T19" fmla="*/ 1950682 h 296053"/>
              <a:gd name="T20" fmla="*/ 616653 w 296503"/>
              <a:gd name="T21" fmla="*/ 2082305 h 296053"/>
              <a:gd name="T22" fmla="*/ 490982 w 296503"/>
              <a:gd name="T23" fmla="*/ 2086293 h 296053"/>
              <a:gd name="T24" fmla="*/ 490982 w 296503"/>
              <a:gd name="T25" fmla="*/ 2883965 h 296053"/>
              <a:gd name="T26" fmla="*/ 1390395 w 296503"/>
              <a:gd name="T27" fmla="*/ 2728441 h 296053"/>
              <a:gd name="T28" fmla="*/ 1626051 w 296503"/>
              <a:gd name="T29" fmla="*/ 2409355 h 296053"/>
              <a:gd name="T30" fmla="*/ 2050226 w 296503"/>
              <a:gd name="T31" fmla="*/ 2154103 h 296053"/>
              <a:gd name="T32" fmla="*/ 1810640 w 296503"/>
              <a:gd name="T33" fmla="*/ 1854948 h 296053"/>
              <a:gd name="T34" fmla="*/ 1598554 w 296503"/>
              <a:gd name="T35" fmla="*/ 1926755 h 296053"/>
              <a:gd name="T36" fmla="*/ 1095805 w 296503"/>
              <a:gd name="T37" fmla="*/ 1464107 h 296053"/>
              <a:gd name="T38" fmla="*/ 1225427 w 296503"/>
              <a:gd name="T39" fmla="*/ 1380337 h 296053"/>
              <a:gd name="T40" fmla="*/ 1810640 w 296503"/>
              <a:gd name="T41" fmla="*/ 1755248 h 296053"/>
              <a:gd name="T42" fmla="*/ 2446917 w 296503"/>
              <a:gd name="T43" fmla="*/ 1416233 h 296053"/>
              <a:gd name="T44" fmla="*/ 1834210 w 296503"/>
              <a:gd name="T45" fmla="*/ 698292 h 296053"/>
              <a:gd name="T46" fmla="*/ 2148417 w 296503"/>
              <a:gd name="T47" fmla="*/ 2058369 h 296053"/>
              <a:gd name="T48" fmla="*/ 2148417 w 296503"/>
              <a:gd name="T49" fmla="*/ 2150122 h 296053"/>
              <a:gd name="T50" fmla="*/ 2517618 w 296503"/>
              <a:gd name="T51" fmla="*/ 2568903 h 296053"/>
              <a:gd name="T52" fmla="*/ 2525481 w 296503"/>
              <a:gd name="T53" fmla="*/ 3278851 h 296053"/>
              <a:gd name="T54" fmla="*/ 1217570 w 296503"/>
              <a:gd name="T55" fmla="*/ 2991678 h 296053"/>
              <a:gd name="T56" fmla="*/ 490982 w 296503"/>
              <a:gd name="T57" fmla="*/ 2983689 h 296053"/>
              <a:gd name="T58" fmla="*/ 526313 w 296503"/>
              <a:gd name="T59" fmla="*/ 1990572 h 296053"/>
              <a:gd name="T60" fmla="*/ 1095805 w 296503"/>
              <a:gd name="T61" fmla="*/ 1368373 h 296053"/>
              <a:gd name="T62" fmla="*/ 1834210 w 296503"/>
              <a:gd name="T63" fmla="*/ 698292 h 296053"/>
              <a:gd name="T64" fmla="*/ 1873792 w 296503"/>
              <a:gd name="T65" fmla="*/ 14933 h 296053"/>
              <a:gd name="T66" fmla="*/ 2794579 w 296503"/>
              <a:gd name="T67" fmla="*/ 400998 h 296053"/>
              <a:gd name="T68" fmla="*/ 2841802 w 296503"/>
              <a:gd name="T69" fmla="*/ 994075 h 296053"/>
              <a:gd name="T70" fmla="*/ 3239232 w 296503"/>
              <a:gd name="T71" fmla="*/ 1415991 h 296053"/>
              <a:gd name="T72" fmla="*/ 2841802 w 296503"/>
              <a:gd name="T73" fmla="*/ 1837894 h 296053"/>
              <a:gd name="T74" fmla="*/ 2794579 w 296503"/>
              <a:gd name="T75" fmla="*/ 2434932 h 296053"/>
              <a:gd name="T76" fmla="*/ 2578164 w 296503"/>
              <a:gd name="T77" fmla="*/ 2383192 h 296053"/>
              <a:gd name="T78" fmla="*/ 2743420 w 296503"/>
              <a:gd name="T79" fmla="*/ 2335427 h 296053"/>
              <a:gd name="T80" fmla="*/ 2759168 w 296503"/>
              <a:gd name="T81" fmla="*/ 1782153 h 296053"/>
              <a:gd name="T82" fmla="*/ 2759168 w 296503"/>
              <a:gd name="T83" fmla="*/ 1049779 h 296053"/>
              <a:gd name="T84" fmla="*/ 2743420 w 296503"/>
              <a:gd name="T85" fmla="*/ 500517 h 296053"/>
              <a:gd name="T86" fmla="*/ 2200401 w 296503"/>
              <a:gd name="T87" fmla="*/ 484585 h 296053"/>
              <a:gd name="T88" fmla="*/ 1476353 w 296503"/>
              <a:gd name="T89" fmla="*/ 484585 h 296053"/>
              <a:gd name="T90" fmla="*/ 933332 w 296503"/>
              <a:gd name="T91" fmla="*/ 500517 h 296053"/>
              <a:gd name="T92" fmla="*/ 917581 w 296503"/>
              <a:gd name="T93" fmla="*/ 1049779 h 296053"/>
              <a:gd name="T94" fmla="*/ 590998 w 296503"/>
              <a:gd name="T95" fmla="*/ 1451815 h 296053"/>
              <a:gd name="T96" fmla="*/ 524086 w 296503"/>
              <a:gd name="T97" fmla="*/ 1519446 h 296053"/>
              <a:gd name="T98" fmla="*/ 453259 w 296503"/>
              <a:gd name="T99" fmla="*/ 1380163 h 296053"/>
              <a:gd name="T100" fmla="*/ 834959 w 296503"/>
              <a:gd name="T101" fmla="*/ 448764 h 296053"/>
              <a:gd name="T102" fmla="*/ 1425206 w 296503"/>
              <a:gd name="T103" fmla="*/ 400998 h 29605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6503" h="296053">
                <a:moveTo>
                  <a:pt x="193419" y="202780"/>
                </a:moveTo>
                <a:cubicBezTo>
                  <a:pt x="179398" y="202780"/>
                  <a:pt x="167175" y="213584"/>
                  <a:pt x="165377" y="227629"/>
                </a:cubicBezTo>
                <a:cubicBezTo>
                  <a:pt x="165377" y="229069"/>
                  <a:pt x="164299" y="230510"/>
                  <a:pt x="162501" y="231230"/>
                </a:cubicBezTo>
                <a:cubicBezTo>
                  <a:pt x="161063" y="231590"/>
                  <a:pt x="159266" y="231230"/>
                  <a:pt x="158187" y="230150"/>
                </a:cubicBezTo>
                <a:cubicBezTo>
                  <a:pt x="155671" y="227989"/>
                  <a:pt x="152075" y="226548"/>
                  <a:pt x="148840" y="226548"/>
                </a:cubicBezTo>
                <a:cubicBezTo>
                  <a:pt x="141290" y="226548"/>
                  <a:pt x="135178" y="232670"/>
                  <a:pt x="135178" y="240233"/>
                </a:cubicBezTo>
                <a:cubicBezTo>
                  <a:pt x="135178" y="242754"/>
                  <a:pt x="135897" y="244915"/>
                  <a:pt x="136976" y="246715"/>
                </a:cubicBezTo>
                <a:cubicBezTo>
                  <a:pt x="137695" y="248156"/>
                  <a:pt x="137695" y="249596"/>
                  <a:pt x="137335" y="251037"/>
                </a:cubicBezTo>
                <a:cubicBezTo>
                  <a:pt x="136616" y="252477"/>
                  <a:pt x="135538" y="253198"/>
                  <a:pt x="134100" y="253558"/>
                </a:cubicBezTo>
                <a:cubicBezTo>
                  <a:pt x="125831" y="255358"/>
                  <a:pt x="120438" y="262201"/>
                  <a:pt x="120438" y="270124"/>
                </a:cubicBezTo>
                <a:cubicBezTo>
                  <a:pt x="120438" y="279487"/>
                  <a:pt x="127988" y="287050"/>
                  <a:pt x="137335" y="287050"/>
                </a:cubicBezTo>
                <a:lnTo>
                  <a:pt x="231169" y="287050"/>
                </a:lnTo>
                <a:cubicBezTo>
                  <a:pt x="243752" y="287050"/>
                  <a:pt x="254178" y="276606"/>
                  <a:pt x="254178" y="264002"/>
                </a:cubicBezTo>
                <a:cubicBezTo>
                  <a:pt x="254178" y="249957"/>
                  <a:pt x="241235" y="238432"/>
                  <a:pt x="226135" y="241313"/>
                </a:cubicBezTo>
                <a:cubicBezTo>
                  <a:pt x="224697" y="242034"/>
                  <a:pt x="223259" y="241313"/>
                  <a:pt x="222181" y="240233"/>
                </a:cubicBezTo>
                <a:cubicBezTo>
                  <a:pt x="221102" y="239153"/>
                  <a:pt x="220743" y="237712"/>
                  <a:pt x="221102" y="236272"/>
                </a:cubicBezTo>
                <a:cubicBezTo>
                  <a:pt x="221462" y="234471"/>
                  <a:pt x="221462" y="232670"/>
                  <a:pt x="221462" y="231230"/>
                </a:cubicBezTo>
                <a:cubicBezTo>
                  <a:pt x="221462" y="215744"/>
                  <a:pt x="208879" y="202780"/>
                  <a:pt x="193419" y="202780"/>
                </a:cubicBezTo>
                <a:close/>
                <a:moveTo>
                  <a:pt x="100305" y="132195"/>
                </a:moveTo>
                <a:cubicBezTo>
                  <a:pt x="76577" y="132195"/>
                  <a:pt x="56804" y="152002"/>
                  <a:pt x="56804" y="176130"/>
                </a:cubicBezTo>
                <a:cubicBezTo>
                  <a:pt x="56804" y="178651"/>
                  <a:pt x="57163" y="181172"/>
                  <a:pt x="57882" y="184053"/>
                </a:cubicBezTo>
                <a:cubicBezTo>
                  <a:pt x="57882" y="185494"/>
                  <a:pt x="57523" y="186934"/>
                  <a:pt x="56444" y="188015"/>
                </a:cubicBezTo>
                <a:cubicBezTo>
                  <a:pt x="55366" y="189095"/>
                  <a:pt x="53928" y="189455"/>
                  <a:pt x="52490" y="189095"/>
                </a:cubicBezTo>
                <a:cubicBezTo>
                  <a:pt x="49973" y="188735"/>
                  <a:pt x="47456" y="188375"/>
                  <a:pt x="44940" y="188375"/>
                </a:cubicBezTo>
                <a:cubicBezTo>
                  <a:pt x="25166" y="188375"/>
                  <a:pt x="8988" y="204580"/>
                  <a:pt x="8988" y="224387"/>
                </a:cubicBezTo>
                <a:cubicBezTo>
                  <a:pt x="8988" y="244555"/>
                  <a:pt x="25166" y="260400"/>
                  <a:pt x="44940" y="260400"/>
                </a:cubicBezTo>
                <a:lnTo>
                  <a:pt x="113248" y="260400"/>
                </a:lnTo>
                <a:cubicBezTo>
                  <a:pt x="115764" y="254278"/>
                  <a:pt x="120798" y="249236"/>
                  <a:pt x="127269" y="246355"/>
                </a:cubicBezTo>
                <a:cubicBezTo>
                  <a:pt x="126550" y="244555"/>
                  <a:pt x="126550" y="242394"/>
                  <a:pt x="126550" y="240233"/>
                </a:cubicBezTo>
                <a:cubicBezTo>
                  <a:pt x="126550" y="227989"/>
                  <a:pt x="136616" y="217545"/>
                  <a:pt x="148840" y="217545"/>
                </a:cubicBezTo>
                <a:cubicBezTo>
                  <a:pt x="152075" y="217545"/>
                  <a:pt x="155311" y="218265"/>
                  <a:pt x="158187" y="219706"/>
                </a:cubicBezTo>
                <a:cubicBezTo>
                  <a:pt x="162142" y="206381"/>
                  <a:pt x="174006" y="196658"/>
                  <a:pt x="187667" y="194497"/>
                </a:cubicBezTo>
                <a:cubicBezTo>
                  <a:pt x="188027" y="192696"/>
                  <a:pt x="188027" y="191256"/>
                  <a:pt x="188027" y="189455"/>
                </a:cubicBezTo>
                <a:cubicBezTo>
                  <a:pt x="188027" y="177211"/>
                  <a:pt x="177960" y="167487"/>
                  <a:pt x="165737" y="167487"/>
                </a:cubicBezTo>
                <a:cubicBezTo>
                  <a:pt x="160344" y="167487"/>
                  <a:pt x="155311" y="169288"/>
                  <a:pt x="150997" y="173249"/>
                </a:cubicBezTo>
                <a:cubicBezTo>
                  <a:pt x="149918" y="173970"/>
                  <a:pt x="148121" y="174690"/>
                  <a:pt x="146323" y="173970"/>
                </a:cubicBezTo>
                <a:cubicBezTo>
                  <a:pt x="144885" y="173609"/>
                  <a:pt x="143807" y="172169"/>
                  <a:pt x="143807" y="170368"/>
                </a:cubicBezTo>
                <a:cubicBezTo>
                  <a:pt x="140930" y="148761"/>
                  <a:pt x="122236" y="132195"/>
                  <a:pt x="100305" y="132195"/>
                </a:cubicBezTo>
                <a:close/>
                <a:moveTo>
                  <a:pt x="167894" y="71693"/>
                </a:moveTo>
                <a:cubicBezTo>
                  <a:pt x="138054" y="71693"/>
                  <a:pt x="113607" y="95462"/>
                  <a:pt x="112169" y="124632"/>
                </a:cubicBezTo>
                <a:cubicBezTo>
                  <a:pt x="130864" y="128954"/>
                  <a:pt x="145964" y="143359"/>
                  <a:pt x="150997" y="162085"/>
                </a:cubicBezTo>
                <a:cubicBezTo>
                  <a:pt x="155671" y="159564"/>
                  <a:pt x="160704" y="158484"/>
                  <a:pt x="165737" y="158484"/>
                </a:cubicBezTo>
                <a:cubicBezTo>
                  <a:pt x="178679" y="158484"/>
                  <a:pt x="189465" y="166047"/>
                  <a:pt x="194498" y="176851"/>
                </a:cubicBezTo>
                <a:cubicBezTo>
                  <a:pt x="212114" y="167487"/>
                  <a:pt x="223978" y="149121"/>
                  <a:pt x="223978" y="127873"/>
                </a:cubicBezTo>
                <a:cubicBezTo>
                  <a:pt x="223978" y="96902"/>
                  <a:pt x="198812" y="71693"/>
                  <a:pt x="167894" y="71693"/>
                </a:cubicBezTo>
                <a:close/>
                <a:moveTo>
                  <a:pt x="167894" y="63050"/>
                </a:moveTo>
                <a:cubicBezTo>
                  <a:pt x="203486" y="63050"/>
                  <a:pt x="232966" y="92220"/>
                  <a:pt x="232966" y="127873"/>
                </a:cubicBezTo>
                <a:cubicBezTo>
                  <a:pt x="232966" y="153442"/>
                  <a:pt x="217867" y="175410"/>
                  <a:pt x="196655" y="185854"/>
                </a:cubicBezTo>
                <a:cubicBezTo>
                  <a:pt x="197015" y="187294"/>
                  <a:pt x="197015" y="188375"/>
                  <a:pt x="197015" y="189455"/>
                </a:cubicBezTo>
                <a:cubicBezTo>
                  <a:pt x="197015" y="191256"/>
                  <a:pt x="197015" y="192696"/>
                  <a:pt x="196655" y="194137"/>
                </a:cubicBezTo>
                <a:cubicBezTo>
                  <a:pt x="215709" y="195577"/>
                  <a:pt x="230450" y="211783"/>
                  <a:pt x="230450" y="231230"/>
                </a:cubicBezTo>
                <a:cubicBezTo>
                  <a:pt x="230450" y="231590"/>
                  <a:pt x="230450" y="231590"/>
                  <a:pt x="230450" y="231950"/>
                </a:cubicBezTo>
                <a:cubicBezTo>
                  <a:pt x="248425" y="231950"/>
                  <a:pt x="263165" y="246355"/>
                  <a:pt x="263165" y="264002"/>
                </a:cubicBezTo>
                <a:cubicBezTo>
                  <a:pt x="263165" y="281648"/>
                  <a:pt x="248785" y="296053"/>
                  <a:pt x="231169" y="296053"/>
                </a:cubicBezTo>
                <a:lnTo>
                  <a:pt x="137335" y="296053"/>
                </a:lnTo>
                <a:cubicBezTo>
                  <a:pt x="122955" y="296053"/>
                  <a:pt x="111450" y="284529"/>
                  <a:pt x="111450" y="270124"/>
                </a:cubicBezTo>
                <a:cubicBezTo>
                  <a:pt x="111450" y="270124"/>
                  <a:pt x="111450" y="269764"/>
                  <a:pt x="111450" y="269403"/>
                </a:cubicBezTo>
                <a:lnTo>
                  <a:pt x="44940" y="269403"/>
                </a:lnTo>
                <a:cubicBezTo>
                  <a:pt x="20133" y="269403"/>
                  <a:pt x="0" y="249236"/>
                  <a:pt x="0" y="224387"/>
                </a:cubicBezTo>
                <a:cubicBezTo>
                  <a:pt x="0" y="198818"/>
                  <a:pt x="21931" y="177571"/>
                  <a:pt x="48175" y="179732"/>
                </a:cubicBezTo>
                <a:cubicBezTo>
                  <a:pt x="48175" y="178291"/>
                  <a:pt x="48175" y="177211"/>
                  <a:pt x="48175" y="176130"/>
                </a:cubicBezTo>
                <a:cubicBezTo>
                  <a:pt x="48175" y="146960"/>
                  <a:pt x="71544" y="123552"/>
                  <a:pt x="100305" y="123552"/>
                </a:cubicBezTo>
                <a:cubicBezTo>
                  <a:pt x="101384" y="123552"/>
                  <a:pt x="102462" y="123552"/>
                  <a:pt x="103181" y="123552"/>
                </a:cubicBezTo>
                <a:cubicBezTo>
                  <a:pt x="105338" y="89700"/>
                  <a:pt x="133740" y="63050"/>
                  <a:pt x="167894" y="63050"/>
                </a:cubicBezTo>
                <a:close/>
                <a:moveTo>
                  <a:pt x="165394" y="1347"/>
                </a:moveTo>
                <a:cubicBezTo>
                  <a:pt x="166835" y="-450"/>
                  <a:pt x="169717" y="-450"/>
                  <a:pt x="171517" y="1347"/>
                </a:cubicBezTo>
                <a:lnTo>
                  <a:pt x="206456" y="36207"/>
                </a:lnTo>
                <a:lnTo>
                  <a:pt x="255801" y="36207"/>
                </a:lnTo>
                <a:cubicBezTo>
                  <a:pt x="258323" y="36207"/>
                  <a:pt x="260124" y="38004"/>
                  <a:pt x="260124" y="40520"/>
                </a:cubicBezTo>
                <a:lnTo>
                  <a:pt x="260124" y="89756"/>
                </a:lnTo>
                <a:lnTo>
                  <a:pt x="295062" y="124616"/>
                </a:lnTo>
                <a:cubicBezTo>
                  <a:pt x="295782" y="125335"/>
                  <a:pt x="296503" y="126773"/>
                  <a:pt x="296503" y="127851"/>
                </a:cubicBezTo>
                <a:cubicBezTo>
                  <a:pt x="296503" y="128929"/>
                  <a:pt x="295782" y="130007"/>
                  <a:pt x="295062" y="131085"/>
                </a:cubicBezTo>
                <a:lnTo>
                  <a:pt x="260124" y="165946"/>
                </a:lnTo>
                <a:lnTo>
                  <a:pt x="260124" y="215182"/>
                </a:lnTo>
                <a:cubicBezTo>
                  <a:pt x="260124" y="217697"/>
                  <a:pt x="258323" y="219854"/>
                  <a:pt x="255801" y="219854"/>
                </a:cubicBezTo>
                <a:lnTo>
                  <a:pt x="240313" y="219854"/>
                </a:lnTo>
                <a:cubicBezTo>
                  <a:pt x="238152" y="219854"/>
                  <a:pt x="235991" y="217697"/>
                  <a:pt x="235991" y="215182"/>
                </a:cubicBezTo>
                <a:cubicBezTo>
                  <a:pt x="235991" y="212666"/>
                  <a:pt x="238152" y="210869"/>
                  <a:pt x="240313" y="210869"/>
                </a:cubicBezTo>
                <a:lnTo>
                  <a:pt x="251119" y="210869"/>
                </a:lnTo>
                <a:lnTo>
                  <a:pt x="251119" y="164149"/>
                </a:lnTo>
                <a:cubicBezTo>
                  <a:pt x="251119" y="162711"/>
                  <a:pt x="251839" y="161993"/>
                  <a:pt x="252560" y="160914"/>
                </a:cubicBezTo>
                <a:lnTo>
                  <a:pt x="285697" y="127851"/>
                </a:lnTo>
                <a:lnTo>
                  <a:pt x="252560" y="94787"/>
                </a:lnTo>
                <a:cubicBezTo>
                  <a:pt x="251839" y="94069"/>
                  <a:pt x="251119" y="92990"/>
                  <a:pt x="251119" y="91912"/>
                </a:cubicBezTo>
                <a:lnTo>
                  <a:pt x="251119" y="45192"/>
                </a:lnTo>
                <a:lnTo>
                  <a:pt x="204655" y="45192"/>
                </a:lnTo>
                <a:cubicBezTo>
                  <a:pt x="203214" y="45192"/>
                  <a:pt x="202133" y="44833"/>
                  <a:pt x="201413" y="43754"/>
                </a:cubicBezTo>
                <a:lnTo>
                  <a:pt x="168276" y="10691"/>
                </a:lnTo>
                <a:lnTo>
                  <a:pt x="135138" y="43754"/>
                </a:lnTo>
                <a:cubicBezTo>
                  <a:pt x="134418" y="44833"/>
                  <a:pt x="133337" y="45192"/>
                  <a:pt x="131897" y="45192"/>
                </a:cubicBezTo>
                <a:lnTo>
                  <a:pt x="85432" y="45192"/>
                </a:lnTo>
                <a:lnTo>
                  <a:pt x="85432" y="91912"/>
                </a:lnTo>
                <a:cubicBezTo>
                  <a:pt x="85432" y="92990"/>
                  <a:pt x="84712" y="94069"/>
                  <a:pt x="83992" y="94787"/>
                </a:cubicBezTo>
                <a:lnTo>
                  <a:pt x="50854" y="127851"/>
                </a:lnTo>
                <a:lnTo>
                  <a:pt x="54096" y="131085"/>
                </a:lnTo>
                <a:cubicBezTo>
                  <a:pt x="55897" y="132523"/>
                  <a:pt x="55897" y="135757"/>
                  <a:pt x="54096" y="137195"/>
                </a:cubicBezTo>
                <a:cubicBezTo>
                  <a:pt x="52295" y="138992"/>
                  <a:pt x="49413" y="138992"/>
                  <a:pt x="47973" y="137195"/>
                </a:cubicBezTo>
                <a:lnTo>
                  <a:pt x="41489" y="131085"/>
                </a:lnTo>
                <a:cubicBezTo>
                  <a:pt x="39688" y="129288"/>
                  <a:pt x="39688" y="126413"/>
                  <a:pt x="41489" y="124616"/>
                </a:cubicBezTo>
                <a:lnTo>
                  <a:pt x="76428" y="89756"/>
                </a:lnTo>
                <a:lnTo>
                  <a:pt x="76428" y="40520"/>
                </a:lnTo>
                <a:cubicBezTo>
                  <a:pt x="76428" y="38004"/>
                  <a:pt x="78228" y="36207"/>
                  <a:pt x="80750" y="36207"/>
                </a:cubicBezTo>
                <a:lnTo>
                  <a:pt x="130456" y="36207"/>
                </a:lnTo>
                <a:lnTo>
                  <a:pt x="165394" y="1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7298133-59C8-E245-9161-5E87874E9BF5}"/>
              </a:ext>
            </a:extLst>
          </p:cNvPr>
          <p:cNvSpPr txBox="1"/>
          <p:nvPr/>
        </p:nvSpPr>
        <p:spPr>
          <a:xfrm>
            <a:off x="1449778" y="5633073"/>
            <a:ext cx="146226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Transferible</a:t>
            </a:r>
            <a:endParaRPr lang="en-US" sz="1600" b="1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2A08814F-7A2F-F44B-B3B8-10541D39D0AC}"/>
              </a:ext>
            </a:extLst>
          </p:cNvPr>
          <p:cNvSpPr txBox="1">
            <a:spLocks/>
          </p:cNvSpPr>
          <p:nvPr/>
        </p:nvSpPr>
        <p:spPr>
          <a:xfrm>
            <a:off x="1449778" y="5964295"/>
            <a:ext cx="1962092" cy="41011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El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certificado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depósito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es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transferible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través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del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endoso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D697A9-B807-C44B-BAC1-2C2E98850B41}"/>
              </a:ext>
            </a:extLst>
          </p:cNvPr>
          <p:cNvSpPr txBox="1"/>
          <p:nvPr/>
        </p:nvSpPr>
        <p:spPr>
          <a:xfrm>
            <a:off x="9272152" y="5633073"/>
            <a:ext cx="107593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err="1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Agilidad</a:t>
            </a:r>
            <a:endParaRPr lang="en-US" sz="1600" b="1" dirty="0">
              <a:solidFill>
                <a:schemeClr val="accent5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F4F35257-691B-8046-A9C6-A1087A7775D5}"/>
              </a:ext>
            </a:extLst>
          </p:cNvPr>
          <p:cNvSpPr txBox="1">
            <a:spLocks/>
          </p:cNvSpPr>
          <p:nvPr/>
        </p:nvSpPr>
        <p:spPr>
          <a:xfrm>
            <a:off x="9272152" y="5964295"/>
            <a:ext cx="1962092" cy="41011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Propicia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la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agilidad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el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intercambio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comercial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9327226-F423-914A-8C74-A55B4EE6AF23}"/>
              </a:ext>
            </a:extLst>
          </p:cNvPr>
          <p:cNvSpPr txBox="1"/>
          <p:nvPr/>
        </p:nvSpPr>
        <p:spPr>
          <a:xfrm>
            <a:off x="5174284" y="5876615"/>
            <a:ext cx="225093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Prueba</a:t>
            </a:r>
            <a:r>
              <a:rPr lang="en-US" sz="16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sustentable</a:t>
            </a:r>
            <a:endParaRPr lang="en-US" sz="1600" b="1" dirty="0">
              <a:solidFill>
                <a:schemeClr val="accent3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E02F232E-C15B-1645-B5D0-012A30D10519}"/>
              </a:ext>
            </a:extLst>
          </p:cNvPr>
          <p:cNvSpPr txBox="1">
            <a:spLocks/>
          </p:cNvSpPr>
          <p:nvPr/>
        </p:nvSpPr>
        <p:spPr>
          <a:xfrm>
            <a:off x="5174283" y="6207837"/>
            <a:ext cx="2463129" cy="41011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Es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prueba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sustentable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para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realizar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el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cobro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apoyos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 la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comercialización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ED98FEF-942B-8F4F-A95F-88589BB95B3F}"/>
              </a:ext>
            </a:extLst>
          </p:cNvPr>
          <p:cNvSpPr txBox="1"/>
          <p:nvPr/>
        </p:nvSpPr>
        <p:spPr>
          <a:xfrm>
            <a:off x="1842959" y="1391886"/>
            <a:ext cx="113524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Garantía</a:t>
            </a:r>
            <a:endParaRPr lang="en-US" sz="1600" b="1" dirty="0">
              <a:solidFill>
                <a:schemeClr val="accent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BF8FBC7D-5F39-6C4F-B4C8-6722E8ADCE5E}"/>
              </a:ext>
            </a:extLst>
          </p:cNvPr>
          <p:cNvSpPr txBox="1">
            <a:spLocks/>
          </p:cNvSpPr>
          <p:nvPr/>
        </p:nvSpPr>
        <p:spPr>
          <a:xfrm>
            <a:off x="827318" y="1723108"/>
            <a:ext cx="2150888" cy="41011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00"/>
              </a:lnSpc>
            </a:pP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Garantiza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la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disponibilidad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y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dominio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sobre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la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existencia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certificada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21BFC88-0D74-BF4E-BA96-8DCA87835DE5}"/>
              </a:ext>
            </a:extLst>
          </p:cNvPr>
          <p:cNvSpPr txBox="1"/>
          <p:nvPr/>
        </p:nvSpPr>
        <p:spPr>
          <a:xfrm>
            <a:off x="9158024" y="1391886"/>
            <a:ext cx="160813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Monetización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2B41A6FF-1C21-9A41-8025-E964C78835E7}"/>
              </a:ext>
            </a:extLst>
          </p:cNvPr>
          <p:cNvSpPr txBox="1">
            <a:spLocks/>
          </p:cNvSpPr>
          <p:nvPr/>
        </p:nvSpPr>
        <p:spPr>
          <a:xfrm>
            <a:off x="8261624" y="1723108"/>
            <a:ext cx="2504533" cy="41011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00"/>
              </a:lnSpc>
            </a:pP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Monetización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inventarios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través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esquemas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la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pignoración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y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el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reporto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E09A01-9B3D-EA4F-8914-E351714BEFC7}"/>
              </a:ext>
            </a:extLst>
          </p:cNvPr>
          <p:cNvSpPr txBox="1"/>
          <p:nvPr/>
        </p:nvSpPr>
        <p:spPr>
          <a:xfrm>
            <a:off x="5442273" y="1286994"/>
            <a:ext cx="155042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Certidumbre</a:t>
            </a:r>
            <a:endParaRPr lang="en-US" sz="1600" b="1" dirty="0">
              <a:solidFill>
                <a:schemeClr val="accent4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63883A8B-995E-1745-A63F-005F6A15B810}"/>
              </a:ext>
            </a:extLst>
          </p:cNvPr>
          <p:cNvSpPr txBox="1">
            <a:spLocks/>
          </p:cNvSpPr>
          <p:nvPr/>
        </p:nvSpPr>
        <p:spPr>
          <a:xfrm>
            <a:off x="4488165" y="1600798"/>
            <a:ext cx="2504533" cy="41011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00"/>
              </a:lnSpc>
            </a:pP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Otorga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certidumbre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al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tenedor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, del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volumen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y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calidad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del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producto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almacenado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EE3423FC-86FD-5747-7AF1-2C25AC645181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5117F78-0C8F-6E07-0FAB-04ACBBE460E2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D8DFB212-9111-8E61-BCB2-C1FB358E7113}"/>
              </a:ext>
            </a:extLst>
          </p:cNvPr>
          <p:cNvSpPr/>
          <p:nvPr/>
        </p:nvSpPr>
        <p:spPr>
          <a:xfrm>
            <a:off x="571499" y="315506"/>
            <a:ext cx="5341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Certificados de depósito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43712B-0911-B9B5-AE40-5EBCD1DE5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98C7B-A738-D36F-3AA7-A5C71995D7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9263" y="4057083"/>
            <a:ext cx="1826947" cy="15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4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11013">
            <a:extLst>
              <a:ext uri="{FF2B5EF4-FFF2-40B4-BE49-F238E27FC236}">
                <a16:creationId xmlns:a16="http://schemas.microsoft.com/office/drawing/2014/main" id="{21F6DEFD-B69F-C44F-9BF9-BC8A15E4C6B7}"/>
              </a:ext>
            </a:extLst>
          </p:cNvPr>
          <p:cNvSpPr/>
          <p:nvPr/>
        </p:nvSpPr>
        <p:spPr>
          <a:xfrm>
            <a:off x="5972681" y="2374575"/>
            <a:ext cx="5203215" cy="999373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3" name="Shape 11014">
            <a:extLst>
              <a:ext uri="{FF2B5EF4-FFF2-40B4-BE49-F238E27FC236}">
                <a16:creationId xmlns:a16="http://schemas.microsoft.com/office/drawing/2014/main" id="{8CAC5253-D9C4-8C4A-85B6-9999104B9E15}"/>
              </a:ext>
            </a:extLst>
          </p:cNvPr>
          <p:cNvSpPr/>
          <p:nvPr/>
        </p:nvSpPr>
        <p:spPr>
          <a:xfrm>
            <a:off x="6199335" y="2549374"/>
            <a:ext cx="599624" cy="599624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7" name="Shape 11015">
            <a:extLst>
              <a:ext uri="{FF2B5EF4-FFF2-40B4-BE49-F238E27FC236}">
                <a16:creationId xmlns:a16="http://schemas.microsoft.com/office/drawing/2014/main" id="{B593D22B-0A71-B847-9046-DD9386D7E3B0}"/>
              </a:ext>
            </a:extLst>
          </p:cNvPr>
          <p:cNvSpPr/>
          <p:nvPr/>
        </p:nvSpPr>
        <p:spPr>
          <a:xfrm>
            <a:off x="571500" y="2374575"/>
            <a:ext cx="5401182" cy="999373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8" name="Shape 11023">
            <a:extLst>
              <a:ext uri="{FF2B5EF4-FFF2-40B4-BE49-F238E27FC236}">
                <a16:creationId xmlns:a16="http://schemas.microsoft.com/office/drawing/2014/main" id="{DB52C7EA-DAED-7648-8F15-58BE58D30C83}"/>
              </a:ext>
            </a:extLst>
          </p:cNvPr>
          <p:cNvSpPr/>
          <p:nvPr/>
        </p:nvSpPr>
        <p:spPr>
          <a:xfrm>
            <a:off x="571499" y="1340224"/>
            <a:ext cx="2842261" cy="99937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5" name="Shape 11028">
            <a:extLst>
              <a:ext uri="{FF2B5EF4-FFF2-40B4-BE49-F238E27FC236}">
                <a16:creationId xmlns:a16="http://schemas.microsoft.com/office/drawing/2014/main" id="{88E983FD-A06E-4943-9061-841069F88B78}"/>
              </a:ext>
            </a:extLst>
          </p:cNvPr>
          <p:cNvSpPr/>
          <p:nvPr/>
        </p:nvSpPr>
        <p:spPr>
          <a:xfrm>
            <a:off x="5266600" y="1542770"/>
            <a:ext cx="599625" cy="59962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5" name="Shape 11033">
            <a:extLst>
              <a:ext uri="{FF2B5EF4-FFF2-40B4-BE49-F238E27FC236}">
                <a16:creationId xmlns:a16="http://schemas.microsoft.com/office/drawing/2014/main" id="{6D66B16B-123F-B647-9EF6-CBB2DF55D23F}"/>
              </a:ext>
            </a:extLst>
          </p:cNvPr>
          <p:cNvSpPr/>
          <p:nvPr/>
        </p:nvSpPr>
        <p:spPr>
          <a:xfrm>
            <a:off x="6086008" y="3618009"/>
            <a:ext cx="599624" cy="59962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9" name="Shape 11034">
            <a:extLst>
              <a:ext uri="{FF2B5EF4-FFF2-40B4-BE49-F238E27FC236}">
                <a16:creationId xmlns:a16="http://schemas.microsoft.com/office/drawing/2014/main" id="{E20CDC81-B663-CD4A-B30A-FEC8A90D206D}"/>
              </a:ext>
            </a:extLst>
          </p:cNvPr>
          <p:cNvSpPr/>
          <p:nvPr/>
        </p:nvSpPr>
        <p:spPr>
          <a:xfrm>
            <a:off x="571499" y="3408926"/>
            <a:ext cx="3807652" cy="99937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6" name="Shape 11042">
            <a:extLst>
              <a:ext uri="{FF2B5EF4-FFF2-40B4-BE49-F238E27FC236}">
                <a16:creationId xmlns:a16="http://schemas.microsoft.com/office/drawing/2014/main" id="{F42F1CFF-2DA4-5F41-B167-71B9E1D9036A}"/>
              </a:ext>
            </a:extLst>
          </p:cNvPr>
          <p:cNvSpPr/>
          <p:nvPr/>
        </p:nvSpPr>
        <p:spPr>
          <a:xfrm>
            <a:off x="5478978" y="4448274"/>
            <a:ext cx="5693258" cy="999373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7" name="Shape 11043">
            <a:extLst>
              <a:ext uri="{FF2B5EF4-FFF2-40B4-BE49-F238E27FC236}">
                <a16:creationId xmlns:a16="http://schemas.microsoft.com/office/drawing/2014/main" id="{1218AEB7-B79C-454D-B558-B5A1727D2663}"/>
              </a:ext>
            </a:extLst>
          </p:cNvPr>
          <p:cNvSpPr/>
          <p:nvPr/>
        </p:nvSpPr>
        <p:spPr>
          <a:xfrm>
            <a:off x="6113399" y="4660651"/>
            <a:ext cx="599625" cy="59962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1" name="Shape 11044">
            <a:extLst>
              <a:ext uri="{FF2B5EF4-FFF2-40B4-BE49-F238E27FC236}">
                <a16:creationId xmlns:a16="http://schemas.microsoft.com/office/drawing/2014/main" id="{36B06246-9DF1-FB49-9D34-8C860827977A}"/>
              </a:ext>
            </a:extLst>
          </p:cNvPr>
          <p:cNvSpPr/>
          <p:nvPr/>
        </p:nvSpPr>
        <p:spPr>
          <a:xfrm>
            <a:off x="571499" y="4443277"/>
            <a:ext cx="4907479" cy="99937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8" name="Shape 11052">
            <a:extLst>
              <a:ext uri="{FF2B5EF4-FFF2-40B4-BE49-F238E27FC236}">
                <a16:creationId xmlns:a16="http://schemas.microsoft.com/office/drawing/2014/main" id="{F9CC24E5-3388-B646-9769-553356F1E7DF}"/>
              </a:ext>
            </a:extLst>
          </p:cNvPr>
          <p:cNvSpPr/>
          <p:nvPr/>
        </p:nvSpPr>
        <p:spPr>
          <a:xfrm>
            <a:off x="6113400" y="5701634"/>
            <a:ext cx="599624" cy="59962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2" name="Shape 11053">
            <a:extLst>
              <a:ext uri="{FF2B5EF4-FFF2-40B4-BE49-F238E27FC236}">
                <a16:creationId xmlns:a16="http://schemas.microsoft.com/office/drawing/2014/main" id="{F140886D-6798-0E45-8A45-4F7ECCC030A2}"/>
              </a:ext>
            </a:extLst>
          </p:cNvPr>
          <p:cNvSpPr/>
          <p:nvPr/>
        </p:nvSpPr>
        <p:spPr>
          <a:xfrm>
            <a:off x="571500" y="5477627"/>
            <a:ext cx="4100788" cy="99937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AF33DD81-0129-7541-B06B-1A952B869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17" y="1577280"/>
            <a:ext cx="561878" cy="525262"/>
          </a:xfrm>
          <a:custGeom>
            <a:avLst/>
            <a:gdLst>
              <a:gd name="connsiteX0" fmla="*/ 788807 w 901339"/>
              <a:gd name="connsiteY0" fmla="*/ 617537 h 842602"/>
              <a:gd name="connsiteX1" fmla="*/ 901339 w 901339"/>
              <a:gd name="connsiteY1" fmla="*/ 730250 h 842602"/>
              <a:gd name="connsiteX2" fmla="*/ 788807 w 901339"/>
              <a:gd name="connsiteY2" fmla="*/ 842602 h 842602"/>
              <a:gd name="connsiteX3" fmla="*/ 676275 w 901339"/>
              <a:gd name="connsiteY3" fmla="*/ 730250 h 842602"/>
              <a:gd name="connsiteX4" fmla="*/ 788807 w 901339"/>
              <a:gd name="connsiteY4" fmla="*/ 617537 h 842602"/>
              <a:gd name="connsiteX5" fmla="*/ 450851 w 901339"/>
              <a:gd name="connsiteY5" fmla="*/ 617537 h 842602"/>
              <a:gd name="connsiteX6" fmla="*/ 563203 w 901339"/>
              <a:gd name="connsiteY6" fmla="*/ 730250 h 842602"/>
              <a:gd name="connsiteX7" fmla="*/ 450851 w 901339"/>
              <a:gd name="connsiteY7" fmla="*/ 842602 h 842602"/>
              <a:gd name="connsiteX8" fmla="*/ 338138 w 901339"/>
              <a:gd name="connsiteY8" fmla="*/ 730250 h 842602"/>
              <a:gd name="connsiteX9" fmla="*/ 450851 w 901339"/>
              <a:gd name="connsiteY9" fmla="*/ 617537 h 842602"/>
              <a:gd name="connsiteX10" fmla="*/ 112352 w 901339"/>
              <a:gd name="connsiteY10" fmla="*/ 617537 h 842602"/>
              <a:gd name="connsiteX11" fmla="*/ 225065 w 901339"/>
              <a:gd name="connsiteY11" fmla="*/ 730250 h 842602"/>
              <a:gd name="connsiteX12" fmla="*/ 112352 w 901339"/>
              <a:gd name="connsiteY12" fmla="*/ 842602 h 842602"/>
              <a:gd name="connsiteX13" fmla="*/ 0 w 901339"/>
              <a:gd name="connsiteY13" fmla="*/ 730250 h 842602"/>
              <a:gd name="connsiteX14" fmla="*/ 112352 w 901339"/>
              <a:gd name="connsiteY14" fmla="*/ 617537 h 842602"/>
              <a:gd name="connsiteX15" fmla="*/ 421604 w 901339"/>
              <a:gd name="connsiteY15" fmla="*/ 223837 h 842602"/>
              <a:gd name="connsiteX16" fmla="*/ 478149 w 901339"/>
              <a:gd name="connsiteY16" fmla="*/ 223837 h 842602"/>
              <a:gd name="connsiteX17" fmla="*/ 478149 w 901339"/>
              <a:gd name="connsiteY17" fmla="*/ 364428 h 842602"/>
              <a:gd name="connsiteX18" fmla="*/ 742863 w 901339"/>
              <a:gd name="connsiteY18" fmla="*/ 364428 h 842602"/>
              <a:gd name="connsiteX19" fmla="*/ 815615 w 901339"/>
              <a:gd name="connsiteY19" fmla="*/ 437246 h 842602"/>
              <a:gd name="connsiteX20" fmla="*/ 815615 w 901339"/>
              <a:gd name="connsiteY20" fmla="*/ 561615 h 842602"/>
              <a:gd name="connsiteX21" fmla="*/ 759431 w 901339"/>
              <a:gd name="connsiteY21" fmla="*/ 561615 h 842602"/>
              <a:gd name="connsiteX22" fmla="*/ 759431 w 901339"/>
              <a:gd name="connsiteY22" fmla="*/ 460678 h 842602"/>
              <a:gd name="connsiteX23" fmla="*/ 719453 w 901339"/>
              <a:gd name="connsiteY23" fmla="*/ 420664 h 842602"/>
              <a:gd name="connsiteX24" fmla="*/ 478149 w 901339"/>
              <a:gd name="connsiteY24" fmla="*/ 420664 h 842602"/>
              <a:gd name="connsiteX25" fmla="*/ 478149 w 901339"/>
              <a:gd name="connsiteY25" fmla="*/ 561615 h 842602"/>
              <a:gd name="connsiteX26" fmla="*/ 421604 w 901339"/>
              <a:gd name="connsiteY26" fmla="*/ 561615 h 842602"/>
              <a:gd name="connsiteX27" fmla="*/ 421604 w 901339"/>
              <a:gd name="connsiteY27" fmla="*/ 420664 h 842602"/>
              <a:gd name="connsiteX28" fmla="*/ 180300 w 901339"/>
              <a:gd name="connsiteY28" fmla="*/ 420664 h 842602"/>
              <a:gd name="connsiteX29" fmla="*/ 140322 w 901339"/>
              <a:gd name="connsiteY29" fmla="*/ 460678 h 842602"/>
              <a:gd name="connsiteX30" fmla="*/ 140322 w 901339"/>
              <a:gd name="connsiteY30" fmla="*/ 561615 h 842602"/>
              <a:gd name="connsiteX31" fmla="*/ 84138 w 901339"/>
              <a:gd name="connsiteY31" fmla="*/ 561615 h 842602"/>
              <a:gd name="connsiteX32" fmla="*/ 84138 w 901339"/>
              <a:gd name="connsiteY32" fmla="*/ 437246 h 842602"/>
              <a:gd name="connsiteX33" fmla="*/ 156890 w 901339"/>
              <a:gd name="connsiteY33" fmla="*/ 364428 h 842602"/>
              <a:gd name="connsiteX34" fmla="*/ 421604 w 901339"/>
              <a:gd name="connsiteY34" fmla="*/ 364428 h 842602"/>
              <a:gd name="connsiteX35" fmla="*/ 225425 w 901339"/>
              <a:gd name="connsiteY35" fmla="*/ 0 h 842602"/>
              <a:gd name="connsiteX36" fmla="*/ 675915 w 901339"/>
              <a:gd name="connsiteY36" fmla="*/ 0 h 842602"/>
              <a:gd name="connsiteX37" fmla="*/ 675915 w 901339"/>
              <a:gd name="connsiteY37" fmla="*/ 167916 h 842602"/>
              <a:gd name="connsiteX38" fmla="*/ 225425 w 901339"/>
              <a:gd name="connsiteY38" fmla="*/ 167916 h 84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01339" h="842602">
                <a:moveTo>
                  <a:pt x="788807" y="617537"/>
                </a:moveTo>
                <a:cubicBezTo>
                  <a:pt x="850844" y="617537"/>
                  <a:pt x="901339" y="668312"/>
                  <a:pt x="901339" y="730250"/>
                </a:cubicBezTo>
                <a:cubicBezTo>
                  <a:pt x="901339" y="792188"/>
                  <a:pt x="850844" y="842602"/>
                  <a:pt x="788807" y="842602"/>
                </a:cubicBezTo>
                <a:cubicBezTo>
                  <a:pt x="726410" y="842602"/>
                  <a:pt x="676275" y="792188"/>
                  <a:pt x="676275" y="730250"/>
                </a:cubicBezTo>
                <a:cubicBezTo>
                  <a:pt x="676275" y="668312"/>
                  <a:pt x="726410" y="617537"/>
                  <a:pt x="788807" y="617537"/>
                </a:cubicBezTo>
                <a:close/>
                <a:moveTo>
                  <a:pt x="450851" y="617537"/>
                </a:moveTo>
                <a:cubicBezTo>
                  <a:pt x="512788" y="617537"/>
                  <a:pt x="563203" y="668312"/>
                  <a:pt x="563203" y="730250"/>
                </a:cubicBezTo>
                <a:cubicBezTo>
                  <a:pt x="563203" y="792188"/>
                  <a:pt x="512788" y="842602"/>
                  <a:pt x="450851" y="842602"/>
                </a:cubicBezTo>
                <a:cubicBezTo>
                  <a:pt x="388553" y="842602"/>
                  <a:pt x="338138" y="792188"/>
                  <a:pt x="338138" y="730250"/>
                </a:cubicBezTo>
                <a:cubicBezTo>
                  <a:pt x="338138" y="668312"/>
                  <a:pt x="388553" y="617537"/>
                  <a:pt x="450851" y="617537"/>
                </a:cubicBezTo>
                <a:close/>
                <a:moveTo>
                  <a:pt x="112352" y="617537"/>
                </a:moveTo>
                <a:cubicBezTo>
                  <a:pt x="174290" y="617537"/>
                  <a:pt x="225065" y="668312"/>
                  <a:pt x="225065" y="730250"/>
                </a:cubicBezTo>
                <a:cubicBezTo>
                  <a:pt x="225065" y="792188"/>
                  <a:pt x="174290" y="842602"/>
                  <a:pt x="112352" y="842602"/>
                </a:cubicBezTo>
                <a:cubicBezTo>
                  <a:pt x="50414" y="842602"/>
                  <a:pt x="0" y="792188"/>
                  <a:pt x="0" y="730250"/>
                </a:cubicBezTo>
                <a:cubicBezTo>
                  <a:pt x="0" y="668312"/>
                  <a:pt x="50414" y="617537"/>
                  <a:pt x="112352" y="617537"/>
                </a:cubicBezTo>
                <a:close/>
                <a:moveTo>
                  <a:pt x="421604" y="223837"/>
                </a:moveTo>
                <a:lnTo>
                  <a:pt x="478149" y="223837"/>
                </a:lnTo>
                <a:lnTo>
                  <a:pt x="478149" y="364428"/>
                </a:lnTo>
                <a:lnTo>
                  <a:pt x="742863" y="364428"/>
                </a:lnTo>
                <a:lnTo>
                  <a:pt x="815615" y="437246"/>
                </a:lnTo>
                <a:lnTo>
                  <a:pt x="815615" y="561615"/>
                </a:lnTo>
                <a:lnTo>
                  <a:pt x="759431" y="561615"/>
                </a:lnTo>
                <a:lnTo>
                  <a:pt x="759431" y="460678"/>
                </a:lnTo>
                <a:lnTo>
                  <a:pt x="719453" y="420664"/>
                </a:lnTo>
                <a:lnTo>
                  <a:pt x="478149" y="420664"/>
                </a:lnTo>
                <a:lnTo>
                  <a:pt x="478149" y="561615"/>
                </a:lnTo>
                <a:lnTo>
                  <a:pt x="421604" y="561615"/>
                </a:lnTo>
                <a:lnTo>
                  <a:pt x="421604" y="420664"/>
                </a:lnTo>
                <a:lnTo>
                  <a:pt x="180300" y="420664"/>
                </a:lnTo>
                <a:lnTo>
                  <a:pt x="140322" y="460678"/>
                </a:lnTo>
                <a:lnTo>
                  <a:pt x="140322" y="561615"/>
                </a:lnTo>
                <a:lnTo>
                  <a:pt x="84138" y="561615"/>
                </a:lnTo>
                <a:lnTo>
                  <a:pt x="84138" y="437246"/>
                </a:lnTo>
                <a:lnTo>
                  <a:pt x="156890" y="364428"/>
                </a:lnTo>
                <a:lnTo>
                  <a:pt x="421604" y="364428"/>
                </a:lnTo>
                <a:close/>
                <a:moveTo>
                  <a:pt x="225425" y="0"/>
                </a:moveTo>
                <a:lnTo>
                  <a:pt x="675915" y="0"/>
                </a:lnTo>
                <a:lnTo>
                  <a:pt x="675915" y="167916"/>
                </a:lnTo>
                <a:lnTo>
                  <a:pt x="225425" y="167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3D2F8A10-1938-7541-A238-B47C6102A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17" y="5767131"/>
            <a:ext cx="561878" cy="420363"/>
          </a:xfrm>
          <a:custGeom>
            <a:avLst/>
            <a:gdLst>
              <a:gd name="connsiteX0" fmla="*/ 573956 w 901340"/>
              <a:gd name="connsiteY0" fmla="*/ 561975 h 674329"/>
              <a:gd name="connsiteX1" fmla="*/ 901340 w 901340"/>
              <a:gd name="connsiteY1" fmla="*/ 561975 h 674329"/>
              <a:gd name="connsiteX2" fmla="*/ 901340 w 901340"/>
              <a:gd name="connsiteY2" fmla="*/ 674329 h 674329"/>
              <a:gd name="connsiteX3" fmla="*/ 468313 w 901340"/>
              <a:gd name="connsiteY3" fmla="*/ 674329 h 674329"/>
              <a:gd name="connsiteX4" fmla="*/ 573956 w 901340"/>
              <a:gd name="connsiteY4" fmla="*/ 561975 h 674329"/>
              <a:gd name="connsiteX5" fmla="*/ 616811 w 901340"/>
              <a:gd name="connsiteY5" fmla="*/ 420688 h 674329"/>
              <a:gd name="connsiteX6" fmla="*/ 842604 w 901340"/>
              <a:gd name="connsiteY6" fmla="*/ 420688 h 674329"/>
              <a:gd name="connsiteX7" fmla="*/ 842604 w 901340"/>
              <a:gd name="connsiteY7" fmla="*/ 533040 h 674329"/>
              <a:gd name="connsiteX8" fmla="*/ 587375 w 901340"/>
              <a:gd name="connsiteY8" fmla="*/ 533040 h 674329"/>
              <a:gd name="connsiteX9" fmla="*/ 616811 w 901340"/>
              <a:gd name="connsiteY9" fmla="*/ 420688 h 674329"/>
              <a:gd name="connsiteX10" fmla="*/ 600075 w 901340"/>
              <a:gd name="connsiteY10" fmla="*/ 280988 h 674329"/>
              <a:gd name="connsiteX11" fmla="*/ 901339 w 901340"/>
              <a:gd name="connsiteY11" fmla="*/ 280988 h 674329"/>
              <a:gd name="connsiteX12" fmla="*/ 901339 w 901340"/>
              <a:gd name="connsiteY12" fmla="*/ 393341 h 674329"/>
              <a:gd name="connsiteX13" fmla="*/ 619919 w 901340"/>
              <a:gd name="connsiteY13" fmla="*/ 393341 h 674329"/>
              <a:gd name="connsiteX14" fmla="*/ 600075 w 901340"/>
              <a:gd name="connsiteY14" fmla="*/ 280988 h 674329"/>
              <a:gd name="connsiteX15" fmla="*/ 196799 w 901340"/>
              <a:gd name="connsiteY15" fmla="*/ 280982 h 674329"/>
              <a:gd name="connsiteX16" fmla="*/ 196799 w 901340"/>
              <a:gd name="connsiteY16" fmla="*/ 337072 h 674329"/>
              <a:gd name="connsiteX17" fmla="*/ 252925 w 901340"/>
              <a:gd name="connsiteY17" fmla="*/ 337072 h 674329"/>
              <a:gd name="connsiteX18" fmla="*/ 252925 w 901340"/>
              <a:gd name="connsiteY18" fmla="*/ 449611 h 674329"/>
              <a:gd name="connsiteX19" fmla="*/ 196799 w 901340"/>
              <a:gd name="connsiteY19" fmla="*/ 449611 h 674329"/>
              <a:gd name="connsiteX20" fmla="*/ 196799 w 901340"/>
              <a:gd name="connsiteY20" fmla="*/ 505700 h 674329"/>
              <a:gd name="connsiteX21" fmla="*/ 365176 w 901340"/>
              <a:gd name="connsiteY21" fmla="*/ 505700 h 674329"/>
              <a:gd name="connsiteX22" fmla="*/ 365176 w 901340"/>
              <a:gd name="connsiteY22" fmla="*/ 449611 h 674329"/>
              <a:gd name="connsiteX23" fmla="*/ 309051 w 901340"/>
              <a:gd name="connsiteY23" fmla="*/ 449611 h 674329"/>
              <a:gd name="connsiteX24" fmla="*/ 309051 w 901340"/>
              <a:gd name="connsiteY24" fmla="*/ 280982 h 674329"/>
              <a:gd name="connsiteX25" fmla="*/ 503238 w 901340"/>
              <a:gd name="connsiteY25" fmla="*/ 139700 h 674329"/>
              <a:gd name="connsiteX26" fmla="*/ 787040 w 901340"/>
              <a:gd name="connsiteY26" fmla="*/ 139700 h 674329"/>
              <a:gd name="connsiteX27" fmla="*/ 787040 w 901340"/>
              <a:gd name="connsiteY27" fmla="*/ 252053 h 674329"/>
              <a:gd name="connsiteX28" fmla="*/ 587154 w 901340"/>
              <a:gd name="connsiteY28" fmla="*/ 252053 h 674329"/>
              <a:gd name="connsiteX29" fmla="*/ 503238 w 901340"/>
              <a:gd name="connsiteY29" fmla="*/ 139700 h 674329"/>
              <a:gd name="connsiteX30" fmla="*/ 280988 w 901340"/>
              <a:gd name="connsiteY30" fmla="*/ 112713 h 674329"/>
              <a:gd name="connsiteX31" fmla="*/ 561615 w 901340"/>
              <a:gd name="connsiteY31" fmla="*/ 393521 h 674329"/>
              <a:gd name="connsiteX32" fmla="*/ 280988 w 901340"/>
              <a:gd name="connsiteY32" fmla="*/ 674329 h 674329"/>
              <a:gd name="connsiteX33" fmla="*/ 0 w 901340"/>
              <a:gd name="connsiteY33" fmla="*/ 393521 h 674329"/>
              <a:gd name="connsiteX34" fmla="*/ 280988 w 901340"/>
              <a:gd name="connsiteY34" fmla="*/ 112713 h 674329"/>
              <a:gd name="connsiteX35" fmla="*/ 282575 w 901340"/>
              <a:gd name="connsiteY35" fmla="*/ 0 h 674329"/>
              <a:gd name="connsiteX36" fmla="*/ 844190 w 901340"/>
              <a:gd name="connsiteY36" fmla="*/ 0 h 674329"/>
              <a:gd name="connsiteX37" fmla="*/ 844190 w 901340"/>
              <a:gd name="connsiteY37" fmla="*/ 112353 h 674329"/>
              <a:gd name="connsiteX38" fmla="*/ 468221 w 901340"/>
              <a:gd name="connsiteY38" fmla="*/ 112353 h 674329"/>
              <a:gd name="connsiteX39" fmla="*/ 282575 w 901340"/>
              <a:gd name="connsiteY39" fmla="*/ 55816 h 67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01340" h="674329">
                <a:moveTo>
                  <a:pt x="573956" y="561975"/>
                </a:moveTo>
                <a:lnTo>
                  <a:pt x="901340" y="561975"/>
                </a:lnTo>
                <a:lnTo>
                  <a:pt x="901340" y="674329"/>
                </a:lnTo>
                <a:lnTo>
                  <a:pt x="468313" y="674329"/>
                </a:lnTo>
                <a:cubicBezTo>
                  <a:pt x="511940" y="645613"/>
                  <a:pt x="547996" y="607204"/>
                  <a:pt x="573956" y="561975"/>
                </a:cubicBezTo>
                <a:close/>
                <a:moveTo>
                  <a:pt x="616811" y="420688"/>
                </a:moveTo>
                <a:lnTo>
                  <a:pt x="842604" y="420688"/>
                </a:lnTo>
                <a:lnTo>
                  <a:pt x="842604" y="533040"/>
                </a:lnTo>
                <a:lnTo>
                  <a:pt x="587375" y="533040"/>
                </a:lnTo>
                <a:cubicBezTo>
                  <a:pt x="603529" y="498470"/>
                  <a:pt x="613580" y="460660"/>
                  <a:pt x="616811" y="420688"/>
                </a:cubicBezTo>
                <a:close/>
                <a:moveTo>
                  <a:pt x="600075" y="280988"/>
                </a:moveTo>
                <a:lnTo>
                  <a:pt x="901339" y="280988"/>
                </a:lnTo>
                <a:lnTo>
                  <a:pt x="901339" y="393341"/>
                </a:lnTo>
                <a:lnTo>
                  <a:pt x="619919" y="393341"/>
                </a:lnTo>
                <a:cubicBezTo>
                  <a:pt x="619919" y="353856"/>
                  <a:pt x="612703" y="316166"/>
                  <a:pt x="600075" y="280988"/>
                </a:cubicBezTo>
                <a:close/>
                <a:moveTo>
                  <a:pt x="196799" y="280982"/>
                </a:moveTo>
                <a:lnTo>
                  <a:pt x="196799" y="337072"/>
                </a:lnTo>
                <a:lnTo>
                  <a:pt x="252925" y="337072"/>
                </a:lnTo>
                <a:lnTo>
                  <a:pt x="252925" y="449611"/>
                </a:lnTo>
                <a:lnTo>
                  <a:pt x="196799" y="449611"/>
                </a:lnTo>
                <a:lnTo>
                  <a:pt x="196799" y="505700"/>
                </a:lnTo>
                <a:lnTo>
                  <a:pt x="365176" y="505700"/>
                </a:lnTo>
                <a:lnTo>
                  <a:pt x="365176" y="449611"/>
                </a:lnTo>
                <a:lnTo>
                  <a:pt x="309051" y="449611"/>
                </a:lnTo>
                <a:lnTo>
                  <a:pt x="309051" y="280982"/>
                </a:lnTo>
                <a:close/>
                <a:moveTo>
                  <a:pt x="503238" y="139700"/>
                </a:moveTo>
                <a:lnTo>
                  <a:pt x="787040" y="139700"/>
                </a:lnTo>
                <a:lnTo>
                  <a:pt x="787040" y="252053"/>
                </a:lnTo>
                <a:lnTo>
                  <a:pt x="587154" y="252053"/>
                </a:lnTo>
                <a:cubicBezTo>
                  <a:pt x="567346" y="208840"/>
                  <a:pt x="538894" y="170669"/>
                  <a:pt x="503238" y="139700"/>
                </a:cubicBezTo>
                <a:close/>
                <a:moveTo>
                  <a:pt x="280988" y="112713"/>
                </a:moveTo>
                <a:cubicBezTo>
                  <a:pt x="436053" y="112713"/>
                  <a:pt x="561615" y="238555"/>
                  <a:pt x="561615" y="393521"/>
                </a:cubicBezTo>
                <a:cubicBezTo>
                  <a:pt x="561615" y="548487"/>
                  <a:pt x="436053" y="674329"/>
                  <a:pt x="280988" y="674329"/>
                </a:cubicBezTo>
                <a:cubicBezTo>
                  <a:pt x="125923" y="674329"/>
                  <a:pt x="0" y="548487"/>
                  <a:pt x="0" y="393521"/>
                </a:cubicBezTo>
                <a:cubicBezTo>
                  <a:pt x="0" y="238555"/>
                  <a:pt x="125923" y="112713"/>
                  <a:pt x="280988" y="112713"/>
                </a:cubicBezTo>
                <a:close/>
                <a:moveTo>
                  <a:pt x="282575" y="0"/>
                </a:moveTo>
                <a:lnTo>
                  <a:pt x="844190" y="0"/>
                </a:lnTo>
                <a:lnTo>
                  <a:pt x="844190" y="112353"/>
                </a:lnTo>
                <a:lnTo>
                  <a:pt x="468221" y="112353"/>
                </a:lnTo>
                <a:cubicBezTo>
                  <a:pt x="415694" y="76702"/>
                  <a:pt x="351293" y="55816"/>
                  <a:pt x="282575" y="558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7C29C07A-6C32-3D46-889D-5F0E4E45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507" y="2638218"/>
            <a:ext cx="560888" cy="455987"/>
          </a:xfrm>
          <a:custGeom>
            <a:avLst/>
            <a:gdLst>
              <a:gd name="connsiteX0" fmla="*/ 0 w 899752"/>
              <a:gd name="connsiteY0" fmla="*/ 674688 h 731474"/>
              <a:gd name="connsiteX1" fmla="*/ 899752 w 899752"/>
              <a:gd name="connsiteY1" fmla="*/ 674688 h 731474"/>
              <a:gd name="connsiteX2" fmla="*/ 899752 w 899752"/>
              <a:gd name="connsiteY2" fmla="*/ 731474 h 731474"/>
              <a:gd name="connsiteX3" fmla="*/ 0 w 899752"/>
              <a:gd name="connsiteY3" fmla="*/ 731474 h 731474"/>
              <a:gd name="connsiteX4" fmla="*/ 477948 w 899752"/>
              <a:gd name="connsiteY4" fmla="*/ 0 h 731474"/>
              <a:gd name="connsiteX5" fmla="*/ 646742 w 899752"/>
              <a:gd name="connsiteY5" fmla="*/ 0 h 731474"/>
              <a:gd name="connsiteX6" fmla="*/ 646742 w 899752"/>
              <a:gd name="connsiteY6" fmla="*/ 562219 h 731474"/>
              <a:gd name="connsiteX7" fmla="*/ 702886 w 899752"/>
              <a:gd name="connsiteY7" fmla="*/ 562219 h 731474"/>
              <a:gd name="connsiteX8" fmla="*/ 702886 w 899752"/>
              <a:gd name="connsiteY8" fmla="*/ 140465 h 731474"/>
              <a:gd name="connsiteX9" fmla="*/ 871680 w 899752"/>
              <a:gd name="connsiteY9" fmla="*/ 140465 h 731474"/>
              <a:gd name="connsiteX10" fmla="*/ 871680 w 899752"/>
              <a:gd name="connsiteY10" fmla="*/ 562219 h 731474"/>
              <a:gd name="connsiteX11" fmla="*/ 899752 w 899752"/>
              <a:gd name="connsiteY11" fmla="*/ 562219 h 731474"/>
              <a:gd name="connsiteX12" fmla="*/ 899752 w 899752"/>
              <a:gd name="connsiteY12" fmla="*/ 618765 h 731474"/>
              <a:gd name="connsiteX13" fmla="*/ 815176 w 899752"/>
              <a:gd name="connsiteY13" fmla="*/ 618765 h 731474"/>
              <a:gd name="connsiteX14" fmla="*/ 815176 w 899752"/>
              <a:gd name="connsiteY14" fmla="*/ 196651 h 731474"/>
              <a:gd name="connsiteX15" fmla="*/ 759031 w 899752"/>
              <a:gd name="connsiteY15" fmla="*/ 196651 h 731474"/>
              <a:gd name="connsiteX16" fmla="*/ 759031 w 899752"/>
              <a:gd name="connsiteY16" fmla="*/ 618765 h 731474"/>
              <a:gd name="connsiteX17" fmla="*/ 590597 w 899752"/>
              <a:gd name="connsiteY17" fmla="*/ 618765 h 731474"/>
              <a:gd name="connsiteX18" fmla="*/ 590597 w 899752"/>
              <a:gd name="connsiteY18" fmla="*/ 56186 h 731474"/>
              <a:gd name="connsiteX19" fmla="*/ 534093 w 899752"/>
              <a:gd name="connsiteY19" fmla="*/ 56186 h 731474"/>
              <a:gd name="connsiteX20" fmla="*/ 534093 w 899752"/>
              <a:gd name="connsiteY20" fmla="*/ 618765 h 731474"/>
              <a:gd name="connsiteX21" fmla="*/ 365659 w 899752"/>
              <a:gd name="connsiteY21" fmla="*/ 618765 h 731474"/>
              <a:gd name="connsiteX22" fmla="*/ 365659 w 899752"/>
              <a:gd name="connsiteY22" fmla="*/ 252837 h 731474"/>
              <a:gd name="connsiteX23" fmla="*/ 309155 w 899752"/>
              <a:gd name="connsiteY23" fmla="*/ 252837 h 731474"/>
              <a:gd name="connsiteX24" fmla="*/ 309155 w 899752"/>
              <a:gd name="connsiteY24" fmla="*/ 618765 h 731474"/>
              <a:gd name="connsiteX25" fmla="*/ 140721 w 899752"/>
              <a:gd name="connsiteY25" fmla="*/ 618765 h 731474"/>
              <a:gd name="connsiteX26" fmla="*/ 140721 w 899752"/>
              <a:gd name="connsiteY26" fmla="*/ 393661 h 731474"/>
              <a:gd name="connsiteX27" fmla="*/ 84217 w 899752"/>
              <a:gd name="connsiteY27" fmla="*/ 393661 h 731474"/>
              <a:gd name="connsiteX28" fmla="*/ 84217 w 899752"/>
              <a:gd name="connsiteY28" fmla="*/ 618765 h 731474"/>
              <a:gd name="connsiteX29" fmla="*/ 0 w 899752"/>
              <a:gd name="connsiteY29" fmla="*/ 618765 h 731474"/>
              <a:gd name="connsiteX30" fmla="*/ 0 w 899752"/>
              <a:gd name="connsiteY30" fmla="*/ 562219 h 731474"/>
              <a:gd name="connsiteX31" fmla="*/ 28072 w 899752"/>
              <a:gd name="connsiteY31" fmla="*/ 562219 h 731474"/>
              <a:gd name="connsiteX32" fmla="*/ 28072 w 899752"/>
              <a:gd name="connsiteY32" fmla="*/ 337476 h 731474"/>
              <a:gd name="connsiteX33" fmla="*/ 196866 w 899752"/>
              <a:gd name="connsiteY33" fmla="*/ 337476 h 731474"/>
              <a:gd name="connsiteX34" fmla="*/ 196866 w 899752"/>
              <a:gd name="connsiteY34" fmla="*/ 562219 h 731474"/>
              <a:gd name="connsiteX35" fmla="*/ 253010 w 899752"/>
              <a:gd name="connsiteY35" fmla="*/ 562219 h 731474"/>
              <a:gd name="connsiteX36" fmla="*/ 253010 w 899752"/>
              <a:gd name="connsiteY36" fmla="*/ 196651 h 731474"/>
              <a:gd name="connsiteX37" fmla="*/ 421804 w 899752"/>
              <a:gd name="connsiteY37" fmla="*/ 196651 h 731474"/>
              <a:gd name="connsiteX38" fmla="*/ 421804 w 899752"/>
              <a:gd name="connsiteY38" fmla="*/ 562219 h 731474"/>
              <a:gd name="connsiteX39" fmla="*/ 477948 w 899752"/>
              <a:gd name="connsiteY39" fmla="*/ 562219 h 7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99752" h="731474">
                <a:moveTo>
                  <a:pt x="0" y="674688"/>
                </a:moveTo>
                <a:lnTo>
                  <a:pt x="899752" y="674688"/>
                </a:lnTo>
                <a:lnTo>
                  <a:pt x="899752" y="731474"/>
                </a:lnTo>
                <a:lnTo>
                  <a:pt x="0" y="731474"/>
                </a:lnTo>
                <a:close/>
                <a:moveTo>
                  <a:pt x="477948" y="0"/>
                </a:moveTo>
                <a:lnTo>
                  <a:pt x="646742" y="0"/>
                </a:lnTo>
                <a:lnTo>
                  <a:pt x="646742" y="562219"/>
                </a:lnTo>
                <a:lnTo>
                  <a:pt x="702886" y="562219"/>
                </a:lnTo>
                <a:lnTo>
                  <a:pt x="702886" y="140465"/>
                </a:lnTo>
                <a:lnTo>
                  <a:pt x="871680" y="140465"/>
                </a:lnTo>
                <a:lnTo>
                  <a:pt x="871680" y="562219"/>
                </a:lnTo>
                <a:lnTo>
                  <a:pt x="899752" y="562219"/>
                </a:lnTo>
                <a:lnTo>
                  <a:pt x="899752" y="618765"/>
                </a:lnTo>
                <a:lnTo>
                  <a:pt x="815176" y="618765"/>
                </a:lnTo>
                <a:lnTo>
                  <a:pt x="815176" y="196651"/>
                </a:lnTo>
                <a:lnTo>
                  <a:pt x="759031" y="196651"/>
                </a:lnTo>
                <a:lnTo>
                  <a:pt x="759031" y="618765"/>
                </a:lnTo>
                <a:lnTo>
                  <a:pt x="590597" y="618765"/>
                </a:lnTo>
                <a:lnTo>
                  <a:pt x="590597" y="56186"/>
                </a:lnTo>
                <a:lnTo>
                  <a:pt x="534093" y="56186"/>
                </a:lnTo>
                <a:lnTo>
                  <a:pt x="534093" y="618765"/>
                </a:lnTo>
                <a:lnTo>
                  <a:pt x="365659" y="618765"/>
                </a:lnTo>
                <a:lnTo>
                  <a:pt x="365659" y="252837"/>
                </a:lnTo>
                <a:lnTo>
                  <a:pt x="309155" y="252837"/>
                </a:lnTo>
                <a:lnTo>
                  <a:pt x="309155" y="618765"/>
                </a:lnTo>
                <a:lnTo>
                  <a:pt x="140721" y="618765"/>
                </a:lnTo>
                <a:lnTo>
                  <a:pt x="140721" y="393661"/>
                </a:lnTo>
                <a:lnTo>
                  <a:pt x="84217" y="393661"/>
                </a:lnTo>
                <a:lnTo>
                  <a:pt x="84217" y="618765"/>
                </a:lnTo>
                <a:lnTo>
                  <a:pt x="0" y="618765"/>
                </a:lnTo>
                <a:lnTo>
                  <a:pt x="0" y="562219"/>
                </a:lnTo>
                <a:lnTo>
                  <a:pt x="28072" y="562219"/>
                </a:lnTo>
                <a:lnTo>
                  <a:pt x="28072" y="337476"/>
                </a:lnTo>
                <a:lnTo>
                  <a:pt x="196866" y="337476"/>
                </a:lnTo>
                <a:lnTo>
                  <a:pt x="196866" y="562219"/>
                </a:lnTo>
                <a:lnTo>
                  <a:pt x="253010" y="562219"/>
                </a:lnTo>
                <a:lnTo>
                  <a:pt x="253010" y="196651"/>
                </a:lnTo>
                <a:lnTo>
                  <a:pt x="421804" y="196651"/>
                </a:lnTo>
                <a:lnTo>
                  <a:pt x="421804" y="562219"/>
                </a:lnTo>
                <a:lnTo>
                  <a:pt x="477948" y="562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15AC10D7-EF38-A04C-A36C-FFCE72393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17" y="4650451"/>
            <a:ext cx="561878" cy="525262"/>
          </a:xfrm>
          <a:custGeom>
            <a:avLst/>
            <a:gdLst>
              <a:gd name="connsiteX0" fmla="*/ 619798 w 901340"/>
              <a:gd name="connsiteY0" fmla="*/ 730250 h 842602"/>
              <a:gd name="connsiteX1" fmla="*/ 845104 w 901340"/>
              <a:gd name="connsiteY1" fmla="*/ 730250 h 842602"/>
              <a:gd name="connsiteX2" fmla="*/ 901340 w 901340"/>
              <a:gd name="connsiteY2" fmla="*/ 786426 h 842602"/>
              <a:gd name="connsiteX3" fmla="*/ 901340 w 901340"/>
              <a:gd name="connsiteY3" fmla="*/ 842602 h 842602"/>
              <a:gd name="connsiteX4" fmla="*/ 563562 w 901340"/>
              <a:gd name="connsiteY4" fmla="*/ 842602 h 842602"/>
              <a:gd name="connsiteX5" fmla="*/ 563562 w 901340"/>
              <a:gd name="connsiteY5" fmla="*/ 786426 h 842602"/>
              <a:gd name="connsiteX6" fmla="*/ 56536 w 901340"/>
              <a:gd name="connsiteY6" fmla="*/ 730250 h 842602"/>
              <a:gd name="connsiteX7" fmla="*/ 281241 w 901340"/>
              <a:gd name="connsiteY7" fmla="*/ 730250 h 842602"/>
              <a:gd name="connsiteX8" fmla="*/ 337777 w 901340"/>
              <a:gd name="connsiteY8" fmla="*/ 786426 h 842602"/>
              <a:gd name="connsiteX9" fmla="*/ 337777 w 901340"/>
              <a:gd name="connsiteY9" fmla="*/ 842602 h 842602"/>
              <a:gd name="connsiteX10" fmla="*/ 0 w 901340"/>
              <a:gd name="connsiteY10" fmla="*/ 842602 h 842602"/>
              <a:gd name="connsiteX11" fmla="*/ 0 w 901340"/>
              <a:gd name="connsiteY11" fmla="*/ 786426 h 842602"/>
              <a:gd name="connsiteX12" fmla="*/ 318349 w 901340"/>
              <a:gd name="connsiteY12" fmla="*/ 612775 h 842602"/>
              <a:gd name="connsiteX13" fmla="*/ 582992 w 901340"/>
              <a:gd name="connsiteY13" fmla="*/ 612775 h 842602"/>
              <a:gd name="connsiteX14" fmla="*/ 609241 w 901340"/>
              <a:gd name="connsiteY14" fmla="*/ 662402 h 842602"/>
              <a:gd name="connsiteX15" fmla="*/ 450670 w 901340"/>
              <a:gd name="connsiteY15" fmla="*/ 701318 h 842602"/>
              <a:gd name="connsiteX16" fmla="*/ 292100 w 901340"/>
              <a:gd name="connsiteY16" fmla="*/ 662402 h 842602"/>
              <a:gd name="connsiteX17" fmla="*/ 732270 w 901340"/>
              <a:gd name="connsiteY17" fmla="*/ 504825 h 842602"/>
              <a:gd name="connsiteX18" fmla="*/ 817201 w 901340"/>
              <a:gd name="connsiteY18" fmla="*/ 588881 h 842602"/>
              <a:gd name="connsiteX19" fmla="*/ 817201 w 901340"/>
              <a:gd name="connsiteY19" fmla="*/ 616900 h 842602"/>
              <a:gd name="connsiteX20" fmla="*/ 732270 w 901340"/>
              <a:gd name="connsiteY20" fmla="*/ 701316 h 842602"/>
              <a:gd name="connsiteX21" fmla="*/ 647700 w 901340"/>
              <a:gd name="connsiteY21" fmla="*/ 616900 h 842602"/>
              <a:gd name="connsiteX22" fmla="*/ 647700 w 901340"/>
              <a:gd name="connsiteY22" fmla="*/ 588881 h 842602"/>
              <a:gd name="connsiteX23" fmla="*/ 732270 w 901340"/>
              <a:gd name="connsiteY23" fmla="*/ 504825 h 842602"/>
              <a:gd name="connsiteX24" fmla="*/ 168095 w 901340"/>
              <a:gd name="connsiteY24" fmla="*/ 504825 h 842602"/>
              <a:gd name="connsiteX25" fmla="*/ 252053 w 901340"/>
              <a:gd name="connsiteY25" fmla="*/ 588881 h 842602"/>
              <a:gd name="connsiteX26" fmla="*/ 252053 w 901340"/>
              <a:gd name="connsiteY26" fmla="*/ 616900 h 842602"/>
              <a:gd name="connsiteX27" fmla="*/ 168095 w 901340"/>
              <a:gd name="connsiteY27" fmla="*/ 701316 h 842602"/>
              <a:gd name="connsiteX28" fmla="*/ 84137 w 901340"/>
              <a:gd name="connsiteY28" fmla="*/ 616900 h 842602"/>
              <a:gd name="connsiteX29" fmla="*/ 84137 w 901340"/>
              <a:gd name="connsiteY29" fmla="*/ 588881 h 842602"/>
              <a:gd name="connsiteX30" fmla="*/ 168095 w 901340"/>
              <a:gd name="connsiteY30" fmla="*/ 504825 h 842602"/>
              <a:gd name="connsiteX31" fmla="*/ 337524 w 901340"/>
              <a:gd name="connsiteY31" fmla="*/ 223837 h 842602"/>
              <a:gd name="connsiteX32" fmla="*/ 562589 w 901340"/>
              <a:gd name="connsiteY32" fmla="*/ 223837 h 842602"/>
              <a:gd name="connsiteX33" fmla="*/ 618765 w 901340"/>
              <a:gd name="connsiteY33" fmla="*/ 280013 h 842602"/>
              <a:gd name="connsiteX34" fmla="*/ 618765 w 901340"/>
              <a:gd name="connsiteY34" fmla="*/ 336190 h 842602"/>
              <a:gd name="connsiteX35" fmla="*/ 280987 w 901340"/>
              <a:gd name="connsiteY35" fmla="*/ 336190 h 842602"/>
              <a:gd name="connsiteX36" fmla="*/ 280987 w 901340"/>
              <a:gd name="connsiteY36" fmla="*/ 280013 h 842602"/>
              <a:gd name="connsiteX37" fmla="*/ 337524 w 901340"/>
              <a:gd name="connsiteY37" fmla="*/ 223837 h 842602"/>
              <a:gd name="connsiteX38" fmla="*/ 637877 w 901340"/>
              <a:gd name="connsiteY38" fmla="*/ 142875 h 842602"/>
              <a:gd name="connsiteX39" fmla="*/ 788626 w 901340"/>
              <a:gd name="connsiteY39" fmla="*/ 421914 h 842602"/>
              <a:gd name="connsiteX40" fmla="*/ 732230 w 901340"/>
              <a:gd name="connsiteY40" fmla="*/ 421914 h 842602"/>
              <a:gd name="connsiteX41" fmla="*/ 606425 w 901340"/>
              <a:gd name="connsiteY41" fmla="*/ 189742 h 842602"/>
              <a:gd name="connsiteX42" fmla="*/ 261899 w 901340"/>
              <a:gd name="connsiteY42" fmla="*/ 142875 h 842602"/>
              <a:gd name="connsiteX43" fmla="*/ 293326 w 901340"/>
              <a:gd name="connsiteY43" fmla="*/ 189657 h 842602"/>
              <a:gd name="connsiteX44" fmla="*/ 169064 w 901340"/>
              <a:gd name="connsiteY44" fmla="*/ 420327 h 842602"/>
              <a:gd name="connsiteX45" fmla="*/ 112712 w 901340"/>
              <a:gd name="connsiteY45" fmla="*/ 420327 h 842602"/>
              <a:gd name="connsiteX46" fmla="*/ 261899 w 901340"/>
              <a:gd name="connsiteY46" fmla="*/ 142875 h 842602"/>
              <a:gd name="connsiteX47" fmla="*/ 450670 w 901340"/>
              <a:gd name="connsiteY47" fmla="*/ 0 h 842602"/>
              <a:gd name="connsiteX48" fmla="*/ 534628 w 901340"/>
              <a:gd name="connsiteY48" fmla="*/ 84415 h 842602"/>
              <a:gd name="connsiteX49" fmla="*/ 534628 w 901340"/>
              <a:gd name="connsiteY49" fmla="*/ 112434 h 842602"/>
              <a:gd name="connsiteX50" fmla="*/ 450670 w 901340"/>
              <a:gd name="connsiteY50" fmla="*/ 196491 h 842602"/>
              <a:gd name="connsiteX51" fmla="*/ 366712 w 901340"/>
              <a:gd name="connsiteY51" fmla="*/ 112434 h 842602"/>
              <a:gd name="connsiteX52" fmla="*/ 366712 w 901340"/>
              <a:gd name="connsiteY52" fmla="*/ 84415 h 842602"/>
              <a:gd name="connsiteX53" fmla="*/ 450670 w 901340"/>
              <a:gd name="connsiteY53" fmla="*/ 0 h 84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01340" h="842602">
                <a:moveTo>
                  <a:pt x="619798" y="730250"/>
                </a:moveTo>
                <a:lnTo>
                  <a:pt x="845104" y="730250"/>
                </a:lnTo>
                <a:cubicBezTo>
                  <a:pt x="867093" y="752216"/>
                  <a:pt x="879350" y="764460"/>
                  <a:pt x="901340" y="786426"/>
                </a:cubicBezTo>
                <a:lnTo>
                  <a:pt x="901340" y="842602"/>
                </a:lnTo>
                <a:lnTo>
                  <a:pt x="563562" y="842602"/>
                </a:lnTo>
                <a:lnTo>
                  <a:pt x="563562" y="786426"/>
                </a:lnTo>
                <a:close/>
                <a:moveTo>
                  <a:pt x="56536" y="730250"/>
                </a:moveTo>
                <a:lnTo>
                  <a:pt x="281241" y="730250"/>
                </a:lnTo>
                <a:lnTo>
                  <a:pt x="337777" y="786426"/>
                </a:lnTo>
                <a:lnTo>
                  <a:pt x="337777" y="842602"/>
                </a:lnTo>
                <a:lnTo>
                  <a:pt x="0" y="842602"/>
                </a:lnTo>
                <a:lnTo>
                  <a:pt x="0" y="786426"/>
                </a:lnTo>
                <a:close/>
                <a:moveTo>
                  <a:pt x="318349" y="612775"/>
                </a:moveTo>
                <a:cubicBezTo>
                  <a:pt x="399252" y="655618"/>
                  <a:pt x="502089" y="655618"/>
                  <a:pt x="582992" y="612775"/>
                </a:cubicBezTo>
                <a:lnTo>
                  <a:pt x="609241" y="662402"/>
                </a:lnTo>
                <a:cubicBezTo>
                  <a:pt x="561058" y="687751"/>
                  <a:pt x="506044" y="701318"/>
                  <a:pt x="450670" y="701318"/>
                </a:cubicBezTo>
                <a:cubicBezTo>
                  <a:pt x="395297" y="701318"/>
                  <a:pt x="340642" y="687751"/>
                  <a:pt x="292100" y="662402"/>
                </a:cubicBezTo>
                <a:close/>
                <a:moveTo>
                  <a:pt x="732270" y="504825"/>
                </a:moveTo>
                <a:cubicBezTo>
                  <a:pt x="778892" y="504825"/>
                  <a:pt x="817201" y="542542"/>
                  <a:pt x="817201" y="588881"/>
                </a:cubicBezTo>
                <a:lnTo>
                  <a:pt x="817201" y="616900"/>
                </a:lnTo>
                <a:cubicBezTo>
                  <a:pt x="817201" y="663598"/>
                  <a:pt x="778892" y="701316"/>
                  <a:pt x="732270" y="701316"/>
                </a:cubicBezTo>
                <a:cubicBezTo>
                  <a:pt x="685648" y="701316"/>
                  <a:pt x="647700" y="663598"/>
                  <a:pt x="647700" y="616900"/>
                </a:cubicBezTo>
                <a:lnTo>
                  <a:pt x="647700" y="588881"/>
                </a:lnTo>
                <a:cubicBezTo>
                  <a:pt x="647700" y="542542"/>
                  <a:pt x="685648" y="504825"/>
                  <a:pt x="732270" y="504825"/>
                </a:cubicBezTo>
                <a:close/>
                <a:moveTo>
                  <a:pt x="168095" y="504825"/>
                </a:moveTo>
                <a:cubicBezTo>
                  <a:pt x="214739" y="504825"/>
                  <a:pt x="252053" y="542542"/>
                  <a:pt x="252053" y="588881"/>
                </a:cubicBezTo>
                <a:lnTo>
                  <a:pt x="252053" y="616900"/>
                </a:lnTo>
                <a:cubicBezTo>
                  <a:pt x="252053" y="663598"/>
                  <a:pt x="214739" y="701316"/>
                  <a:pt x="168095" y="701316"/>
                </a:cubicBezTo>
                <a:cubicBezTo>
                  <a:pt x="121811" y="701316"/>
                  <a:pt x="84137" y="663598"/>
                  <a:pt x="84137" y="616900"/>
                </a:cubicBezTo>
                <a:lnTo>
                  <a:pt x="84137" y="588881"/>
                </a:lnTo>
                <a:cubicBezTo>
                  <a:pt x="84137" y="542542"/>
                  <a:pt x="121811" y="504825"/>
                  <a:pt x="168095" y="504825"/>
                </a:cubicBezTo>
                <a:close/>
                <a:moveTo>
                  <a:pt x="337524" y="223837"/>
                </a:moveTo>
                <a:lnTo>
                  <a:pt x="562589" y="223837"/>
                </a:lnTo>
                <a:cubicBezTo>
                  <a:pt x="584555" y="245803"/>
                  <a:pt x="596799" y="258407"/>
                  <a:pt x="618765" y="280013"/>
                </a:cubicBezTo>
                <a:lnTo>
                  <a:pt x="618765" y="336190"/>
                </a:lnTo>
                <a:lnTo>
                  <a:pt x="280987" y="336190"/>
                </a:lnTo>
                <a:lnTo>
                  <a:pt x="280987" y="280013"/>
                </a:lnTo>
                <a:cubicBezTo>
                  <a:pt x="302954" y="258407"/>
                  <a:pt x="315557" y="245803"/>
                  <a:pt x="337524" y="223837"/>
                </a:cubicBezTo>
                <a:close/>
                <a:moveTo>
                  <a:pt x="637877" y="142875"/>
                </a:moveTo>
                <a:cubicBezTo>
                  <a:pt x="732230" y="205605"/>
                  <a:pt x="788626" y="309794"/>
                  <a:pt x="788626" y="421914"/>
                </a:cubicBezTo>
                <a:lnTo>
                  <a:pt x="732230" y="421914"/>
                </a:lnTo>
                <a:cubicBezTo>
                  <a:pt x="732230" y="328901"/>
                  <a:pt x="685234" y="242017"/>
                  <a:pt x="606425" y="189742"/>
                </a:cubicBezTo>
                <a:close/>
                <a:moveTo>
                  <a:pt x="261899" y="142875"/>
                </a:moveTo>
                <a:lnTo>
                  <a:pt x="293326" y="189657"/>
                </a:lnTo>
                <a:cubicBezTo>
                  <a:pt x="215301" y="241477"/>
                  <a:pt x="169064" y="327843"/>
                  <a:pt x="169064" y="420327"/>
                </a:cubicBezTo>
                <a:lnTo>
                  <a:pt x="112712" y="420327"/>
                </a:lnTo>
                <a:cubicBezTo>
                  <a:pt x="112712" y="309130"/>
                  <a:pt x="168341" y="205491"/>
                  <a:pt x="261899" y="142875"/>
                </a:cubicBezTo>
                <a:close/>
                <a:moveTo>
                  <a:pt x="450670" y="0"/>
                </a:moveTo>
                <a:cubicBezTo>
                  <a:pt x="496955" y="0"/>
                  <a:pt x="534628" y="37717"/>
                  <a:pt x="534628" y="84415"/>
                </a:cubicBezTo>
                <a:lnTo>
                  <a:pt x="534628" y="112434"/>
                </a:lnTo>
                <a:cubicBezTo>
                  <a:pt x="534628" y="158773"/>
                  <a:pt x="496955" y="196491"/>
                  <a:pt x="450670" y="196491"/>
                </a:cubicBezTo>
                <a:cubicBezTo>
                  <a:pt x="404386" y="196491"/>
                  <a:pt x="366712" y="158773"/>
                  <a:pt x="366712" y="112434"/>
                </a:cubicBezTo>
                <a:lnTo>
                  <a:pt x="366712" y="84415"/>
                </a:lnTo>
                <a:cubicBezTo>
                  <a:pt x="366712" y="37717"/>
                  <a:pt x="404386" y="0"/>
                  <a:pt x="4506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05F4BEF5-E9F1-A34C-92EE-342DFC8DF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506" y="3630637"/>
            <a:ext cx="560889" cy="525262"/>
          </a:xfrm>
          <a:custGeom>
            <a:avLst/>
            <a:gdLst>
              <a:gd name="connsiteX0" fmla="*/ 642085 w 899753"/>
              <a:gd name="connsiteY0" fmla="*/ 505575 h 842602"/>
              <a:gd name="connsiteX1" fmla="*/ 781355 w 899753"/>
              <a:gd name="connsiteY1" fmla="*/ 645275 h 842602"/>
              <a:gd name="connsiteX2" fmla="*/ 838935 w 899753"/>
              <a:gd name="connsiteY2" fmla="*/ 505575 h 842602"/>
              <a:gd name="connsiteX3" fmla="*/ 506413 w 899753"/>
              <a:gd name="connsiteY3" fmla="*/ 449262 h 842602"/>
              <a:gd name="connsiteX4" fmla="*/ 899753 w 899753"/>
              <a:gd name="connsiteY4" fmla="*/ 449262 h 842602"/>
              <a:gd name="connsiteX5" fmla="*/ 784594 w 899753"/>
              <a:gd name="connsiteY5" fmla="*/ 728301 h 842602"/>
              <a:gd name="connsiteX6" fmla="*/ 506990 w 899753"/>
              <a:gd name="connsiteY6" fmla="*/ 61123 h 842602"/>
              <a:gd name="connsiteX7" fmla="*/ 506990 w 899753"/>
              <a:gd name="connsiteY7" fmla="*/ 336892 h 842602"/>
              <a:gd name="connsiteX8" fmla="*/ 783372 w 899753"/>
              <a:gd name="connsiteY8" fmla="*/ 336892 h 842602"/>
              <a:gd name="connsiteX9" fmla="*/ 506990 w 899753"/>
              <a:gd name="connsiteY9" fmla="*/ 61123 h 842602"/>
              <a:gd name="connsiteX10" fmla="*/ 394203 w 899753"/>
              <a:gd name="connsiteY10" fmla="*/ 55562 h 842602"/>
              <a:gd name="connsiteX11" fmla="*/ 394203 w 899753"/>
              <a:gd name="connsiteY11" fmla="*/ 449082 h 842602"/>
              <a:gd name="connsiteX12" fmla="*/ 672740 w 899753"/>
              <a:gd name="connsiteY12" fmla="*/ 727390 h 842602"/>
              <a:gd name="connsiteX13" fmla="*/ 394203 w 899753"/>
              <a:gd name="connsiteY13" fmla="*/ 842602 h 842602"/>
              <a:gd name="connsiteX14" fmla="*/ 0 w 899753"/>
              <a:gd name="connsiteY14" fmla="*/ 449082 h 842602"/>
              <a:gd name="connsiteX15" fmla="*/ 394203 w 899753"/>
              <a:gd name="connsiteY15" fmla="*/ 55562 h 842602"/>
              <a:gd name="connsiteX16" fmla="*/ 450850 w 899753"/>
              <a:gd name="connsiteY16" fmla="*/ 0 h 842602"/>
              <a:gd name="connsiteX17" fmla="*/ 844190 w 899753"/>
              <a:gd name="connsiteY17" fmla="*/ 393341 h 842602"/>
              <a:gd name="connsiteX18" fmla="*/ 450850 w 899753"/>
              <a:gd name="connsiteY18" fmla="*/ 393341 h 84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9753" h="842602">
                <a:moveTo>
                  <a:pt x="642085" y="505575"/>
                </a:moveTo>
                <a:lnTo>
                  <a:pt x="781355" y="645275"/>
                </a:lnTo>
                <a:cubicBezTo>
                  <a:pt x="810865" y="603763"/>
                  <a:pt x="830658" y="556113"/>
                  <a:pt x="838935" y="505575"/>
                </a:cubicBezTo>
                <a:close/>
                <a:moveTo>
                  <a:pt x="506413" y="449262"/>
                </a:moveTo>
                <a:lnTo>
                  <a:pt x="899753" y="449262"/>
                </a:lnTo>
                <a:cubicBezTo>
                  <a:pt x="899753" y="558279"/>
                  <a:pt x="855849" y="656827"/>
                  <a:pt x="784594" y="728301"/>
                </a:cubicBezTo>
                <a:close/>
                <a:moveTo>
                  <a:pt x="506990" y="61123"/>
                </a:moveTo>
                <a:lnTo>
                  <a:pt x="506990" y="336892"/>
                </a:lnTo>
                <a:lnTo>
                  <a:pt x="783372" y="336892"/>
                </a:lnTo>
                <a:cubicBezTo>
                  <a:pt x="759620" y="195951"/>
                  <a:pt x="648060" y="84493"/>
                  <a:pt x="506990" y="61123"/>
                </a:cubicBezTo>
                <a:close/>
                <a:moveTo>
                  <a:pt x="394203" y="55562"/>
                </a:moveTo>
                <a:lnTo>
                  <a:pt x="394203" y="449082"/>
                </a:lnTo>
                <a:lnTo>
                  <a:pt x="672740" y="727390"/>
                </a:lnTo>
                <a:cubicBezTo>
                  <a:pt x="601394" y="798678"/>
                  <a:pt x="502663" y="842602"/>
                  <a:pt x="394203" y="842602"/>
                </a:cubicBezTo>
                <a:cubicBezTo>
                  <a:pt x="176203" y="842602"/>
                  <a:pt x="0" y="666544"/>
                  <a:pt x="0" y="449082"/>
                </a:cubicBezTo>
                <a:cubicBezTo>
                  <a:pt x="0" y="231620"/>
                  <a:pt x="176203" y="55562"/>
                  <a:pt x="394203" y="55562"/>
                </a:cubicBezTo>
                <a:close/>
                <a:moveTo>
                  <a:pt x="450850" y="0"/>
                </a:moveTo>
                <a:cubicBezTo>
                  <a:pt x="668213" y="0"/>
                  <a:pt x="844190" y="176176"/>
                  <a:pt x="844190" y="393341"/>
                </a:cubicBezTo>
                <a:lnTo>
                  <a:pt x="450850" y="393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D336D3-EA5C-3844-BE59-CFE1887E5BC1}"/>
              </a:ext>
            </a:extLst>
          </p:cNvPr>
          <p:cNvSpPr txBox="1"/>
          <p:nvPr/>
        </p:nvSpPr>
        <p:spPr>
          <a:xfrm>
            <a:off x="1477768" y="1565211"/>
            <a:ext cx="27004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Certificados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negociables</a:t>
            </a:r>
            <a:endParaRPr lang="en-US" sz="1600" b="1" dirty="0">
              <a:solidFill>
                <a:schemeClr val="bg1"/>
              </a:solidFill>
              <a:latin typeface="Poppins" pitchFamily="2" charset="77"/>
              <a:ea typeface="Lato Light" panose="020F0502020204030203" pitchFamily="34" charset="0"/>
              <a:cs typeface="Poppins" pitchFamily="2" charset="7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30392A3-084C-8547-B16B-6E054F60949F}"/>
              </a:ext>
            </a:extLst>
          </p:cNvPr>
          <p:cNvSpPr txBox="1"/>
          <p:nvPr/>
        </p:nvSpPr>
        <p:spPr>
          <a:xfrm>
            <a:off x="1600111" y="2704984"/>
            <a:ext cx="403156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Valor de </a:t>
            </a: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los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certificados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negociables</a:t>
            </a:r>
            <a:endParaRPr lang="en-US" sz="1600" b="1" dirty="0">
              <a:solidFill>
                <a:schemeClr val="bg1"/>
              </a:solidFill>
              <a:latin typeface="Poppins" pitchFamily="2" charset="77"/>
              <a:ea typeface="Lato Light" panose="020F0502020204030203" pitchFamily="34" charset="0"/>
              <a:cs typeface="Poppins" pitchFamily="2" charset="7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A49CE69-02AD-954B-BAF1-69A4A0568B07}"/>
              </a:ext>
            </a:extLst>
          </p:cNvPr>
          <p:cNvSpPr txBox="1"/>
          <p:nvPr/>
        </p:nvSpPr>
        <p:spPr>
          <a:xfrm>
            <a:off x="1600111" y="3616225"/>
            <a:ext cx="27086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Pedimentos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depósito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 fiscal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D9F742-D435-6944-835D-F0173C678000}"/>
              </a:ext>
            </a:extLst>
          </p:cNvPr>
          <p:cNvSpPr txBox="1"/>
          <p:nvPr/>
        </p:nvSpPr>
        <p:spPr>
          <a:xfrm>
            <a:off x="1527413" y="4650576"/>
            <a:ext cx="37988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Valor </a:t>
            </a: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aduana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 de la </a:t>
            </a: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mercancía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en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Depósito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 Fiscal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4AD1F3-53D5-7C4A-ABBE-C1686FE2D2E8}"/>
              </a:ext>
            </a:extLst>
          </p:cNvPr>
          <p:cNvSpPr txBox="1"/>
          <p:nvPr/>
        </p:nvSpPr>
        <p:spPr>
          <a:xfrm>
            <a:off x="1734563" y="5817641"/>
            <a:ext cx="243972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Impuestos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enterados</a:t>
            </a:r>
            <a:endParaRPr lang="en-US" sz="1600" b="1" dirty="0">
              <a:solidFill>
                <a:schemeClr val="bg1"/>
              </a:solidFill>
              <a:latin typeface="Poppins" pitchFamily="2" charset="77"/>
              <a:ea typeface="Lato Light" panose="020F0502020204030203" pitchFamily="34" charset="0"/>
              <a:cs typeface="Poppins" pitchFamily="2" charset="7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7EA7671-89B4-D848-BF36-F3ABAC8EFA3A}"/>
              </a:ext>
            </a:extLst>
          </p:cNvPr>
          <p:cNvSpPr txBox="1"/>
          <p:nvPr/>
        </p:nvSpPr>
        <p:spPr>
          <a:xfrm>
            <a:off x="3610778" y="1568965"/>
            <a:ext cx="1422184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19,806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C706DA-139D-F84D-95D9-F37983F05BBF}"/>
              </a:ext>
            </a:extLst>
          </p:cNvPr>
          <p:cNvSpPr txBox="1"/>
          <p:nvPr/>
        </p:nvSpPr>
        <p:spPr>
          <a:xfrm>
            <a:off x="7107976" y="2588553"/>
            <a:ext cx="405110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$110,229,565,704.49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6CDD92-5E6D-8E4C-AD21-4BB6B1156F53}"/>
              </a:ext>
            </a:extLst>
          </p:cNvPr>
          <p:cNvSpPr txBox="1"/>
          <p:nvPr/>
        </p:nvSpPr>
        <p:spPr>
          <a:xfrm>
            <a:off x="4529017" y="3631613"/>
            <a:ext cx="1452642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59,276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8988F5-C963-EB4E-9631-9EE668AD6C89}"/>
              </a:ext>
            </a:extLst>
          </p:cNvPr>
          <p:cNvSpPr txBox="1"/>
          <p:nvPr/>
        </p:nvSpPr>
        <p:spPr>
          <a:xfrm>
            <a:off x="6996110" y="4660651"/>
            <a:ext cx="3978974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 $76,104,781,809.65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6AB630-C0B8-E84B-A3E9-102E7E158C9F}"/>
              </a:ext>
            </a:extLst>
          </p:cNvPr>
          <p:cNvSpPr txBox="1"/>
          <p:nvPr/>
        </p:nvSpPr>
        <p:spPr>
          <a:xfrm>
            <a:off x="6973324" y="5724447"/>
            <a:ext cx="4185761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 $24,049,586,962.52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43BF289-376B-BC4D-9D39-57EECE8E40F7}"/>
              </a:ext>
            </a:extLst>
          </p:cNvPr>
          <p:cNvSpPr txBox="1"/>
          <p:nvPr/>
        </p:nvSpPr>
        <p:spPr>
          <a:xfrm>
            <a:off x="6031049" y="1597724"/>
            <a:ext cx="3537200" cy="5290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estima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que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80% del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producto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 las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cosechas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pasa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por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los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AGD’s con un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certificado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depósito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70B6B10-A91B-C740-B33E-F97ABF319671}"/>
              </a:ext>
            </a:extLst>
          </p:cNvPr>
          <p:cNvSpPr txBox="1"/>
          <p:nvPr/>
        </p:nvSpPr>
        <p:spPr>
          <a:xfrm>
            <a:off x="6798959" y="3653293"/>
            <a:ext cx="4373277" cy="5290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los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cuales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54,474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fueron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solicitados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por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mexicanos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mientras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que 4,802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por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residents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2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extranjero</a:t>
            </a: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32AD530-E18A-F347-8448-E6B135097DCA}"/>
              </a:ext>
            </a:extLst>
          </p:cNvPr>
          <p:cNvSpPr txBox="1"/>
          <p:nvPr/>
        </p:nvSpPr>
        <p:spPr>
          <a:xfrm>
            <a:off x="4808092" y="5568043"/>
            <a:ext cx="518189" cy="759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IVA</a:t>
            </a:r>
          </a:p>
          <a:p>
            <a:pPr algn="just"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IGI</a:t>
            </a:r>
          </a:p>
          <a:p>
            <a:pPr algn="just"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IEPS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5F852F9D-B51F-934F-C606-07BCEED3B92E}"/>
              </a:ext>
            </a:extLst>
          </p:cNvPr>
          <p:cNvCxnSpPr/>
          <p:nvPr/>
        </p:nvCxnSpPr>
        <p:spPr>
          <a:xfrm>
            <a:off x="571499" y="1224642"/>
            <a:ext cx="11250386" cy="0"/>
          </a:xfrm>
          <a:prstGeom prst="line">
            <a:avLst/>
          </a:prstGeom>
          <a:ln w="28575">
            <a:solidFill>
              <a:srgbClr val="041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ECC00E0-A20A-849E-D385-0553967A60B4}"/>
              </a:ext>
            </a:extLst>
          </p:cNvPr>
          <p:cNvCxnSpPr/>
          <p:nvPr/>
        </p:nvCxnSpPr>
        <p:spPr>
          <a:xfrm>
            <a:off x="571499" y="1289957"/>
            <a:ext cx="11250386" cy="0"/>
          </a:xfrm>
          <a:prstGeom prst="line">
            <a:avLst/>
          </a:prstGeom>
          <a:ln>
            <a:solidFill>
              <a:srgbClr val="D0D5C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628F201B-6A97-E2F1-BEA8-18EF19CBA495}"/>
              </a:ext>
            </a:extLst>
          </p:cNvPr>
          <p:cNvSpPr/>
          <p:nvPr/>
        </p:nvSpPr>
        <p:spPr>
          <a:xfrm>
            <a:off x="571499" y="315506"/>
            <a:ext cx="3737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157"/>
                </a:solidFill>
              </a:rPr>
              <a:t>Datos relevantes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69843E-5195-BC5E-D28F-BC4AC83FE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04215"/>
            <a:ext cx="1885405" cy="9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39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1966</Words>
  <Application>Microsoft Macintosh PowerPoint</Application>
  <PresentationFormat>Panorámica</PresentationFormat>
  <Paragraphs>326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0" baseType="lpstr">
      <vt:lpstr>Arial</vt:lpstr>
      <vt:lpstr>Avenir Next</vt:lpstr>
      <vt:lpstr>Calibri</vt:lpstr>
      <vt:lpstr>Calibri Light</vt:lpstr>
      <vt:lpstr>Lato Light</vt:lpstr>
      <vt:lpstr>Lora</vt:lpstr>
      <vt:lpstr>Nunito Sans ExtraLight</vt:lpstr>
      <vt:lpstr>Open Sans Light</vt:lpstr>
      <vt:lpstr>Poppins</vt:lpstr>
      <vt:lpstr>Tahoma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AAGEDE asociación de almacenes generales de depósito ac</dc:creator>
  <cp:lastModifiedBy>Luis Alberto Vega Godínez</cp:lastModifiedBy>
  <cp:revision>57</cp:revision>
  <dcterms:created xsi:type="dcterms:W3CDTF">2019-12-10T17:08:45Z</dcterms:created>
  <dcterms:modified xsi:type="dcterms:W3CDTF">2022-12-08T14:52:07Z</dcterms:modified>
</cp:coreProperties>
</file>