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70" r:id="rId5"/>
    <p:sldId id="266" r:id="rId6"/>
    <p:sldId id="268" r:id="rId7"/>
    <p:sldId id="269" r:id="rId8"/>
    <p:sldId id="271" r:id="rId9"/>
    <p:sldId id="272" r:id="rId10"/>
    <p:sldId id="273" r:id="rId11"/>
    <p:sldId id="280" r:id="rId12"/>
  </p:sldIdLst>
  <p:sldSz cx="12192000" cy="6858000"/>
  <p:notesSz cx="12192000" cy="6858000"/>
  <p:defaultTextStyle>
    <a:defPPr>
      <a:defRPr lang="en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/>
    <p:restoredTop sz="94663"/>
  </p:normalViewPr>
  <p:slideViewPr>
    <p:cSldViewPr>
      <p:cViewPr varScale="1">
        <p:scale>
          <a:sx n="117" d="100"/>
          <a:sy n="117" d="100"/>
        </p:scale>
        <p:origin x="192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E549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E549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E549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230366"/>
            <a:ext cx="12192000" cy="16108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64608" y="1186941"/>
            <a:ext cx="2462783" cy="513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2E549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86380" y="1322069"/>
            <a:ext cx="7619238" cy="2677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image" Target="../media/image183.png"/><Relationship Id="rId18" Type="http://schemas.openxmlformats.org/officeDocument/2006/relationships/image" Target="../media/image188.png"/><Relationship Id="rId3" Type="http://schemas.openxmlformats.org/officeDocument/2006/relationships/image" Target="../media/image6.png"/><Relationship Id="rId21" Type="http://schemas.openxmlformats.org/officeDocument/2006/relationships/image" Target="../media/image191.png"/><Relationship Id="rId7" Type="http://schemas.openxmlformats.org/officeDocument/2006/relationships/image" Target="../media/image4.png"/><Relationship Id="rId12" Type="http://schemas.openxmlformats.org/officeDocument/2006/relationships/image" Target="../media/image182.png"/><Relationship Id="rId17" Type="http://schemas.openxmlformats.org/officeDocument/2006/relationships/image" Target="../media/image187.png"/><Relationship Id="rId25" Type="http://schemas.openxmlformats.org/officeDocument/2006/relationships/image" Target="../media/image7.png"/><Relationship Id="rId2" Type="http://schemas.openxmlformats.org/officeDocument/2006/relationships/image" Target="../media/image2.png"/><Relationship Id="rId16" Type="http://schemas.openxmlformats.org/officeDocument/2006/relationships/image" Target="../media/image186.png"/><Relationship Id="rId20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1.png"/><Relationship Id="rId24" Type="http://schemas.openxmlformats.org/officeDocument/2006/relationships/image" Target="../media/image194.jpg"/><Relationship Id="rId5" Type="http://schemas.openxmlformats.org/officeDocument/2006/relationships/image" Target="../media/image9.png"/><Relationship Id="rId15" Type="http://schemas.openxmlformats.org/officeDocument/2006/relationships/image" Target="../media/image185.png"/><Relationship Id="rId23" Type="http://schemas.openxmlformats.org/officeDocument/2006/relationships/image" Target="../media/image193.jpg"/><Relationship Id="rId10" Type="http://schemas.openxmlformats.org/officeDocument/2006/relationships/image" Target="../media/image181.jpg"/><Relationship Id="rId19" Type="http://schemas.openxmlformats.org/officeDocument/2006/relationships/image" Target="../media/image189.png"/><Relationship Id="rId4" Type="http://schemas.openxmlformats.org/officeDocument/2006/relationships/image" Target="../media/image8.png"/><Relationship Id="rId9" Type="http://schemas.openxmlformats.org/officeDocument/2006/relationships/image" Target="../media/image137.png"/><Relationship Id="rId14" Type="http://schemas.openxmlformats.org/officeDocument/2006/relationships/image" Target="../media/image184.png"/><Relationship Id="rId22" Type="http://schemas.openxmlformats.org/officeDocument/2006/relationships/image" Target="../media/image19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13" Type="http://schemas.openxmlformats.org/officeDocument/2006/relationships/hyperlink" Target="mailto:edoj@me.com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95.png"/><Relationship Id="rId12" Type="http://schemas.openxmlformats.org/officeDocument/2006/relationships/hyperlink" Target="https://www.facebook.com/flightdronem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99.png"/><Relationship Id="rId5" Type="http://schemas.openxmlformats.org/officeDocument/2006/relationships/image" Target="../media/image9.png"/><Relationship Id="rId10" Type="http://schemas.openxmlformats.org/officeDocument/2006/relationships/image" Target="../media/image198.png"/><Relationship Id="rId4" Type="http://schemas.openxmlformats.org/officeDocument/2006/relationships/image" Target="../media/image8.png"/><Relationship Id="rId9" Type="http://schemas.openxmlformats.org/officeDocument/2006/relationships/image" Target="../media/image19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g"/><Relationship Id="rId18" Type="http://schemas.openxmlformats.org/officeDocument/2006/relationships/image" Target="../media/image22.jpg"/><Relationship Id="rId26" Type="http://schemas.openxmlformats.org/officeDocument/2006/relationships/image" Target="../media/image30.jpg"/><Relationship Id="rId3" Type="http://schemas.openxmlformats.org/officeDocument/2006/relationships/image" Target="../media/image7.png"/><Relationship Id="rId21" Type="http://schemas.openxmlformats.org/officeDocument/2006/relationships/image" Target="../media/image25.jp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jpg"/><Relationship Id="rId25" Type="http://schemas.openxmlformats.org/officeDocument/2006/relationships/image" Target="../media/image29.png"/><Relationship Id="rId2" Type="http://schemas.openxmlformats.org/officeDocument/2006/relationships/image" Target="../media/image6.png"/><Relationship Id="rId16" Type="http://schemas.openxmlformats.org/officeDocument/2006/relationships/image" Target="../media/image20.jpg"/><Relationship Id="rId20" Type="http://schemas.openxmlformats.org/officeDocument/2006/relationships/image" Target="../media/image24.png"/><Relationship Id="rId29" Type="http://schemas.openxmlformats.org/officeDocument/2006/relationships/image" Target="../media/image3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jpg"/><Relationship Id="rId28" Type="http://schemas.openxmlformats.org/officeDocument/2006/relationships/image" Target="../media/image32.jp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jpg"/><Relationship Id="rId27" Type="http://schemas.openxmlformats.org/officeDocument/2006/relationships/image" Target="../media/image31.png"/><Relationship Id="rId30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jpg"/><Relationship Id="rId3" Type="http://schemas.openxmlformats.org/officeDocument/2006/relationships/image" Target="../media/image6.pn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jpg"/><Relationship Id="rId2" Type="http://schemas.openxmlformats.org/officeDocument/2006/relationships/image" Target="../media/image4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40.jpg"/><Relationship Id="rId24" Type="http://schemas.openxmlformats.org/officeDocument/2006/relationships/image" Target="../media/image53.png"/><Relationship Id="rId5" Type="http://schemas.openxmlformats.org/officeDocument/2006/relationships/image" Target="../media/image8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7.png"/><Relationship Id="rId9" Type="http://schemas.openxmlformats.org/officeDocument/2006/relationships/image" Target="../media/image38.jp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35.png"/><Relationship Id="rId18" Type="http://schemas.openxmlformats.org/officeDocument/2006/relationships/image" Target="../media/image67.png"/><Relationship Id="rId3" Type="http://schemas.openxmlformats.org/officeDocument/2006/relationships/image" Target="../media/image6.png"/><Relationship Id="rId21" Type="http://schemas.openxmlformats.org/officeDocument/2006/relationships/image" Target="../media/image70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6.jpg"/><Relationship Id="rId2" Type="http://schemas.openxmlformats.org/officeDocument/2006/relationships/image" Target="../media/image2.png"/><Relationship Id="rId16" Type="http://schemas.openxmlformats.org/officeDocument/2006/relationships/image" Target="../media/image65.jp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61.png"/><Relationship Id="rId5" Type="http://schemas.openxmlformats.org/officeDocument/2006/relationships/image" Target="../media/image8.png"/><Relationship Id="rId15" Type="http://schemas.openxmlformats.org/officeDocument/2006/relationships/image" Target="../media/image64.jpg"/><Relationship Id="rId10" Type="http://schemas.openxmlformats.org/officeDocument/2006/relationships/image" Target="../media/image60.png"/><Relationship Id="rId19" Type="http://schemas.openxmlformats.org/officeDocument/2006/relationships/image" Target="../media/image68.png"/><Relationship Id="rId4" Type="http://schemas.openxmlformats.org/officeDocument/2006/relationships/image" Target="../media/image7.png"/><Relationship Id="rId9" Type="http://schemas.openxmlformats.org/officeDocument/2006/relationships/image" Target="../media/image59.png"/><Relationship Id="rId14" Type="http://schemas.openxmlformats.org/officeDocument/2006/relationships/image" Target="../media/image6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35.png"/><Relationship Id="rId26" Type="http://schemas.openxmlformats.org/officeDocument/2006/relationships/image" Target="../media/image85.png"/><Relationship Id="rId3" Type="http://schemas.openxmlformats.org/officeDocument/2006/relationships/image" Target="../media/image2.png"/><Relationship Id="rId21" Type="http://schemas.openxmlformats.org/officeDocument/2006/relationships/image" Target="../media/image83.jpg"/><Relationship Id="rId7" Type="http://schemas.openxmlformats.org/officeDocument/2006/relationships/image" Target="../media/image9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5" Type="http://schemas.openxmlformats.org/officeDocument/2006/relationships/image" Target="../media/image42.png"/><Relationship Id="rId2" Type="http://schemas.openxmlformats.org/officeDocument/2006/relationships/image" Target="../media/image4.png"/><Relationship Id="rId16" Type="http://schemas.openxmlformats.org/officeDocument/2006/relationships/image" Target="../media/image79.png"/><Relationship Id="rId20" Type="http://schemas.openxmlformats.org/officeDocument/2006/relationships/image" Target="../media/image82.jp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74.png"/><Relationship Id="rId24" Type="http://schemas.openxmlformats.org/officeDocument/2006/relationships/image" Target="../media/image41.png"/><Relationship Id="rId5" Type="http://schemas.openxmlformats.org/officeDocument/2006/relationships/image" Target="../media/image7.png"/><Relationship Id="rId15" Type="http://schemas.openxmlformats.org/officeDocument/2006/relationships/image" Target="../media/image78.png"/><Relationship Id="rId23" Type="http://schemas.openxmlformats.org/officeDocument/2006/relationships/image" Target="../media/image40.jpg"/><Relationship Id="rId28" Type="http://schemas.openxmlformats.org/officeDocument/2006/relationships/image" Target="../media/image43.png"/><Relationship Id="rId10" Type="http://schemas.openxmlformats.org/officeDocument/2006/relationships/image" Target="../media/image73.png"/><Relationship Id="rId19" Type="http://schemas.openxmlformats.org/officeDocument/2006/relationships/image" Target="../media/image81.jpg"/><Relationship Id="rId4" Type="http://schemas.openxmlformats.org/officeDocument/2006/relationships/image" Target="../media/image6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Relationship Id="rId22" Type="http://schemas.openxmlformats.org/officeDocument/2006/relationships/image" Target="../media/image84.jpg"/><Relationship Id="rId27" Type="http://schemas.openxmlformats.org/officeDocument/2006/relationships/image" Target="../media/image86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.png"/><Relationship Id="rId18" Type="http://schemas.openxmlformats.org/officeDocument/2006/relationships/image" Target="../media/image93.png"/><Relationship Id="rId26" Type="http://schemas.openxmlformats.org/officeDocument/2006/relationships/image" Target="../media/image100.png"/><Relationship Id="rId39" Type="http://schemas.openxmlformats.org/officeDocument/2006/relationships/image" Target="../media/image51.png"/><Relationship Id="rId21" Type="http://schemas.openxmlformats.org/officeDocument/2006/relationships/image" Target="../media/image95.png"/><Relationship Id="rId34" Type="http://schemas.openxmlformats.org/officeDocument/2006/relationships/image" Target="../media/image104.png"/><Relationship Id="rId42" Type="http://schemas.openxmlformats.org/officeDocument/2006/relationships/image" Target="../media/image54.jpg"/><Relationship Id="rId47" Type="http://schemas.openxmlformats.org/officeDocument/2006/relationships/image" Target="../media/image113.png"/><Relationship Id="rId7" Type="http://schemas.openxmlformats.org/officeDocument/2006/relationships/image" Target="../media/image87.png"/><Relationship Id="rId2" Type="http://schemas.openxmlformats.org/officeDocument/2006/relationships/image" Target="../media/image4.png"/><Relationship Id="rId16" Type="http://schemas.openxmlformats.org/officeDocument/2006/relationships/image" Target="../media/image39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89.png"/><Relationship Id="rId24" Type="http://schemas.openxmlformats.org/officeDocument/2006/relationships/image" Target="../media/image98.png"/><Relationship Id="rId32" Type="http://schemas.openxmlformats.org/officeDocument/2006/relationships/image" Target="../media/image48.png"/><Relationship Id="rId37" Type="http://schemas.openxmlformats.org/officeDocument/2006/relationships/image" Target="../media/image49.png"/><Relationship Id="rId40" Type="http://schemas.openxmlformats.org/officeDocument/2006/relationships/image" Target="../media/image107.jpg"/><Relationship Id="rId45" Type="http://schemas.openxmlformats.org/officeDocument/2006/relationships/image" Target="../media/image111.png"/><Relationship Id="rId5" Type="http://schemas.openxmlformats.org/officeDocument/2006/relationships/image" Target="../media/image8.png"/><Relationship Id="rId15" Type="http://schemas.openxmlformats.org/officeDocument/2006/relationships/image" Target="../media/image38.jpg"/><Relationship Id="rId23" Type="http://schemas.openxmlformats.org/officeDocument/2006/relationships/image" Target="../media/image97.png"/><Relationship Id="rId28" Type="http://schemas.openxmlformats.org/officeDocument/2006/relationships/image" Target="../media/image44.png"/><Relationship Id="rId36" Type="http://schemas.openxmlformats.org/officeDocument/2006/relationships/image" Target="../media/image106.png"/><Relationship Id="rId10" Type="http://schemas.openxmlformats.org/officeDocument/2006/relationships/image" Target="../media/image88.png"/><Relationship Id="rId19" Type="http://schemas.openxmlformats.org/officeDocument/2006/relationships/image" Target="../media/image36.png"/><Relationship Id="rId31" Type="http://schemas.openxmlformats.org/officeDocument/2006/relationships/image" Target="../media/image47.png"/><Relationship Id="rId44" Type="http://schemas.openxmlformats.org/officeDocument/2006/relationships/image" Target="../media/image110.png"/><Relationship Id="rId4" Type="http://schemas.openxmlformats.org/officeDocument/2006/relationships/image" Target="../media/image7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Relationship Id="rId22" Type="http://schemas.openxmlformats.org/officeDocument/2006/relationships/image" Target="../media/image96.png"/><Relationship Id="rId27" Type="http://schemas.openxmlformats.org/officeDocument/2006/relationships/image" Target="../media/image101.png"/><Relationship Id="rId30" Type="http://schemas.openxmlformats.org/officeDocument/2006/relationships/image" Target="../media/image102.png"/><Relationship Id="rId35" Type="http://schemas.openxmlformats.org/officeDocument/2006/relationships/image" Target="../media/image105.png"/><Relationship Id="rId43" Type="http://schemas.openxmlformats.org/officeDocument/2006/relationships/image" Target="../media/image109.jpg"/><Relationship Id="rId8" Type="http://schemas.openxmlformats.org/officeDocument/2006/relationships/image" Target="../media/image85.png"/><Relationship Id="rId3" Type="http://schemas.openxmlformats.org/officeDocument/2006/relationships/image" Target="../media/image6.png"/><Relationship Id="rId12" Type="http://schemas.openxmlformats.org/officeDocument/2006/relationships/image" Target="../media/image37.png"/><Relationship Id="rId17" Type="http://schemas.openxmlformats.org/officeDocument/2006/relationships/image" Target="../media/image92.png"/><Relationship Id="rId25" Type="http://schemas.openxmlformats.org/officeDocument/2006/relationships/image" Target="../media/image99.png"/><Relationship Id="rId33" Type="http://schemas.openxmlformats.org/officeDocument/2006/relationships/image" Target="../media/image103.png"/><Relationship Id="rId38" Type="http://schemas.openxmlformats.org/officeDocument/2006/relationships/image" Target="../media/image50.png"/><Relationship Id="rId46" Type="http://schemas.openxmlformats.org/officeDocument/2006/relationships/image" Target="../media/image112.png"/><Relationship Id="rId20" Type="http://schemas.openxmlformats.org/officeDocument/2006/relationships/image" Target="../media/image94.png"/><Relationship Id="rId41" Type="http://schemas.openxmlformats.org/officeDocument/2006/relationships/image" Target="../media/image108.jp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9.png"/><Relationship Id="rId18" Type="http://schemas.openxmlformats.org/officeDocument/2006/relationships/image" Target="../media/image124.png"/><Relationship Id="rId26" Type="http://schemas.openxmlformats.org/officeDocument/2006/relationships/image" Target="../media/image131.png"/><Relationship Id="rId39" Type="http://schemas.openxmlformats.org/officeDocument/2006/relationships/image" Target="../media/image144.jpg"/><Relationship Id="rId21" Type="http://schemas.openxmlformats.org/officeDocument/2006/relationships/image" Target="../media/image126.png"/><Relationship Id="rId34" Type="http://schemas.openxmlformats.org/officeDocument/2006/relationships/image" Target="../media/image139.png"/><Relationship Id="rId7" Type="http://schemas.openxmlformats.org/officeDocument/2006/relationships/image" Target="../media/image9.png"/><Relationship Id="rId12" Type="http://schemas.openxmlformats.org/officeDocument/2006/relationships/image" Target="../media/image118.png"/><Relationship Id="rId17" Type="http://schemas.openxmlformats.org/officeDocument/2006/relationships/image" Target="../media/image123.png"/><Relationship Id="rId25" Type="http://schemas.openxmlformats.org/officeDocument/2006/relationships/image" Target="../media/image130.png"/><Relationship Id="rId33" Type="http://schemas.openxmlformats.org/officeDocument/2006/relationships/image" Target="../media/image138.png"/><Relationship Id="rId38" Type="http://schemas.openxmlformats.org/officeDocument/2006/relationships/image" Target="../media/image143.jpg"/><Relationship Id="rId2" Type="http://schemas.openxmlformats.org/officeDocument/2006/relationships/image" Target="../media/image114.jpg"/><Relationship Id="rId16" Type="http://schemas.openxmlformats.org/officeDocument/2006/relationships/image" Target="../media/image122.png"/><Relationship Id="rId20" Type="http://schemas.openxmlformats.org/officeDocument/2006/relationships/image" Target="../media/image91.png"/><Relationship Id="rId29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17.png"/><Relationship Id="rId24" Type="http://schemas.openxmlformats.org/officeDocument/2006/relationships/image" Target="../media/image129.png"/><Relationship Id="rId32" Type="http://schemas.openxmlformats.org/officeDocument/2006/relationships/image" Target="../media/image137.png"/><Relationship Id="rId37" Type="http://schemas.openxmlformats.org/officeDocument/2006/relationships/image" Target="../media/image142.jpg"/><Relationship Id="rId40" Type="http://schemas.openxmlformats.org/officeDocument/2006/relationships/image" Target="../media/image145.jpg"/><Relationship Id="rId5" Type="http://schemas.openxmlformats.org/officeDocument/2006/relationships/image" Target="../media/image7.png"/><Relationship Id="rId15" Type="http://schemas.openxmlformats.org/officeDocument/2006/relationships/image" Target="../media/image121.png"/><Relationship Id="rId23" Type="http://schemas.openxmlformats.org/officeDocument/2006/relationships/image" Target="../media/image128.png"/><Relationship Id="rId28" Type="http://schemas.openxmlformats.org/officeDocument/2006/relationships/image" Target="../media/image133.png"/><Relationship Id="rId36" Type="http://schemas.openxmlformats.org/officeDocument/2006/relationships/image" Target="../media/image141.png"/><Relationship Id="rId10" Type="http://schemas.openxmlformats.org/officeDocument/2006/relationships/image" Target="../media/image116.png"/><Relationship Id="rId19" Type="http://schemas.openxmlformats.org/officeDocument/2006/relationships/image" Target="../media/image125.png"/><Relationship Id="rId31" Type="http://schemas.openxmlformats.org/officeDocument/2006/relationships/image" Target="../media/image136.png"/><Relationship Id="rId4" Type="http://schemas.openxmlformats.org/officeDocument/2006/relationships/image" Target="../media/image6.png"/><Relationship Id="rId9" Type="http://schemas.openxmlformats.org/officeDocument/2006/relationships/image" Target="../media/image62.png"/><Relationship Id="rId14" Type="http://schemas.openxmlformats.org/officeDocument/2006/relationships/image" Target="../media/image120.jpg"/><Relationship Id="rId22" Type="http://schemas.openxmlformats.org/officeDocument/2006/relationships/image" Target="../media/image127.png"/><Relationship Id="rId27" Type="http://schemas.openxmlformats.org/officeDocument/2006/relationships/image" Target="../media/image132.png"/><Relationship Id="rId30" Type="http://schemas.openxmlformats.org/officeDocument/2006/relationships/image" Target="../media/image135.png"/><Relationship Id="rId35" Type="http://schemas.openxmlformats.org/officeDocument/2006/relationships/image" Target="../media/image140.png"/><Relationship Id="rId8" Type="http://schemas.openxmlformats.org/officeDocument/2006/relationships/image" Target="../media/image115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50.png"/><Relationship Id="rId18" Type="http://schemas.openxmlformats.org/officeDocument/2006/relationships/image" Target="../media/image7.png"/><Relationship Id="rId3" Type="http://schemas.openxmlformats.org/officeDocument/2006/relationships/image" Target="../media/image146.jpg"/><Relationship Id="rId7" Type="http://schemas.openxmlformats.org/officeDocument/2006/relationships/image" Target="../media/image35.png"/><Relationship Id="rId12" Type="http://schemas.openxmlformats.org/officeDocument/2006/relationships/image" Target="../media/image149.jpg"/><Relationship Id="rId17" Type="http://schemas.openxmlformats.org/officeDocument/2006/relationships/image" Target="../media/image154.png"/><Relationship Id="rId2" Type="http://schemas.openxmlformats.org/officeDocument/2006/relationships/image" Target="../media/image2.png"/><Relationship Id="rId16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36.png"/><Relationship Id="rId5" Type="http://schemas.openxmlformats.org/officeDocument/2006/relationships/image" Target="../media/image8.png"/><Relationship Id="rId15" Type="http://schemas.openxmlformats.org/officeDocument/2006/relationships/image" Target="../media/image152.png"/><Relationship Id="rId10" Type="http://schemas.openxmlformats.org/officeDocument/2006/relationships/image" Target="../media/image148.jpg"/><Relationship Id="rId4" Type="http://schemas.openxmlformats.org/officeDocument/2006/relationships/image" Target="../media/image6.png"/><Relationship Id="rId9" Type="http://schemas.openxmlformats.org/officeDocument/2006/relationships/image" Target="../media/image147.jpg"/><Relationship Id="rId14" Type="http://schemas.openxmlformats.org/officeDocument/2006/relationships/image" Target="../media/image151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1.png"/><Relationship Id="rId18" Type="http://schemas.openxmlformats.org/officeDocument/2006/relationships/image" Target="../media/image165.png"/><Relationship Id="rId26" Type="http://schemas.openxmlformats.org/officeDocument/2006/relationships/image" Target="../media/image104.png"/><Relationship Id="rId21" Type="http://schemas.openxmlformats.org/officeDocument/2006/relationships/image" Target="../media/image168.png"/><Relationship Id="rId34" Type="http://schemas.openxmlformats.org/officeDocument/2006/relationships/image" Target="../media/image176.jpg"/><Relationship Id="rId7" Type="http://schemas.openxmlformats.org/officeDocument/2006/relationships/image" Target="../media/image41.png"/><Relationship Id="rId12" Type="http://schemas.openxmlformats.org/officeDocument/2006/relationships/image" Target="../media/image160.png"/><Relationship Id="rId17" Type="http://schemas.openxmlformats.org/officeDocument/2006/relationships/image" Target="../media/image164.png"/><Relationship Id="rId25" Type="http://schemas.openxmlformats.org/officeDocument/2006/relationships/image" Target="../media/image172.png"/><Relationship Id="rId33" Type="http://schemas.openxmlformats.org/officeDocument/2006/relationships/image" Target="../media/image175.jpg"/><Relationship Id="rId2" Type="http://schemas.openxmlformats.org/officeDocument/2006/relationships/image" Target="../media/image6.png"/><Relationship Id="rId16" Type="http://schemas.openxmlformats.org/officeDocument/2006/relationships/image" Target="../media/image80.png"/><Relationship Id="rId20" Type="http://schemas.openxmlformats.org/officeDocument/2006/relationships/image" Target="../media/image167.png"/><Relationship Id="rId29" Type="http://schemas.openxmlformats.org/officeDocument/2006/relationships/image" Target="../media/image17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5.png"/><Relationship Id="rId11" Type="http://schemas.openxmlformats.org/officeDocument/2006/relationships/image" Target="../media/image159.png"/><Relationship Id="rId24" Type="http://schemas.openxmlformats.org/officeDocument/2006/relationships/image" Target="../media/image171.png"/><Relationship Id="rId32" Type="http://schemas.openxmlformats.org/officeDocument/2006/relationships/image" Target="../media/image174.jpg"/><Relationship Id="rId37" Type="http://schemas.openxmlformats.org/officeDocument/2006/relationships/image" Target="../media/image179.jpg"/><Relationship Id="rId5" Type="http://schemas.openxmlformats.org/officeDocument/2006/relationships/image" Target="../media/image9.png"/><Relationship Id="rId15" Type="http://schemas.openxmlformats.org/officeDocument/2006/relationships/image" Target="../media/image163.png"/><Relationship Id="rId23" Type="http://schemas.openxmlformats.org/officeDocument/2006/relationships/image" Target="../media/image170.png"/><Relationship Id="rId28" Type="http://schemas.openxmlformats.org/officeDocument/2006/relationships/image" Target="../media/image117.png"/><Relationship Id="rId36" Type="http://schemas.openxmlformats.org/officeDocument/2006/relationships/image" Target="../media/image178.jpg"/><Relationship Id="rId10" Type="http://schemas.openxmlformats.org/officeDocument/2006/relationships/image" Target="../media/image158.png"/><Relationship Id="rId19" Type="http://schemas.openxmlformats.org/officeDocument/2006/relationships/image" Target="../media/image166.png"/><Relationship Id="rId31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157.png"/><Relationship Id="rId14" Type="http://schemas.openxmlformats.org/officeDocument/2006/relationships/image" Target="../media/image162.png"/><Relationship Id="rId22" Type="http://schemas.openxmlformats.org/officeDocument/2006/relationships/image" Target="../media/image169.png"/><Relationship Id="rId27" Type="http://schemas.openxmlformats.org/officeDocument/2006/relationships/image" Target="../media/image62.png"/><Relationship Id="rId30" Type="http://schemas.openxmlformats.org/officeDocument/2006/relationships/image" Target="../media/image35.png"/><Relationship Id="rId35" Type="http://schemas.openxmlformats.org/officeDocument/2006/relationships/image" Target="../media/image177.jpg"/><Relationship Id="rId8" Type="http://schemas.openxmlformats.org/officeDocument/2006/relationships/image" Target="../media/image15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73183" y="5247132"/>
            <a:ext cx="1894331" cy="659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60291" y="1965960"/>
            <a:ext cx="4471416" cy="1362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50891" y="3663696"/>
            <a:ext cx="2717291" cy="10515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230366"/>
            <a:ext cx="12192000" cy="1610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03631"/>
            <a:ext cx="1603248" cy="1418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62811" y="1263396"/>
            <a:ext cx="182879" cy="243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6502" y="1608582"/>
            <a:ext cx="1087120" cy="1033780"/>
          </a:xfrm>
          <a:custGeom>
            <a:avLst/>
            <a:gdLst/>
            <a:ahLst/>
            <a:cxnLst/>
            <a:rect l="l" t="t" r="r" b="b"/>
            <a:pathLst>
              <a:path w="1087120" h="1033780">
                <a:moveTo>
                  <a:pt x="0" y="516635"/>
                </a:moveTo>
                <a:lnTo>
                  <a:pt x="2220" y="469605"/>
                </a:lnTo>
                <a:lnTo>
                  <a:pt x="8753" y="423759"/>
                </a:lnTo>
                <a:lnTo>
                  <a:pt x="19407" y="379280"/>
                </a:lnTo>
                <a:lnTo>
                  <a:pt x="33990" y="336349"/>
                </a:lnTo>
                <a:lnTo>
                  <a:pt x="52310" y="295149"/>
                </a:lnTo>
                <a:lnTo>
                  <a:pt x="74176" y="255862"/>
                </a:lnTo>
                <a:lnTo>
                  <a:pt x="99396" y="218671"/>
                </a:lnTo>
                <a:lnTo>
                  <a:pt x="127777" y="183758"/>
                </a:lnTo>
                <a:lnTo>
                  <a:pt x="159129" y="151304"/>
                </a:lnTo>
                <a:lnTo>
                  <a:pt x="193259" y="121493"/>
                </a:lnTo>
                <a:lnTo>
                  <a:pt x="229976" y="94507"/>
                </a:lnTo>
                <a:lnTo>
                  <a:pt x="269087" y="70527"/>
                </a:lnTo>
                <a:lnTo>
                  <a:pt x="310402" y="49736"/>
                </a:lnTo>
                <a:lnTo>
                  <a:pt x="353727" y="32317"/>
                </a:lnTo>
                <a:lnTo>
                  <a:pt x="398872" y="18452"/>
                </a:lnTo>
                <a:lnTo>
                  <a:pt x="445645" y="8322"/>
                </a:lnTo>
                <a:lnTo>
                  <a:pt x="493853" y="2110"/>
                </a:lnTo>
                <a:lnTo>
                  <a:pt x="543306" y="0"/>
                </a:lnTo>
                <a:lnTo>
                  <a:pt x="592758" y="2110"/>
                </a:lnTo>
                <a:lnTo>
                  <a:pt x="640966" y="8322"/>
                </a:lnTo>
                <a:lnTo>
                  <a:pt x="687739" y="18452"/>
                </a:lnTo>
                <a:lnTo>
                  <a:pt x="732884" y="32317"/>
                </a:lnTo>
                <a:lnTo>
                  <a:pt x="776209" y="49736"/>
                </a:lnTo>
                <a:lnTo>
                  <a:pt x="817524" y="70527"/>
                </a:lnTo>
                <a:lnTo>
                  <a:pt x="856635" y="94507"/>
                </a:lnTo>
                <a:lnTo>
                  <a:pt x="893352" y="121493"/>
                </a:lnTo>
                <a:lnTo>
                  <a:pt x="927482" y="151304"/>
                </a:lnTo>
                <a:lnTo>
                  <a:pt x="958834" y="183758"/>
                </a:lnTo>
                <a:lnTo>
                  <a:pt x="987215" y="218671"/>
                </a:lnTo>
                <a:lnTo>
                  <a:pt x="1012435" y="255862"/>
                </a:lnTo>
                <a:lnTo>
                  <a:pt x="1034301" y="295149"/>
                </a:lnTo>
                <a:lnTo>
                  <a:pt x="1052621" y="336349"/>
                </a:lnTo>
                <a:lnTo>
                  <a:pt x="1067204" y="379280"/>
                </a:lnTo>
                <a:lnTo>
                  <a:pt x="1077858" y="423759"/>
                </a:lnTo>
                <a:lnTo>
                  <a:pt x="1084391" y="469605"/>
                </a:lnTo>
                <a:lnTo>
                  <a:pt x="1086611" y="516635"/>
                </a:lnTo>
                <a:lnTo>
                  <a:pt x="1084391" y="563666"/>
                </a:lnTo>
                <a:lnTo>
                  <a:pt x="1077858" y="609512"/>
                </a:lnTo>
                <a:lnTo>
                  <a:pt x="1067204" y="653991"/>
                </a:lnTo>
                <a:lnTo>
                  <a:pt x="1052621" y="696922"/>
                </a:lnTo>
                <a:lnTo>
                  <a:pt x="1034301" y="738122"/>
                </a:lnTo>
                <a:lnTo>
                  <a:pt x="1012435" y="777409"/>
                </a:lnTo>
                <a:lnTo>
                  <a:pt x="987215" y="814600"/>
                </a:lnTo>
                <a:lnTo>
                  <a:pt x="958834" y="849513"/>
                </a:lnTo>
                <a:lnTo>
                  <a:pt x="927482" y="881967"/>
                </a:lnTo>
                <a:lnTo>
                  <a:pt x="893352" y="911778"/>
                </a:lnTo>
                <a:lnTo>
                  <a:pt x="856635" y="938764"/>
                </a:lnTo>
                <a:lnTo>
                  <a:pt x="817524" y="962744"/>
                </a:lnTo>
                <a:lnTo>
                  <a:pt x="776209" y="983535"/>
                </a:lnTo>
                <a:lnTo>
                  <a:pt x="732884" y="1000954"/>
                </a:lnTo>
                <a:lnTo>
                  <a:pt x="687739" y="1014819"/>
                </a:lnTo>
                <a:lnTo>
                  <a:pt x="640966" y="1024949"/>
                </a:lnTo>
                <a:lnTo>
                  <a:pt x="592758" y="1031161"/>
                </a:lnTo>
                <a:lnTo>
                  <a:pt x="543306" y="1033271"/>
                </a:lnTo>
                <a:lnTo>
                  <a:pt x="493853" y="1031161"/>
                </a:lnTo>
                <a:lnTo>
                  <a:pt x="445645" y="1024949"/>
                </a:lnTo>
                <a:lnTo>
                  <a:pt x="398872" y="1014819"/>
                </a:lnTo>
                <a:lnTo>
                  <a:pt x="353727" y="1000954"/>
                </a:lnTo>
                <a:lnTo>
                  <a:pt x="310402" y="983535"/>
                </a:lnTo>
                <a:lnTo>
                  <a:pt x="269087" y="962744"/>
                </a:lnTo>
                <a:lnTo>
                  <a:pt x="229976" y="938764"/>
                </a:lnTo>
                <a:lnTo>
                  <a:pt x="193259" y="911778"/>
                </a:lnTo>
                <a:lnTo>
                  <a:pt x="159129" y="881967"/>
                </a:lnTo>
                <a:lnTo>
                  <a:pt x="127777" y="849513"/>
                </a:lnTo>
                <a:lnTo>
                  <a:pt x="99396" y="814600"/>
                </a:lnTo>
                <a:lnTo>
                  <a:pt x="74176" y="777409"/>
                </a:lnTo>
                <a:lnTo>
                  <a:pt x="52310" y="738122"/>
                </a:lnTo>
                <a:lnTo>
                  <a:pt x="33990" y="696922"/>
                </a:lnTo>
                <a:lnTo>
                  <a:pt x="19407" y="653991"/>
                </a:lnTo>
                <a:lnTo>
                  <a:pt x="8753" y="609512"/>
                </a:lnTo>
                <a:lnTo>
                  <a:pt x="2220" y="563666"/>
                </a:lnTo>
                <a:lnTo>
                  <a:pt x="0" y="516635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7952" y="1783079"/>
            <a:ext cx="769619" cy="7071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33855" y="1499616"/>
            <a:ext cx="167005" cy="259715"/>
          </a:xfrm>
          <a:custGeom>
            <a:avLst/>
            <a:gdLst/>
            <a:ahLst/>
            <a:cxnLst/>
            <a:rect l="l" t="t" r="r" b="b"/>
            <a:pathLst>
              <a:path w="167005" h="259714">
                <a:moveTo>
                  <a:pt x="0" y="259714"/>
                </a:moveTo>
                <a:lnTo>
                  <a:pt x="167005" y="0"/>
                </a:lnTo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56126" y="788669"/>
            <a:ext cx="221615" cy="0"/>
          </a:xfrm>
          <a:custGeom>
            <a:avLst/>
            <a:gdLst/>
            <a:ahLst/>
            <a:cxnLst/>
            <a:rect l="l" t="t" r="r" b="b"/>
            <a:pathLst>
              <a:path w="221614">
                <a:moveTo>
                  <a:pt x="0" y="0"/>
                </a:moveTo>
                <a:lnTo>
                  <a:pt x="221361" y="0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71009" y="564641"/>
            <a:ext cx="1769745" cy="449580"/>
          </a:xfrm>
          <a:custGeom>
            <a:avLst/>
            <a:gdLst/>
            <a:ahLst/>
            <a:cxnLst/>
            <a:rect l="l" t="t" r="r" b="b"/>
            <a:pathLst>
              <a:path w="1769745" h="449580">
                <a:moveTo>
                  <a:pt x="0" y="74930"/>
                </a:moveTo>
                <a:lnTo>
                  <a:pt x="5885" y="45755"/>
                </a:lnTo>
                <a:lnTo>
                  <a:pt x="21939" y="21939"/>
                </a:lnTo>
                <a:lnTo>
                  <a:pt x="45755" y="5885"/>
                </a:lnTo>
                <a:lnTo>
                  <a:pt x="74929" y="0"/>
                </a:lnTo>
                <a:lnTo>
                  <a:pt x="1694434" y="0"/>
                </a:lnTo>
                <a:lnTo>
                  <a:pt x="1723608" y="5885"/>
                </a:lnTo>
                <a:lnTo>
                  <a:pt x="1747424" y="21939"/>
                </a:lnTo>
                <a:lnTo>
                  <a:pt x="1763478" y="45755"/>
                </a:lnTo>
                <a:lnTo>
                  <a:pt x="1769364" y="74930"/>
                </a:lnTo>
                <a:lnTo>
                  <a:pt x="1769364" y="374650"/>
                </a:lnTo>
                <a:lnTo>
                  <a:pt x="1763478" y="403824"/>
                </a:lnTo>
                <a:lnTo>
                  <a:pt x="1747424" y="427640"/>
                </a:lnTo>
                <a:lnTo>
                  <a:pt x="1723608" y="443694"/>
                </a:lnTo>
                <a:lnTo>
                  <a:pt x="1694434" y="449580"/>
                </a:lnTo>
                <a:lnTo>
                  <a:pt x="74929" y="449580"/>
                </a:lnTo>
                <a:lnTo>
                  <a:pt x="45755" y="443694"/>
                </a:lnTo>
                <a:lnTo>
                  <a:pt x="21939" y="427640"/>
                </a:lnTo>
                <a:lnTo>
                  <a:pt x="5885" y="403824"/>
                </a:lnTo>
                <a:lnTo>
                  <a:pt x="0" y="374650"/>
                </a:lnTo>
                <a:lnTo>
                  <a:pt x="0" y="74930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53839" y="629539"/>
            <a:ext cx="1278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5" dirty="0">
                <a:solidFill>
                  <a:srgbClr val="2E5496"/>
                </a:solidFill>
                <a:latin typeface="Verdana"/>
                <a:cs typeface="Verdana"/>
              </a:rPr>
              <a:t>V</a:t>
            </a:r>
            <a:r>
              <a:rPr sz="1800" b="1" spc="-50" dirty="0">
                <a:solidFill>
                  <a:srgbClr val="2E5496"/>
                </a:solidFill>
                <a:latin typeface="Verdana"/>
                <a:cs typeface="Verdana"/>
              </a:rPr>
              <a:t>E</a:t>
            </a:r>
            <a:r>
              <a:rPr sz="1800" b="1" spc="-90" dirty="0">
                <a:solidFill>
                  <a:srgbClr val="2E5496"/>
                </a:solidFill>
                <a:latin typeface="Verdana"/>
                <a:cs typeface="Verdana"/>
              </a:rPr>
              <a:t>N</a:t>
            </a:r>
            <a:r>
              <a:rPr sz="1800" b="1" spc="-60" dirty="0">
                <a:solidFill>
                  <a:srgbClr val="2E5496"/>
                </a:solidFill>
                <a:latin typeface="Verdana"/>
                <a:cs typeface="Verdana"/>
              </a:rPr>
              <a:t>T</a:t>
            </a:r>
            <a:r>
              <a:rPr sz="1800" b="1" spc="-45" dirty="0">
                <a:solidFill>
                  <a:srgbClr val="2E5496"/>
                </a:solidFill>
                <a:latin typeface="Verdana"/>
                <a:cs typeface="Verdana"/>
              </a:rPr>
              <a:t>AJ</a:t>
            </a:r>
            <a:r>
              <a:rPr sz="1800" b="1" spc="-60" dirty="0">
                <a:solidFill>
                  <a:srgbClr val="2E5496"/>
                </a:solidFill>
                <a:latin typeface="Verdana"/>
                <a:cs typeface="Verdana"/>
              </a:rPr>
              <a:t>A</a:t>
            </a:r>
            <a:r>
              <a:rPr sz="1800" b="1" spc="-145" dirty="0">
                <a:solidFill>
                  <a:srgbClr val="2E5496"/>
                </a:solidFill>
                <a:latin typeface="Verdana"/>
                <a:cs typeface="Verdana"/>
              </a:rPr>
              <a:t>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15567" y="5705855"/>
            <a:ext cx="1958339" cy="6812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99219" y="5705855"/>
            <a:ext cx="2345435" cy="7147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66309" y="1843277"/>
            <a:ext cx="2667000" cy="963294"/>
          </a:xfrm>
          <a:custGeom>
            <a:avLst/>
            <a:gdLst/>
            <a:ahLst/>
            <a:cxnLst/>
            <a:rect l="l" t="t" r="r" b="b"/>
            <a:pathLst>
              <a:path w="2667000" h="963294">
                <a:moveTo>
                  <a:pt x="0" y="160527"/>
                </a:moveTo>
                <a:lnTo>
                  <a:pt x="8184" y="109793"/>
                </a:lnTo>
                <a:lnTo>
                  <a:pt x="30975" y="65727"/>
                </a:lnTo>
                <a:lnTo>
                  <a:pt x="65727" y="30975"/>
                </a:lnTo>
                <a:lnTo>
                  <a:pt x="109793" y="8184"/>
                </a:lnTo>
                <a:lnTo>
                  <a:pt x="160527" y="0"/>
                </a:lnTo>
                <a:lnTo>
                  <a:pt x="2506471" y="0"/>
                </a:lnTo>
                <a:lnTo>
                  <a:pt x="2557206" y="8184"/>
                </a:lnTo>
                <a:lnTo>
                  <a:pt x="2601272" y="30975"/>
                </a:lnTo>
                <a:lnTo>
                  <a:pt x="2636024" y="65727"/>
                </a:lnTo>
                <a:lnTo>
                  <a:pt x="2658815" y="109793"/>
                </a:lnTo>
                <a:lnTo>
                  <a:pt x="2666999" y="160527"/>
                </a:lnTo>
                <a:lnTo>
                  <a:pt x="2666999" y="802639"/>
                </a:lnTo>
                <a:lnTo>
                  <a:pt x="2658815" y="853374"/>
                </a:lnTo>
                <a:lnTo>
                  <a:pt x="2636024" y="897440"/>
                </a:lnTo>
                <a:lnTo>
                  <a:pt x="2601272" y="932192"/>
                </a:lnTo>
                <a:lnTo>
                  <a:pt x="2557206" y="954983"/>
                </a:lnTo>
                <a:lnTo>
                  <a:pt x="2506471" y="963168"/>
                </a:lnTo>
                <a:lnTo>
                  <a:pt x="160527" y="963168"/>
                </a:lnTo>
                <a:lnTo>
                  <a:pt x="109793" y="954983"/>
                </a:lnTo>
                <a:lnTo>
                  <a:pt x="65727" y="932192"/>
                </a:lnTo>
                <a:lnTo>
                  <a:pt x="30975" y="897440"/>
                </a:lnTo>
                <a:lnTo>
                  <a:pt x="8184" y="853374"/>
                </a:lnTo>
                <a:lnTo>
                  <a:pt x="0" y="802639"/>
                </a:lnTo>
                <a:lnTo>
                  <a:pt x="0" y="160527"/>
                </a:lnTo>
                <a:close/>
              </a:path>
            </a:pathLst>
          </a:custGeom>
          <a:ln w="28955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13866" y="2445257"/>
            <a:ext cx="3552825" cy="835025"/>
          </a:xfrm>
          <a:custGeom>
            <a:avLst/>
            <a:gdLst/>
            <a:ahLst/>
            <a:cxnLst/>
            <a:rect l="l" t="t" r="r" b="b"/>
            <a:pathLst>
              <a:path w="3552825" h="835025">
                <a:moveTo>
                  <a:pt x="3552317" y="0"/>
                </a:moveTo>
                <a:lnTo>
                  <a:pt x="0" y="835025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76550" y="2647950"/>
            <a:ext cx="1899920" cy="691515"/>
          </a:xfrm>
          <a:custGeom>
            <a:avLst/>
            <a:gdLst/>
            <a:ahLst/>
            <a:cxnLst/>
            <a:rect l="l" t="t" r="r" b="b"/>
            <a:pathLst>
              <a:path w="1899920" h="691514">
                <a:moveTo>
                  <a:pt x="1899412" y="0"/>
                </a:moveTo>
                <a:lnTo>
                  <a:pt x="0" y="691007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9809" y="2806445"/>
            <a:ext cx="9525" cy="401955"/>
          </a:xfrm>
          <a:custGeom>
            <a:avLst/>
            <a:gdLst/>
            <a:ahLst/>
            <a:cxnLst/>
            <a:rect l="l" t="t" r="r" b="b"/>
            <a:pathLst>
              <a:path w="9525" h="401955">
                <a:moveTo>
                  <a:pt x="0" y="0"/>
                </a:moveTo>
                <a:lnTo>
                  <a:pt x="9398" y="401446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606546" y="4312411"/>
            <a:ext cx="112966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900" spc="25" dirty="0">
                <a:solidFill>
                  <a:srgbClr val="2E5496"/>
                </a:solidFill>
                <a:latin typeface="Verdana"/>
                <a:cs typeface="Verdana"/>
              </a:rPr>
              <a:t>ADAPTABLE </a:t>
            </a:r>
            <a:r>
              <a:rPr sz="900" spc="50" dirty="0">
                <a:solidFill>
                  <a:srgbClr val="2E5496"/>
                </a:solidFill>
                <a:latin typeface="Verdana"/>
                <a:cs typeface="Verdana"/>
              </a:rPr>
              <a:t>A</a:t>
            </a:r>
            <a:r>
              <a:rPr sz="900" spc="-25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2E5496"/>
                </a:solidFill>
                <a:latin typeface="Verdana"/>
                <a:cs typeface="Verdana"/>
              </a:rPr>
              <a:t>LAS  NECESIDADES</a:t>
            </a:r>
            <a:r>
              <a:rPr sz="900" spc="-16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900" spc="10" dirty="0">
                <a:solidFill>
                  <a:srgbClr val="2E5496"/>
                </a:solidFill>
                <a:latin typeface="Verdana"/>
                <a:cs typeface="Verdana"/>
              </a:rPr>
              <a:t>DEL  </a:t>
            </a:r>
            <a:r>
              <a:rPr sz="900" dirty="0">
                <a:solidFill>
                  <a:srgbClr val="2E5496"/>
                </a:solidFill>
                <a:latin typeface="Verdana"/>
                <a:cs typeface="Verdana"/>
              </a:rPr>
              <a:t>CLIENTE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732020" y="1840992"/>
            <a:ext cx="2851404" cy="8686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08584" y="4289552"/>
            <a:ext cx="13512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7975" marR="5080" indent="-29591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2E5496"/>
                </a:solidFill>
                <a:latin typeface="Verdana"/>
                <a:cs typeface="Verdana"/>
              </a:rPr>
              <a:t>100 </a:t>
            </a:r>
            <a:r>
              <a:rPr sz="900" spc="-265" dirty="0">
                <a:solidFill>
                  <a:srgbClr val="2E5496"/>
                </a:solidFill>
                <a:latin typeface="Verdana"/>
                <a:cs typeface="Verdana"/>
              </a:rPr>
              <a:t>% </a:t>
            </a:r>
            <a:r>
              <a:rPr sz="900" spc="15" dirty="0">
                <a:solidFill>
                  <a:srgbClr val="2E5496"/>
                </a:solidFill>
                <a:latin typeface="Verdana"/>
                <a:cs typeface="Verdana"/>
              </a:rPr>
              <a:t>DESARROLLADA  </a:t>
            </a:r>
            <a:r>
              <a:rPr sz="900" spc="45" dirty="0">
                <a:solidFill>
                  <a:srgbClr val="2E5496"/>
                </a:solidFill>
                <a:latin typeface="Verdana"/>
                <a:cs typeface="Verdana"/>
              </a:rPr>
              <a:t>POR </a:t>
            </a:r>
            <a:r>
              <a:rPr sz="900" spc="5" dirty="0">
                <a:solidFill>
                  <a:srgbClr val="2E5496"/>
                </a:solidFill>
                <a:latin typeface="Verdana"/>
                <a:cs typeface="Verdana"/>
              </a:rPr>
              <a:t>TYC</a:t>
            </a:r>
            <a:r>
              <a:rPr sz="900" spc="-21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900" spc="-55" dirty="0">
                <a:solidFill>
                  <a:srgbClr val="2E5496"/>
                </a:solidFill>
                <a:latin typeface="Verdana"/>
                <a:cs typeface="Verdana"/>
              </a:rPr>
              <a:t>GIS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932414" y="4345940"/>
            <a:ext cx="12598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6390" marR="5080" indent="-314325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2E5496"/>
                </a:solidFill>
                <a:latin typeface="Verdana"/>
                <a:cs typeface="Verdana"/>
              </a:rPr>
              <a:t>TODAS </a:t>
            </a:r>
            <a:r>
              <a:rPr sz="900" dirty="0">
                <a:solidFill>
                  <a:srgbClr val="2E5496"/>
                </a:solidFill>
                <a:latin typeface="Verdana"/>
                <a:cs typeface="Verdana"/>
              </a:rPr>
              <a:t>LAS</a:t>
            </a:r>
            <a:r>
              <a:rPr sz="900" spc="-25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900" spc="15" dirty="0">
                <a:solidFill>
                  <a:srgbClr val="2E5496"/>
                </a:solidFill>
                <a:latin typeface="Verdana"/>
                <a:cs typeface="Verdana"/>
              </a:rPr>
              <a:t>FUENTES  </a:t>
            </a:r>
            <a:r>
              <a:rPr sz="900" spc="10" dirty="0">
                <a:solidFill>
                  <a:srgbClr val="2E5496"/>
                </a:solidFill>
                <a:latin typeface="Verdana"/>
                <a:cs typeface="Verdana"/>
              </a:rPr>
              <a:t>DE</a:t>
            </a:r>
            <a:r>
              <a:rPr sz="900" spc="-9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900" spc="5" dirty="0">
                <a:solidFill>
                  <a:srgbClr val="2E5496"/>
                </a:solidFill>
                <a:latin typeface="Verdana"/>
                <a:cs typeface="Verdana"/>
              </a:rPr>
              <a:t>DATOS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90750" y="4307585"/>
            <a:ext cx="674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6675">
              <a:lnSpc>
                <a:spcPct val="100000"/>
              </a:lnSpc>
              <a:spcBef>
                <a:spcPts val="100"/>
              </a:spcBef>
            </a:pPr>
            <a:r>
              <a:rPr sz="900" spc="55" dirty="0">
                <a:solidFill>
                  <a:srgbClr val="2E5496"/>
                </a:solidFill>
                <a:latin typeface="Verdana"/>
                <a:cs typeface="Verdana"/>
              </a:rPr>
              <a:t>MEJORA  </a:t>
            </a:r>
            <a:r>
              <a:rPr sz="900" spc="10" dirty="0">
                <a:solidFill>
                  <a:srgbClr val="2E5496"/>
                </a:solidFill>
                <a:latin typeface="Verdana"/>
                <a:cs typeface="Verdana"/>
              </a:rPr>
              <a:t>CONT</a:t>
            </a:r>
            <a:r>
              <a:rPr sz="900" spc="-5" dirty="0">
                <a:solidFill>
                  <a:srgbClr val="2E5496"/>
                </a:solidFill>
                <a:latin typeface="Verdana"/>
                <a:cs typeface="Verdana"/>
              </a:rPr>
              <a:t>I</a:t>
            </a:r>
            <a:r>
              <a:rPr sz="900" spc="75" dirty="0">
                <a:solidFill>
                  <a:srgbClr val="2E5496"/>
                </a:solidFill>
                <a:latin typeface="Verdana"/>
                <a:cs typeface="Verdana"/>
              </a:rPr>
              <a:t>N</a:t>
            </a:r>
            <a:r>
              <a:rPr sz="900" spc="30" dirty="0">
                <a:solidFill>
                  <a:srgbClr val="2E5496"/>
                </a:solidFill>
                <a:latin typeface="Verdana"/>
                <a:cs typeface="Verdana"/>
              </a:rPr>
              <a:t>U</a:t>
            </a:r>
            <a:r>
              <a:rPr sz="900" spc="50" dirty="0">
                <a:solidFill>
                  <a:srgbClr val="2E5496"/>
                </a:solidFill>
                <a:latin typeface="Verdana"/>
                <a:cs typeface="Verdana"/>
              </a:rPr>
              <a:t>A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17565" y="4293489"/>
            <a:ext cx="133667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2E5496"/>
                </a:solidFill>
                <a:latin typeface="Verdana"/>
                <a:cs typeface="Verdana"/>
              </a:rPr>
              <a:t>DRONES,</a:t>
            </a:r>
            <a:r>
              <a:rPr sz="900" spc="-14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900" spc="5" dirty="0">
                <a:solidFill>
                  <a:srgbClr val="2E5496"/>
                </a:solidFill>
                <a:latin typeface="Verdana"/>
                <a:cs typeface="Verdana"/>
              </a:rPr>
              <a:t>SENSORES</a:t>
            </a:r>
            <a:r>
              <a:rPr sz="900" spc="-13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900" spc="5" dirty="0">
                <a:solidFill>
                  <a:srgbClr val="2E5496"/>
                </a:solidFill>
                <a:latin typeface="Verdana"/>
                <a:cs typeface="Verdana"/>
              </a:rPr>
              <a:t>Y  </a:t>
            </a:r>
            <a:r>
              <a:rPr sz="900" spc="10" dirty="0">
                <a:solidFill>
                  <a:srgbClr val="2E5496"/>
                </a:solidFill>
                <a:latin typeface="Verdana"/>
                <a:cs typeface="Verdana"/>
              </a:rPr>
              <a:t>ALGORITMOS </a:t>
            </a:r>
            <a:r>
              <a:rPr sz="900" spc="-30" dirty="0">
                <a:solidFill>
                  <a:srgbClr val="2E5496"/>
                </a:solidFill>
                <a:latin typeface="Verdana"/>
                <a:cs typeface="Verdana"/>
              </a:rPr>
              <a:t>IA  </a:t>
            </a:r>
            <a:r>
              <a:rPr sz="900" spc="15" dirty="0">
                <a:solidFill>
                  <a:srgbClr val="2E5496"/>
                </a:solidFill>
                <a:latin typeface="Verdana"/>
                <a:cs typeface="Verdana"/>
              </a:rPr>
              <a:t>PROPIOS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86676" y="4291965"/>
            <a:ext cx="149606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2E5496"/>
                </a:solidFill>
                <a:latin typeface="Verdana"/>
                <a:cs typeface="Verdana"/>
              </a:rPr>
              <a:t>ANÁLISIS </a:t>
            </a:r>
            <a:r>
              <a:rPr sz="900" spc="5" dirty="0">
                <a:solidFill>
                  <a:srgbClr val="2E5496"/>
                </a:solidFill>
                <a:latin typeface="Verdana"/>
                <a:cs typeface="Verdana"/>
              </a:rPr>
              <a:t>Y</a:t>
            </a:r>
            <a:r>
              <a:rPr sz="900" spc="-18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900" spc="5" dirty="0">
                <a:solidFill>
                  <a:srgbClr val="2E5496"/>
                </a:solidFill>
                <a:latin typeface="Verdana"/>
                <a:cs typeface="Verdana"/>
              </a:rPr>
              <a:t>RESULTADOS  </a:t>
            </a:r>
            <a:r>
              <a:rPr sz="900" dirty="0">
                <a:solidFill>
                  <a:srgbClr val="2E5496"/>
                </a:solidFill>
                <a:latin typeface="Verdana"/>
                <a:cs typeface="Verdana"/>
              </a:rPr>
              <a:t>SUPERVISADOS </a:t>
            </a:r>
            <a:r>
              <a:rPr sz="900" spc="45" dirty="0">
                <a:solidFill>
                  <a:srgbClr val="2E5496"/>
                </a:solidFill>
                <a:latin typeface="Verdana"/>
                <a:cs typeface="Verdana"/>
              </a:rPr>
              <a:t>POR  </a:t>
            </a:r>
            <a:r>
              <a:rPr sz="900" spc="5" dirty="0">
                <a:solidFill>
                  <a:srgbClr val="2E5496"/>
                </a:solidFill>
                <a:latin typeface="Verdana"/>
                <a:cs typeface="Verdana"/>
              </a:rPr>
              <a:t>TÉCNICOS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156572" y="4315205"/>
            <a:ext cx="1277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335" marR="5080" indent="-128270">
              <a:lnSpc>
                <a:spcPct val="100000"/>
              </a:lnSpc>
              <a:spcBef>
                <a:spcPts val="100"/>
              </a:spcBef>
            </a:pPr>
            <a:r>
              <a:rPr sz="900" spc="20" dirty="0">
                <a:solidFill>
                  <a:srgbClr val="2E5496"/>
                </a:solidFill>
                <a:latin typeface="Verdana"/>
                <a:cs typeface="Verdana"/>
              </a:rPr>
              <a:t>ÁMBITO</a:t>
            </a:r>
            <a:r>
              <a:rPr sz="900" spc="-13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900" spc="30" dirty="0">
                <a:solidFill>
                  <a:srgbClr val="2E5496"/>
                </a:solidFill>
                <a:latin typeface="Verdana"/>
                <a:cs typeface="Verdana"/>
              </a:rPr>
              <a:t>NACIONAL</a:t>
            </a:r>
            <a:r>
              <a:rPr sz="900" spc="-13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900" spc="15" dirty="0">
                <a:solidFill>
                  <a:srgbClr val="2E5496"/>
                </a:solidFill>
                <a:latin typeface="Verdana"/>
                <a:cs typeface="Verdana"/>
              </a:rPr>
              <a:t>E  INTERNACIONAL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45186" y="3188970"/>
            <a:ext cx="1080770" cy="1022985"/>
          </a:xfrm>
          <a:custGeom>
            <a:avLst/>
            <a:gdLst/>
            <a:ahLst/>
            <a:cxnLst/>
            <a:rect l="l" t="t" r="r" b="b"/>
            <a:pathLst>
              <a:path w="1080770" h="1022985">
                <a:moveTo>
                  <a:pt x="0" y="511301"/>
                </a:moveTo>
                <a:lnTo>
                  <a:pt x="2207" y="464753"/>
                </a:lnTo>
                <a:lnTo>
                  <a:pt x="8704" y="419378"/>
                </a:lnTo>
                <a:lnTo>
                  <a:pt x="19298" y="375355"/>
                </a:lnTo>
                <a:lnTo>
                  <a:pt x="33800" y="332866"/>
                </a:lnTo>
                <a:lnTo>
                  <a:pt x="52018" y="292091"/>
                </a:lnTo>
                <a:lnTo>
                  <a:pt x="73761" y="253209"/>
                </a:lnTo>
                <a:lnTo>
                  <a:pt x="98840" y="216402"/>
                </a:lnTo>
                <a:lnTo>
                  <a:pt x="127062" y="181850"/>
                </a:lnTo>
                <a:lnTo>
                  <a:pt x="158238" y="149733"/>
                </a:lnTo>
                <a:lnTo>
                  <a:pt x="192177" y="120230"/>
                </a:lnTo>
                <a:lnTo>
                  <a:pt x="228688" y="93524"/>
                </a:lnTo>
                <a:lnTo>
                  <a:pt x="267580" y="69793"/>
                </a:lnTo>
                <a:lnTo>
                  <a:pt x="308663" y="49219"/>
                </a:lnTo>
                <a:lnTo>
                  <a:pt x="351745" y="31981"/>
                </a:lnTo>
                <a:lnTo>
                  <a:pt x="396636" y="18259"/>
                </a:lnTo>
                <a:lnTo>
                  <a:pt x="443146" y="8235"/>
                </a:lnTo>
                <a:lnTo>
                  <a:pt x="491083" y="2088"/>
                </a:lnTo>
                <a:lnTo>
                  <a:pt x="540258" y="0"/>
                </a:lnTo>
                <a:lnTo>
                  <a:pt x="589432" y="2088"/>
                </a:lnTo>
                <a:lnTo>
                  <a:pt x="637369" y="8235"/>
                </a:lnTo>
                <a:lnTo>
                  <a:pt x="683879" y="18259"/>
                </a:lnTo>
                <a:lnTo>
                  <a:pt x="728770" y="31981"/>
                </a:lnTo>
                <a:lnTo>
                  <a:pt x="771852" y="49219"/>
                </a:lnTo>
                <a:lnTo>
                  <a:pt x="812935" y="69793"/>
                </a:lnTo>
                <a:lnTo>
                  <a:pt x="851827" y="93524"/>
                </a:lnTo>
                <a:lnTo>
                  <a:pt x="888338" y="120230"/>
                </a:lnTo>
                <a:lnTo>
                  <a:pt x="922277" y="149733"/>
                </a:lnTo>
                <a:lnTo>
                  <a:pt x="953453" y="181850"/>
                </a:lnTo>
                <a:lnTo>
                  <a:pt x="981675" y="216402"/>
                </a:lnTo>
                <a:lnTo>
                  <a:pt x="1006754" y="253209"/>
                </a:lnTo>
                <a:lnTo>
                  <a:pt x="1028497" y="292091"/>
                </a:lnTo>
                <a:lnTo>
                  <a:pt x="1046715" y="332866"/>
                </a:lnTo>
                <a:lnTo>
                  <a:pt x="1061217" y="375355"/>
                </a:lnTo>
                <a:lnTo>
                  <a:pt x="1071811" y="419378"/>
                </a:lnTo>
                <a:lnTo>
                  <a:pt x="1078308" y="464753"/>
                </a:lnTo>
                <a:lnTo>
                  <a:pt x="1080516" y="511301"/>
                </a:lnTo>
                <a:lnTo>
                  <a:pt x="1078308" y="557831"/>
                </a:lnTo>
                <a:lnTo>
                  <a:pt x="1071811" y="603192"/>
                </a:lnTo>
                <a:lnTo>
                  <a:pt x="1061217" y="647204"/>
                </a:lnTo>
                <a:lnTo>
                  <a:pt x="1046715" y="689686"/>
                </a:lnTo>
                <a:lnTo>
                  <a:pt x="1028497" y="730457"/>
                </a:lnTo>
                <a:lnTo>
                  <a:pt x="1006754" y="769337"/>
                </a:lnTo>
                <a:lnTo>
                  <a:pt x="981675" y="806145"/>
                </a:lnTo>
                <a:lnTo>
                  <a:pt x="953453" y="840701"/>
                </a:lnTo>
                <a:lnTo>
                  <a:pt x="922277" y="872823"/>
                </a:lnTo>
                <a:lnTo>
                  <a:pt x="888338" y="902331"/>
                </a:lnTo>
                <a:lnTo>
                  <a:pt x="851827" y="929044"/>
                </a:lnTo>
                <a:lnTo>
                  <a:pt x="812935" y="952782"/>
                </a:lnTo>
                <a:lnTo>
                  <a:pt x="771852" y="973363"/>
                </a:lnTo>
                <a:lnTo>
                  <a:pt x="728770" y="990608"/>
                </a:lnTo>
                <a:lnTo>
                  <a:pt x="683879" y="1004335"/>
                </a:lnTo>
                <a:lnTo>
                  <a:pt x="637369" y="1014364"/>
                </a:lnTo>
                <a:lnTo>
                  <a:pt x="589432" y="1020513"/>
                </a:lnTo>
                <a:lnTo>
                  <a:pt x="540258" y="1022603"/>
                </a:lnTo>
                <a:lnTo>
                  <a:pt x="491083" y="1020513"/>
                </a:lnTo>
                <a:lnTo>
                  <a:pt x="443146" y="1014364"/>
                </a:lnTo>
                <a:lnTo>
                  <a:pt x="396636" y="1004335"/>
                </a:lnTo>
                <a:lnTo>
                  <a:pt x="351745" y="990608"/>
                </a:lnTo>
                <a:lnTo>
                  <a:pt x="308663" y="973363"/>
                </a:lnTo>
                <a:lnTo>
                  <a:pt x="267580" y="952782"/>
                </a:lnTo>
                <a:lnTo>
                  <a:pt x="228688" y="929044"/>
                </a:lnTo>
                <a:lnTo>
                  <a:pt x="192177" y="902331"/>
                </a:lnTo>
                <a:lnTo>
                  <a:pt x="158238" y="872823"/>
                </a:lnTo>
                <a:lnTo>
                  <a:pt x="127062" y="840701"/>
                </a:lnTo>
                <a:lnTo>
                  <a:pt x="98840" y="806145"/>
                </a:lnTo>
                <a:lnTo>
                  <a:pt x="73761" y="769337"/>
                </a:lnTo>
                <a:lnTo>
                  <a:pt x="52018" y="730457"/>
                </a:lnTo>
                <a:lnTo>
                  <a:pt x="33800" y="689686"/>
                </a:lnTo>
                <a:lnTo>
                  <a:pt x="19298" y="647204"/>
                </a:lnTo>
                <a:lnTo>
                  <a:pt x="8704" y="603192"/>
                </a:lnTo>
                <a:lnTo>
                  <a:pt x="2207" y="557831"/>
                </a:lnTo>
                <a:lnTo>
                  <a:pt x="0" y="511301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7952" y="3558540"/>
            <a:ext cx="1040891" cy="2209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3231" y="3718559"/>
            <a:ext cx="272796" cy="2712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61409" y="3211829"/>
            <a:ext cx="1082040" cy="1022985"/>
          </a:xfrm>
          <a:custGeom>
            <a:avLst/>
            <a:gdLst/>
            <a:ahLst/>
            <a:cxnLst/>
            <a:rect l="l" t="t" r="r" b="b"/>
            <a:pathLst>
              <a:path w="1082039" h="1022985">
                <a:moveTo>
                  <a:pt x="0" y="511302"/>
                </a:moveTo>
                <a:lnTo>
                  <a:pt x="2210" y="464772"/>
                </a:lnTo>
                <a:lnTo>
                  <a:pt x="8715" y="419411"/>
                </a:lnTo>
                <a:lnTo>
                  <a:pt x="19323" y="375399"/>
                </a:lnTo>
                <a:lnTo>
                  <a:pt x="33843" y="332917"/>
                </a:lnTo>
                <a:lnTo>
                  <a:pt x="52085" y="292146"/>
                </a:lnTo>
                <a:lnTo>
                  <a:pt x="73857" y="253266"/>
                </a:lnTo>
                <a:lnTo>
                  <a:pt x="98969" y="216458"/>
                </a:lnTo>
                <a:lnTo>
                  <a:pt x="127229" y="181902"/>
                </a:lnTo>
                <a:lnTo>
                  <a:pt x="158448" y="149780"/>
                </a:lnTo>
                <a:lnTo>
                  <a:pt x="192433" y="120272"/>
                </a:lnTo>
                <a:lnTo>
                  <a:pt x="228995" y="93559"/>
                </a:lnTo>
                <a:lnTo>
                  <a:pt x="267941" y="69821"/>
                </a:lnTo>
                <a:lnTo>
                  <a:pt x="309082" y="49240"/>
                </a:lnTo>
                <a:lnTo>
                  <a:pt x="352226" y="31995"/>
                </a:lnTo>
                <a:lnTo>
                  <a:pt x="397183" y="18268"/>
                </a:lnTo>
                <a:lnTo>
                  <a:pt x="443762" y="8239"/>
                </a:lnTo>
                <a:lnTo>
                  <a:pt x="491771" y="2090"/>
                </a:lnTo>
                <a:lnTo>
                  <a:pt x="541019" y="0"/>
                </a:lnTo>
                <a:lnTo>
                  <a:pt x="590268" y="2090"/>
                </a:lnTo>
                <a:lnTo>
                  <a:pt x="638277" y="8239"/>
                </a:lnTo>
                <a:lnTo>
                  <a:pt x="684856" y="18268"/>
                </a:lnTo>
                <a:lnTo>
                  <a:pt x="729813" y="31995"/>
                </a:lnTo>
                <a:lnTo>
                  <a:pt x="772957" y="49240"/>
                </a:lnTo>
                <a:lnTo>
                  <a:pt x="814098" y="69821"/>
                </a:lnTo>
                <a:lnTo>
                  <a:pt x="853044" y="93559"/>
                </a:lnTo>
                <a:lnTo>
                  <a:pt x="889606" y="120272"/>
                </a:lnTo>
                <a:lnTo>
                  <a:pt x="923591" y="149780"/>
                </a:lnTo>
                <a:lnTo>
                  <a:pt x="954810" y="181902"/>
                </a:lnTo>
                <a:lnTo>
                  <a:pt x="983070" y="216458"/>
                </a:lnTo>
                <a:lnTo>
                  <a:pt x="1008182" y="253266"/>
                </a:lnTo>
                <a:lnTo>
                  <a:pt x="1029954" y="292146"/>
                </a:lnTo>
                <a:lnTo>
                  <a:pt x="1048196" y="332917"/>
                </a:lnTo>
                <a:lnTo>
                  <a:pt x="1062716" y="375399"/>
                </a:lnTo>
                <a:lnTo>
                  <a:pt x="1073324" y="419411"/>
                </a:lnTo>
                <a:lnTo>
                  <a:pt x="1079829" y="464772"/>
                </a:lnTo>
                <a:lnTo>
                  <a:pt x="1082039" y="511302"/>
                </a:lnTo>
                <a:lnTo>
                  <a:pt x="1079829" y="557831"/>
                </a:lnTo>
                <a:lnTo>
                  <a:pt x="1073324" y="603192"/>
                </a:lnTo>
                <a:lnTo>
                  <a:pt x="1062716" y="647204"/>
                </a:lnTo>
                <a:lnTo>
                  <a:pt x="1048196" y="689686"/>
                </a:lnTo>
                <a:lnTo>
                  <a:pt x="1029954" y="730457"/>
                </a:lnTo>
                <a:lnTo>
                  <a:pt x="1008182" y="769337"/>
                </a:lnTo>
                <a:lnTo>
                  <a:pt x="983070" y="806145"/>
                </a:lnTo>
                <a:lnTo>
                  <a:pt x="954810" y="840701"/>
                </a:lnTo>
                <a:lnTo>
                  <a:pt x="923591" y="872823"/>
                </a:lnTo>
                <a:lnTo>
                  <a:pt x="889606" y="902331"/>
                </a:lnTo>
                <a:lnTo>
                  <a:pt x="853044" y="929044"/>
                </a:lnTo>
                <a:lnTo>
                  <a:pt x="814098" y="952782"/>
                </a:lnTo>
                <a:lnTo>
                  <a:pt x="772957" y="973363"/>
                </a:lnTo>
                <a:lnTo>
                  <a:pt x="729813" y="990608"/>
                </a:lnTo>
                <a:lnTo>
                  <a:pt x="684856" y="1004335"/>
                </a:lnTo>
                <a:lnTo>
                  <a:pt x="638277" y="1014364"/>
                </a:lnTo>
                <a:lnTo>
                  <a:pt x="590268" y="1020513"/>
                </a:lnTo>
                <a:lnTo>
                  <a:pt x="541019" y="1022604"/>
                </a:lnTo>
                <a:lnTo>
                  <a:pt x="491771" y="1020513"/>
                </a:lnTo>
                <a:lnTo>
                  <a:pt x="443762" y="1014364"/>
                </a:lnTo>
                <a:lnTo>
                  <a:pt x="397183" y="1004335"/>
                </a:lnTo>
                <a:lnTo>
                  <a:pt x="352226" y="990608"/>
                </a:lnTo>
                <a:lnTo>
                  <a:pt x="309082" y="973363"/>
                </a:lnTo>
                <a:lnTo>
                  <a:pt x="267941" y="952782"/>
                </a:lnTo>
                <a:lnTo>
                  <a:pt x="228995" y="929044"/>
                </a:lnTo>
                <a:lnTo>
                  <a:pt x="192433" y="902331"/>
                </a:lnTo>
                <a:lnTo>
                  <a:pt x="158448" y="872823"/>
                </a:lnTo>
                <a:lnTo>
                  <a:pt x="127229" y="840701"/>
                </a:lnTo>
                <a:lnTo>
                  <a:pt x="98969" y="806145"/>
                </a:lnTo>
                <a:lnTo>
                  <a:pt x="73857" y="769337"/>
                </a:lnTo>
                <a:lnTo>
                  <a:pt x="52085" y="730457"/>
                </a:lnTo>
                <a:lnTo>
                  <a:pt x="33843" y="689686"/>
                </a:lnTo>
                <a:lnTo>
                  <a:pt x="19323" y="647204"/>
                </a:lnTo>
                <a:lnTo>
                  <a:pt x="8715" y="603192"/>
                </a:lnTo>
                <a:lnTo>
                  <a:pt x="2210" y="557831"/>
                </a:lnTo>
                <a:lnTo>
                  <a:pt x="0" y="511302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53005" y="3188970"/>
            <a:ext cx="1082040" cy="1022985"/>
          </a:xfrm>
          <a:custGeom>
            <a:avLst/>
            <a:gdLst/>
            <a:ahLst/>
            <a:cxnLst/>
            <a:rect l="l" t="t" r="r" b="b"/>
            <a:pathLst>
              <a:path w="1082039" h="1022985">
                <a:moveTo>
                  <a:pt x="0" y="511301"/>
                </a:moveTo>
                <a:lnTo>
                  <a:pt x="2210" y="464753"/>
                </a:lnTo>
                <a:lnTo>
                  <a:pt x="8715" y="419378"/>
                </a:lnTo>
                <a:lnTo>
                  <a:pt x="19323" y="375355"/>
                </a:lnTo>
                <a:lnTo>
                  <a:pt x="33843" y="332866"/>
                </a:lnTo>
                <a:lnTo>
                  <a:pt x="52085" y="292091"/>
                </a:lnTo>
                <a:lnTo>
                  <a:pt x="73857" y="253209"/>
                </a:lnTo>
                <a:lnTo>
                  <a:pt x="98969" y="216402"/>
                </a:lnTo>
                <a:lnTo>
                  <a:pt x="127229" y="181850"/>
                </a:lnTo>
                <a:lnTo>
                  <a:pt x="158448" y="149733"/>
                </a:lnTo>
                <a:lnTo>
                  <a:pt x="192433" y="120230"/>
                </a:lnTo>
                <a:lnTo>
                  <a:pt x="228995" y="93524"/>
                </a:lnTo>
                <a:lnTo>
                  <a:pt x="267941" y="69793"/>
                </a:lnTo>
                <a:lnTo>
                  <a:pt x="309082" y="49219"/>
                </a:lnTo>
                <a:lnTo>
                  <a:pt x="352226" y="31981"/>
                </a:lnTo>
                <a:lnTo>
                  <a:pt x="397183" y="18259"/>
                </a:lnTo>
                <a:lnTo>
                  <a:pt x="443762" y="8235"/>
                </a:lnTo>
                <a:lnTo>
                  <a:pt x="491771" y="2088"/>
                </a:lnTo>
                <a:lnTo>
                  <a:pt x="541019" y="0"/>
                </a:lnTo>
                <a:lnTo>
                  <a:pt x="590268" y="2088"/>
                </a:lnTo>
                <a:lnTo>
                  <a:pt x="638277" y="8235"/>
                </a:lnTo>
                <a:lnTo>
                  <a:pt x="684856" y="18259"/>
                </a:lnTo>
                <a:lnTo>
                  <a:pt x="729813" y="31981"/>
                </a:lnTo>
                <a:lnTo>
                  <a:pt x="772957" y="49219"/>
                </a:lnTo>
                <a:lnTo>
                  <a:pt x="814098" y="69793"/>
                </a:lnTo>
                <a:lnTo>
                  <a:pt x="853044" y="93524"/>
                </a:lnTo>
                <a:lnTo>
                  <a:pt x="889606" y="120230"/>
                </a:lnTo>
                <a:lnTo>
                  <a:pt x="923591" y="149733"/>
                </a:lnTo>
                <a:lnTo>
                  <a:pt x="954810" y="181850"/>
                </a:lnTo>
                <a:lnTo>
                  <a:pt x="983070" y="216402"/>
                </a:lnTo>
                <a:lnTo>
                  <a:pt x="1008182" y="253209"/>
                </a:lnTo>
                <a:lnTo>
                  <a:pt x="1029954" y="292091"/>
                </a:lnTo>
                <a:lnTo>
                  <a:pt x="1048196" y="332866"/>
                </a:lnTo>
                <a:lnTo>
                  <a:pt x="1062716" y="375355"/>
                </a:lnTo>
                <a:lnTo>
                  <a:pt x="1073324" y="419378"/>
                </a:lnTo>
                <a:lnTo>
                  <a:pt x="1079829" y="464753"/>
                </a:lnTo>
                <a:lnTo>
                  <a:pt x="1082039" y="511301"/>
                </a:lnTo>
                <a:lnTo>
                  <a:pt x="1079829" y="557831"/>
                </a:lnTo>
                <a:lnTo>
                  <a:pt x="1073324" y="603192"/>
                </a:lnTo>
                <a:lnTo>
                  <a:pt x="1062716" y="647204"/>
                </a:lnTo>
                <a:lnTo>
                  <a:pt x="1048196" y="689686"/>
                </a:lnTo>
                <a:lnTo>
                  <a:pt x="1029954" y="730457"/>
                </a:lnTo>
                <a:lnTo>
                  <a:pt x="1008182" y="769337"/>
                </a:lnTo>
                <a:lnTo>
                  <a:pt x="983070" y="806145"/>
                </a:lnTo>
                <a:lnTo>
                  <a:pt x="954810" y="840701"/>
                </a:lnTo>
                <a:lnTo>
                  <a:pt x="923591" y="872823"/>
                </a:lnTo>
                <a:lnTo>
                  <a:pt x="889606" y="902331"/>
                </a:lnTo>
                <a:lnTo>
                  <a:pt x="853044" y="929044"/>
                </a:lnTo>
                <a:lnTo>
                  <a:pt x="814098" y="952782"/>
                </a:lnTo>
                <a:lnTo>
                  <a:pt x="772957" y="973363"/>
                </a:lnTo>
                <a:lnTo>
                  <a:pt x="729813" y="990608"/>
                </a:lnTo>
                <a:lnTo>
                  <a:pt x="684856" y="1004335"/>
                </a:lnTo>
                <a:lnTo>
                  <a:pt x="638277" y="1014364"/>
                </a:lnTo>
                <a:lnTo>
                  <a:pt x="590268" y="1020513"/>
                </a:lnTo>
                <a:lnTo>
                  <a:pt x="541019" y="1022603"/>
                </a:lnTo>
                <a:lnTo>
                  <a:pt x="491771" y="1020513"/>
                </a:lnTo>
                <a:lnTo>
                  <a:pt x="443762" y="1014364"/>
                </a:lnTo>
                <a:lnTo>
                  <a:pt x="397183" y="1004335"/>
                </a:lnTo>
                <a:lnTo>
                  <a:pt x="352226" y="990608"/>
                </a:lnTo>
                <a:lnTo>
                  <a:pt x="309082" y="973363"/>
                </a:lnTo>
                <a:lnTo>
                  <a:pt x="267941" y="952782"/>
                </a:lnTo>
                <a:lnTo>
                  <a:pt x="228995" y="929044"/>
                </a:lnTo>
                <a:lnTo>
                  <a:pt x="192433" y="902331"/>
                </a:lnTo>
                <a:lnTo>
                  <a:pt x="158448" y="872823"/>
                </a:lnTo>
                <a:lnTo>
                  <a:pt x="127229" y="840701"/>
                </a:lnTo>
                <a:lnTo>
                  <a:pt x="98969" y="806145"/>
                </a:lnTo>
                <a:lnTo>
                  <a:pt x="73857" y="769337"/>
                </a:lnTo>
                <a:lnTo>
                  <a:pt x="52085" y="730457"/>
                </a:lnTo>
                <a:lnTo>
                  <a:pt x="33843" y="689686"/>
                </a:lnTo>
                <a:lnTo>
                  <a:pt x="19323" y="647204"/>
                </a:lnTo>
                <a:lnTo>
                  <a:pt x="8715" y="603192"/>
                </a:lnTo>
                <a:lnTo>
                  <a:pt x="2210" y="557831"/>
                </a:lnTo>
                <a:lnTo>
                  <a:pt x="0" y="511301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67934" y="3208782"/>
            <a:ext cx="1082040" cy="1021080"/>
          </a:xfrm>
          <a:custGeom>
            <a:avLst/>
            <a:gdLst/>
            <a:ahLst/>
            <a:cxnLst/>
            <a:rect l="l" t="t" r="r" b="b"/>
            <a:pathLst>
              <a:path w="1082040" h="1021079">
                <a:moveTo>
                  <a:pt x="0" y="510539"/>
                </a:moveTo>
                <a:lnTo>
                  <a:pt x="2210" y="464073"/>
                </a:lnTo>
                <a:lnTo>
                  <a:pt x="8715" y="418775"/>
                </a:lnTo>
                <a:lnTo>
                  <a:pt x="19323" y="374826"/>
                </a:lnTo>
                <a:lnTo>
                  <a:pt x="33843" y="332405"/>
                </a:lnTo>
                <a:lnTo>
                  <a:pt x="52085" y="291693"/>
                </a:lnTo>
                <a:lnTo>
                  <a:pt x="73857" y="252871"/>
                </a:lnTo>
                <a:lnTo>
                  <a:pt x="98969" y="216118"/>
                </a:lnTo>
                <a:lnTo>
                  <a:pt x="127229" y="181615"/>
                </a:lnTo>
                <a:lnTo>
                  <a:pt x="158448" y="149542"/>
                </a:lnTo>
                <a:lnTo>
                  <a:pt x="192433" y="120080"/>
                </a:lnTo>
                <a:lnTo>
                  <a:pt x="228995" y="93409"/>
                </a:lnTo>
                <a:lnTo>
                  <a:pt x="267941" y="69708"/>
                </a:lnTo>
                <a:lnTo>
                  <a:pt x="309082" y="49160"/>
                </a:lnTo>
                <a:lnTo>
                  <a:pt x="352226" y="31943"/>
                </a:lnTo>
                <a:lnTo>
                  <a:pt x="397183" y="18238"/>
                </a:lnTo>
                <a:lnTo>
                  <a:pt x="443762" y="8226"/>
                </a:lnTo>
                <a:lnTo>
                  <a:pt x="491771" y="2086"/>
                </a:lnTo>
                <a:lnTo>
                  <a:pt x="541019" y="0"/>
                </a:lnTo>
                <a:lnTo>
                  <a:pt x="590268" y="2086"/>
                </a:lnTo>
                <a:lnTo>
                  <a:pt x="638277" y="8226"/>
                </a:lnTo>
                <a:lnTo>
                  <a:pt x="684856" y="18238"/>
                </a:lnTo>
                <a:lnTo>
                  <a:pt x="729813" y="31943"/>
                </a:lnTo>
                <a:lnTo>
                  <a:pt x="772957" y="49160"/>
                </a:lnTo>
                <a:lnTo>
                  <a:pt x="814098" y="69708"/>
                </a:lnTo>
                <a:lnTo>
                  <a:pt x="853044" y="93409"/>
                </a:lnTo>
                <a:lnTo>
                  <a:pt x="889606" y="120080"/>
                </a:lnTo>
                <a:lnTo>
                  <a:pt x="923591" y="149542"/>
                </a:lnTo>
                <a:lnTo>
                  <a:pt x="954810" y="181615"/>
                </a:lnTo>
                <a:lnTo>
                  <a:pt x="983070" y="216118"/>
                </a:lnTo>
                <a:lnTo>
                  <a:pt x="1008182" y="252871"/>
                </a:lnTo>
                <a:lnTo>
                  <a:pt x="1029954" y="291693"/>
                </a:lnTo>
                <a:lnTo>
                  <a:pt x="1048196" y="332405"/>
                </a:lnTo>
                <a:lnTo>
                  <a:pt x="1062716" y="374826"/>
                </a:lnTo>
                <a:lnTo>
                  <a:pt x="1073324" y="418775"/>
                </a:lnTo>
                <a:lnTo>
                  <a:pt x="1079829" y="464073"/>
                </a:lnTo>
                <a:lnTo>
                  <a:pt x="1082039" y="510539"/>
                </a:lnTo>
                <a:lnTo>
                  <a:pt x="1079829" y="557006"/>
                </a:lnTo>
                <a:lnTo>
                  <a:pt x="1073324" y="602304"/>
                </a:lnTo>
                <a:lnTo>
                  <a:pt x="1062716" y="646253"/>
                </a:lnTo>
                <a:lnTo>
                  <a:pt x="1048196" y="688674"/>
                </a:lnTo>
                <a:lnTo>
                  <a:pt x="1029954" y="729386"/>
                </a:lnTo>
                <a:lnTo>
                  <a:pt x="1008182" y="768208"/>
                </a:lnTo>
                <a:lnTo>
                  <a:pt x="983070" y="804961"/>
                </a:lnTo>
                <a:lnTo>
                  <a:pt x="954810" y="839464"/>
                </a:lnTo>
                <a:lnTo>
                  <a:pt x="923591" y="871537"/>
                </a:lnTo>
                <a:lnTo>
                  <a:pt x="889606" y="900999"/>
                </a:lnTo>
                <a:lnTo>
                  <a:pt x="853044" y="927670"/>
                </a:lnTo>
                <a:lnTo>
                  <a:pt x="814098" y="951371"/>
                </a:lnTo>
                <a:lnTo>
                  <a:pt x="772957" y="971919"/>
                </a:lnTo>
                <a:lnTo>
                  <a:pt x="729813" y="989136"/>
                </a:lnTo>
                <a:lnTo>
                  <a:pt x="684856" y="1002841"/>
                </a:lnTo>
                <a:lnTo>
                  <a:pt x="638277" y="1012853"/>
                </a:lnTo>
                <a:lnTo>
                  <a:pt x="590268" y="1018993"/>
                </a:lnTo>
                <a:lnTo>
                  <a:pt x="541019" y="1021079"/>
                </a:lnTo>
                <a:lnTo>
                  <a:pt x="491771" y="1018993"/>
                </a:lnTo>
                <a:lnTo>
                  <a:pt x="443762" y="1012853"/>
                </a:lnTo>
                <a:lnTo>
                  <a:pt x="397183" y="1002841"/>
                </a:lnTo>
                <a:lnTo>
                  <a:pt x="352226" y="989136"/>
                </a:lnTo>
                <a:lnTo>
                  <a:pt x="309082" y="971919"/>
                </a:lnTo>
                <a:lnTo>
                  <a:pt x="267941" y="951371"/>
                </a:lnTo>
                <a:lnTo>
                  <a:pt x="228995" y="927670"/>
                </a:lnTo>
                <a:lnTo>
                  <a:pt x="192433" y="900999"/>
                </a:lnTo>
                <a:lnTo>
                  <a:pt x="158448" y="871537"/>
                </a:lnTo>
                <a:lnTo>
                  <a:pt x="127229" y="839464"/>
                </a:lnTo>
                <a:lnTo>
                  <a:pt x="98969" y="804961"/>
                </a:lnTo>
                <a:lnTo>
                  <a:pt x="73857" y="768208"/>
                </a:lnTo>
                <a:lnTo>
                  <a:pt x="52085" y="729386"/>
                </a:lnTo>
                <a:lnTo>
                  <a:pt x="33843" y="688674"/>
                </a:lnTo>
                <a:lnTo>
                  <a:pt x="19323" y="646253"/>
                </a:lnTo>
                <a:lnTo>
                  <a:pt x="8715" y="602304"/>
                </a:lnTo>
                <a:lnTo>
                  <a:pt x="2210" y="557006"/>
                </a:lnTo>
                <a:lnTo>
                  <a:pt x="0" y="510539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08926" y="3208782"/>
            <a:ext cx="1082040" cy="1021080"/>
          </a:xfrm>
          <a:custGeom>
            <a:avLst/>
            <a:gdLst/>
            <a:ahLst/>
            <a:cxnLst/>
            <a:rect l="l" t="t" r="r" b="b"/>
            <a:pathLst>
              <a:path w="1082040" h="1021079">
                <a:moveTo>
                  <a:pt x="0" y="510539"/>
                </a:moveTo>
                <a:lnTo>
                  <a:pt x="2210" y="464073"/>
                </a:lnTo>
                <a:lnTo>
                  <a:pt x="8715" y="418775"/>
                </a:lnTo>
                <a:lnTo>
                  <a:pt x="19323" y="374826"/>
                </a:lnTo>
                <a:lnTo>
                  <a:pt x="33843" y="332405"/>
                </a:lnTo>
                <a:lnTo>
                  <a:pt x="52085" y="291693"/>
                </a:lnTo>
                <a:lnTo>
                  <a:pt x="73857" y="252871"/>
                </a:lnTo>
                <a:lnTo>
                  <a:pt x="98969" y="216118"/>
                </a:lnTo>
                <a:lnTo>
                  <a:pt x="127229" y="181615"/>
                </a:lnTo>
                <a:lnTo>
                  <a:pt x="158448" y="149542"/>
                </a:lnTo>
                <a:lnTo>
                  <a:pt x="192433" y="120080"/>
                </a:lnTo>
                <a:lnTo>
                  <a:pt x="228995" y="93409"/>
                </a:lnTo>
                <a:lnTo>
                  <a:pt x="267941" y="69708"/>
                </a:lnTo>
                <a:lnTo>
                  <a:pt x="309082" y="49160"/>
                </a:lnTo>
                <a:lnTo>
                  <a:pt x="352226" y="31943"/>
                </a:lnTo>
                <a:lnTo>
                  <a:pt x="397183" y="18238"/>
                </a:lnTo>
                <a:lnTo>
                  <a:pt x="443762" y="8226"/>
                </a:lnTo>
                <a:lnTo>
                  <a:pt x="491771" y="2086"/>
                </a:lnTo>
                <a:lnTo>
                  <a:pt x="541020" y="0"/>
                </a:lnTo>
                <a:lnTo>
                  <a:pt x="590268" y="2086"/>
                </a:lnTo>
                <a:lnTo>
                  <a:pt x="638277" y="8226"/>
                </a:lnTo>
                <a:lnTo>
                  <a:pt x="684856" y="18238"/>
                </a:lnTo>
                <a:lnTo>
                  <a:pt x="729813" y="31943"/>
                </a:lnTo>
                <a:lnTo>
                  <a:pt x="772957" y="49160"/>
                </a:lnTo>
                <a:lnTo>
                  <a:pt x="814098" y="69708"/>
                </a:lnTo>
                <a:lnTo>
                  <a:pt x="853044" y="93409"/>
                </a:lnTo>
                <a:lnTo>
                  <a:pt x="889606" y="120080"/>
                </a:lnTo>
                <a:lnTo>
                  <a:pt x="923591" y="149542"/>
                </a:lnTo>
                <a:lnTo>
                  <a:pt x="954810" y="181615"/>
                </a:lnTo>
                <a:lnTo>
                  <a:pt x="983070" y="216118"/>
                </a:lnTo>
                <a:lnTo>
                  <a:pt x="1008182" y="252871"/>
                </a:lnTo>
                <a:lnTo>
                  <a:pt x="1029954" y="291693"/>
                </a:lnTo>
                <a:lnTo>
                  <a:pt x="1048196" y="332405"/>
                </a:lnTo>
                <a:lnTo>
                  <a:pt x="1062716" y="374826"/>
                </a:lnTo>
                <a:lnTo>
                  <a:pt x="1073324" y="418775"/>
                </a:lnTo>
                <a:lnTo>
                  <a:pt x="1079829" y="464073"/>
                </a:lnTo>
                <a:lnTo>
                  <a:pt x="1082040" y="510539"/>
                </a:lnTo>
                <a:lnTo>
                  <a:pt x="1079829" y="557006"/>
                </a:lnTo>
                <a:lnTo>
                  <a:pt x="1073324" y="602304"/>
                </a:lnTo>
                <a:lnTo>
                  <a:pt x="1062716" y="646253"/>
                </a:lnTo>
                <a:lnTo>
                  <a:pt x="1048196" y="688674"/>
                </a:lnTo>
                <a:lnTo>
                  <a:pt x="1029954" y="729386"/>
                </a:lnTo>
                <a:lnTo>
                  <a:pt x="1008182" y="768208"/>
                </a:lnTo>
                <a:lnTo>
                  <a:pt x="983070" y="804961"/>
                </a:lnTo>
                <a:lnTo>
                  <a:pt x="954810" y="839464"/>
                </a:lnTo>
                <a:lnTo>
                  <a:pt x="923591" y="871537"/>
                </a:lnTo>
                <a:lnTo>
                  <a:pt x="889606" y="900999"/>
                </a:lnTo>
                <a:lnTo>
                  <a:pt x="853044" y="927670"/>
                </a:lnTo>
                <a:lnTo>
                  <a:pt x="814098" y="951371"/>
                </a:lnTo>
                <a:lnTo>
                  <a:pt x="772957" y="971919"/>
                </a:lnTo>
                <a:lnTo>
                  <a:pt x="729813" y="989136"/>
                </a:lnTo>
                <a:lnTo>
                  <a:pt x="684856" y="1002841"/>
                </a:lnTo>
                <a:lnTo>
                  <a:pt x="638277" y="1012853"/>
                </a:lnTo>
                <a:lnTo>
                  <a:pt x="590268" y="1018993"/>
                </a:lnTo>
                <a:lnTo>
                  <a:pt x="541020" y="1021079"/>
                </a:lnTo>
                <a:lnTo>
                  <a:pt x="491771" y="1018993"/>
                </a:lnTo>
                <a:lnTo>
                  <a:pt x="443762" y="1012853"/>
                </a:lnTo>
                <a:lnTo>
                  <a:pt x="397183" y="1002841"/>
                </a:lnTo>
                <a:lnTo>
                  <a:pt x="352226" y="989136"/>
                </a:lnTo>
                <a:lnTo>
                  <a:pt x="309082" y="971919"/>
                </a:lnTo>
                <a:lnTo>
                  <a:pt x="267941" y="951371"/>
                </a:lnTo>
                <a:lnTo>
                  <a:pt x="228995" y="927670"/>
                </a:lnTo>
                <a:lnTo>
                  <a:pt x="192433" y="900999"/>
                </a:lnTo>
                <a:lnTo>
                  <a:pt x="158448" y="871537"/>
                </a:lnTo>
                <a:lnTo>
                  <a:pt x="127229" y="839464"/>
                </a:lnTo>
                <a:lnTo>
                  <a:pt x="98969" y="804961"/>
                </a:lnTo>
                <a:lnTo>
                  <a:pt x="73857" y="768208"/>
                </a:lnTo>
                <a:lnTo>
                  <a:pt x="52085" y="729386"/>
                </a:lnTo>
                <a:lnTo>
                  <a:pt x="33843" y="688674"/>
                </a:lnTo>
                <a:lnTo>
                  <a:pt x="19323" y="646253"/>
                </a:lnTo>
                <a:lnTo>
                  <a:pt x="8715" y="602304"/>
                </a:lnTo>
                <a:lnTo>
                  <a:pt x="2210" y="557006"/>
                </a:lnTo>
                <a:lnTo>
                  <a:pt x="0" y="510539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211818" y="3214877"/>
            <a:ext cx="1080770" cy="1022985"/>
          </a:xfrm>
          <a:custGeom>
            <a:avLst/>
            <a:gdLst/>
            <a:ahLst/>
            <a:cxnLst/>
            <a:rect l="l" t="t" r="r" b="b"/>
            <a:pathLst>
              <a:path w="1080770" h="1022985">
                <a:moveTo>
                  <a:pt x="0" y="511302"/>
                </a:moveTo>
                <a:lnTo>
                  <a:pt x="2208" y="464772"/>
                </a:lnTo>
                <a:lnTo>
                  <a:pt x="8706" y="419411"/>
                </a:lnTo>
                <a:lnTo>
                  <a:pt x="19302" y="375399"/>
                </a:lnTo>
                <a:lnTo>
                  <a:pt x="33806" y="332917"/>
                </a:lnTo>
                <a:lnTo>
                  <a:pt x="52026" y="292146"/>
                </a:lnTo>
                <a:lnTo>
                  <a:pt x="73772" y="253266"/>
                </a:lnTo>
                <a:lnTo>
                  <a:pt x="98854" y="216458"/>
                </a:lnTo>
                <a:lnTo>
                  <a:pt x="127079" y="181902"/>
                </a:lnTo>
                <a:lnTo>
                  <a:pt x="158257" y="149780"/>
                </a:lnTo>
                <a:lnTo>
                  <a:pt x="192198" y="120272"/>
                </a:lnTo>
                <a:lnTo>
                  <a:pt x="228710" y="93559"/>
                </a:lnTo>
                <a:lnTo>
                  <a:pt x="267603" y="69821"/>
                </a:lnTo>
                <a:lnTo>
                  <a:pt x="308685" y="49240"/>
                </a:lnTo>
                <a:lnTo>
                  <a:pt x="351765" y="31995"/>
                </a:lnTo>
                <a:lnTo>
                  <a:pt x="396654" y="18268"/>
                </a:lnTo>
                <a:lnTo>
                  <a:pt x="443159" y="8239"/>
                </a:lnTo>
                <a:lnTo>
                  <a:pt x="491091" y="2090"/>
                </a:lnTo>
                <a:lnTo>
                  <a:pt x="540257" y="0"/>
                </a:lnTo>
                <a:lnTo>
                  <a:pt x="589424" y="2090"/>
                </a:lnTo>
                <a:lnTo>
                  <a:pt x="637356" y="8239"/>
                </a:lnTo>
                <a:lnTo>
                  <a:pt x="683861" y="18268"/>
                </a:lnTo>
                <a:lnTo>
                  <a:pt x="728750" y="31995"/>
                </a:lnTo>
                <a:lnTo>
                  <a:pt x="771830" y="49240"/>
                </a:lnTo>
                <a:lnTo>
                  <a:pt x="812912" y="69821"/>
                </a:lnTo>
                <a:lnTo>
                  <a:pt x="851805" y="93559"/>
                </a:lnTo>
                <a:lnTo>
                  <a:pt x="888317" y="120272"/>
                </a:lnTo>
                <a:lnTo>
                  <a:pt x="922258" y="149780"/>
                </a:lnTo>
                <a:lnTo>
                  <a:pt x="953436" y="181902"/>
                </a:lnTo>
                <a:lnTo>
                  <a:pt x="981661" y="216458"/>
                </a:lnTo>
                <a:lnTo>
                  <a:pt x="1006743" y="253266"/>
                </a:lnTo>
                <a:lnTo>
                  <a:pt x="1028489" y="292146"/>
                </a:lnTo>
                <a:lnTo>
                  <a:pt x="1046709" y="332917"/>
                </a:lnTo>
                <a:lnTo>
                  <a:pt x="1061213" y="375399"/>
                </a:lnTo>
                <a:lnTo>
                  <a:pt x="1071809" y="419411"/>
                </a:lnTo>
                <a:lnTo>
                  <a:pt x="1078307" y="464772"/>
                </a:lnTo>
                <a:lnTo>
                  <a:pt x="1080515" y="511302"/>
                </a:lnTo>
                <a:lnTo>
                  <a:pt x="1078307" y="557831"/>
                </a:lnTo>
                <a:lnTo>
                  <a:pt x="1071809" y="603192"/>
                </a:lnTo>
                <a:lnTo>
                  <a:pt x="1061213" y="647204"/>
                </a:lnTo>
                <a:lnTo>
                  <a:pt x="1046709" y="689686"/>
                </a:lnTo>
                <a:lnTo>
                  <a:pt x="1028489" y="730457"/>
                </a:lnTo>
                <a:lnTo>
                  <a:pt x="1006743" y="769337"/>
                </a:lnTo>
                <a:lnTo>
                  <a:pt x="981661" y="806145"/>
                </a:lnTo>
                <a:lnTo>
                  <a:pt x="953436" y="840701"/>
                </a:lnTo>
                <a:lnTo>
                  <a:pt x="922258" y="872823"/>
                </a:lnTo>
                <a:lnTo>
                  <a:pt x="888317" y="902331"/>
                </a:lnTo>
                <a:lnTo>
                  <a:pt x="851805" y="929044"/>
                </a:lnTo>
                <a:lnTo>
                  <a:pt x="812912" y="952782"/>
                </a:lnTo>
                <a:lnTo>
                  <a:pt x="771830" y="973363"/>
                </a:lnTo>
                <a:lnTo>
                  <a:pt x="728750" y="990608"/>
                </a:lnTo>
                <a:lnTo>
                  <a:pt x="683861" y="1004335"/>
                </a:lnTo>
                <a:lnTo>
                  <a:pt x="637356" y="1014364"/>
                </a:lnTo>
                <a:lnTo>
                  <a:pt x="589424" y="1020513"/>
                </a:lnTo>
                <a:lnTo>
                  <a:pt x="540257" y="1022604"/>
                </a:lnTo>
                <a:lnTo>
                  <a:pt x="491091" y="1020513"/>
                </a:lnTo>
                <a:lnTo>
                  <a:pt x="443159" y="1014364"/>
                </a:lnTo>
                <a:lnTo>
                  <a:pt x="396654" y="1004335"/>
                </a:lnTo>
                <a:lnTo>
                  <a:pt x="351765" y="990608"/>
                </a:lnTo>
                <a:lnTo>
                  <a:pt x="308685" y="973363"/>
                </a:lnTo>
                <a:lnTo>
                  <a:pt x="267603" y="952782"/>
                </a:lnTo>
                <a:lnTo>
                  <a:pt x="228710" y="929044"/>
                </a:lnTo>
                <a:lnTo>
                  <a:pt x="192198" y="902331"/>
                </a:lnTo>
                <a:lnTo>
                  <a:pt x="158257" y="872823"/>
                </a:lnTo>
                <a:lnTo>
                  <a:pt x="127079" y="840701"/>
                </a:lnTo>
                <a:lnTo>
                  <a:pt x="98854" y="806145"/>
                </a:lnTo>
                <a:lnTo>
                  <a:pt x="73772" y="769337"/>
                </a:lnTo>
                <a:lnTo>
                  <a:pt x="52026" y="730457"/>
                </a:lnTo>
                <a:lnTo>
                  <a:pt x="33806" y="689686"/>
                </a:lnTo>
                <a:lnTo>
                  <a:pt x="19302" y="647204"/>
                </a:lnTo>
                <a:lnTo>
                  <a:pt x="8706" y="603192"/>
                </a:lnTo>
                <a:lnTo>
                  <a:pt x="2208" y="557831"/>
                </a:lnTo>
                <a:lnTo>
                  <a:pt x="0" y="511302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84953" y="2806445"/>
            <a:ext cx="864235" cy="555625"/>
          </a:xfrm>
          <a:custGeom>
            <a:avLst/>
            <a:gdLst/>
            <a:ahLst/>
            <a:cxnLst/>
            <a:rect l="l" t="t" r="r" b="b"/>
            <a:pathLst>
              <a:path w="864235" h="555625">
                <a:moveTo>
                  <a:pt x="864235" y="0"/>
                </a:moveTo>
                <a:lnTo>
                  <a:pt x="0" y="555116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59702" y="2818638"/>
            <a:ext cx="808990" cy="539115"/>
          </a:xfrm>
          <a:custGeom>
            <a:avLst/>
            <a:gdLst/>
            <a:ahLst/>
            <a:cxnLst/>
            <a:rect l="l" t="t" r="r" b="b"/>
            <a:pathLst>
              <a:path w="808990" h="539114">
                <a:moveTo>
                  <a:pt x="0" y="0"/>
                </a:moveTo>
                <a:lnTo>
                  <a:pt x="808863" y="538988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433309" y="2654045"/>
            <a:ext cx="1936750" cy="711200"/>
          </a:xfrm>
          <a:custGeom>
            <a:avLst/>
            <a:gdLst/>
            <a:ahLst/>
            <a:cxnLst/>
            <a:rect l="l" t="t" r="r" b="b"/>
            <a:pathLst>
              <a:path w="1936750" h="711200">
                <a:moveTo>
                  <a:pt x="0" y="0"/>
                </a:moveTo>
                <a:lnTo>
                  <a:pt x="1936496" y="710818"/>
                </a:lnTo>
              </a:path>
            </a:pathLst>
          </a:custGeom>
          <a:ln w="28955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952226" y="3252978"/>
            <a:ext cx="1082040" cy="1022985"/>
          </a:xfrm>
          <a:custGeom>
            <a:avLst/>
            <a:gdLst/>
            <a:ahLst/>
            <a:cxnLst/>
            <a:rect l="l" t="t" r="r" b="b"/>
            <a:pathLst>
              <a:path w="1082040" h="1022985">
                <a:moveTo>
                  <a:pt x="0" y="511302"/>
                </a:moveTo>
                <a:lnTo>
                  <a:pt x="2210" y="464772"/>
                </a:lnTo>
                <a:lnTo>
                  <a:pt x="8715" y="419411"/>
                </a:lnTo>
                <a:lnTo>
                  <a:pt x="19323" y="375399"/>
                </a:lnTo>
                <a:lnTo>
                  <a:pt x="33843" y="332917"/>
                </a:lnTo>
                <a:lnTo>
                  <a:pt x="52085" y="292146"/>
                </a:lnTo>
                <a:lnTo>
                  <a:pt x="73857" y="253266"/>
                </a:lnTo>
                <a:lnTo>
                  <a:pt x="98969" y="216458"/>
                </a:lnTo>
                <a:lnTo>
                  <a:pt x="127229" y="181902"/>
                </a:lnTo>
                <a:lnTo>
                  <a:pt x="158448" y="149780"/>
                </a:lnTo>
                <a:lnTo>
                  <a:pt x="192433" y="120272"/>
                </a:lnTo>
                <a:lnTo>
                  <a:pt x="228995" y="93559"/>
                </a:lnTo>
                <a:lnTo>
                  <a:pt x="267941" y="69821"/>
                </a:lnTo>
                <a:lnTo>
                  <a:pt x="309082" y="49240"/>
                </a:lnTo>
                <a:lnTo>
                  <a:pt x="352226" y="31995"/>
                </a:lnTo>
                <a:lnTo>
                  <a:pt x="397183" y="18268"/>
                </a:lnTo>
                <a:lnTo>
                  <a:pt x="443762" y="8239"/>
                </a:lnTo>
                <a:lnTo>
                  <a:pt x="491771" y="2090"/>
                </a:lnTo>
                <a:lnTo>
                  <a:pt x="541020" y="0"/>
                </a:lnTo>
                <a:lnTo>
                  <a:pt x="590268" y="2090"/>
                </a:lnTo>
                <a:lnTo>
                  <a:pt x="638277" y="8239"/>
                </a:lnTo>
                <a:lnTo>
                  <a:pt x="684856" y="18268"/>
                </a:lnTo>
                <a:lnTo>
                  <a:pt x="729813" y="31995"/>
                </a:lnTo>
                <a:lnTo>
                  <a:pt x="772957" y="49240"/>
                </a:lnTo>
                <a:lnTo>
                  <a:pt x="814098" y="69821"/>
                </a:lnTo>
                <a:lnTo>
                  <a:pt x="853044" y="93559"/>
                </a:lnTo>
                <a:lnTo>
                  <a:pt x="889606" y="120272"/>
                </a:lnTo>
                <a:lnTo>
                  <a:pt x="923591" y="149780"/>
                </a:lnTo>
                <a:lnTo>
                  <a:pt x="954810" y="181902"/>
                </a:lnTo>
                <a:lnTo>
                  <a:pt x="983070" y="216458"/>
                </a:lnTo>
                <a:lnTo>
                  <a:pt x="1008182" y="253266"/>
                </a:lnTo>
                <a:lnTo>
                  <a:pt x="1029954" y="292146"/>
                </a:lnTo>
                <a:lnTo>
                  <a:pt x="1048196" y="332917"/>
                </a:lnTo>
                <a:lnTo>
                  <a:pt x="1062716" y="375399"/>
                </a:lnTo>
                <a:lnTo>
                  <a:pt x="1073324" y="419411"/>
                </a:lnTo>
                <a:lnTo>
                  <a:pt x="1079829" y="464772"/>
                </a:lnTo>
                <a:lnTo>
                  <a:pt x="1082040" y="511302"/>
                </a:lnTo>
                <a:lnTo>
                  <a:pt x="1079829" y="557831"/>
                </a:lnTo>
                <a:lnTo>
                  <a:pt x="1073324" y="603192"/>
                </a:lnTo>
                <a:lnTo>
                  <a:pt x="1062716" y="647204"/>
                </a:lnTo>
                <a:lnTo>
                  <a:pt x="1048196" y="689686"/>
                </a:lnTo>
                <a:lnTo>
                  <a:pt x="1029954" y="730457"/>
                </a:lnTo>
                <a:lnTo>
                  <a:pt x="1008182" y="769337"/>
                </a:lnTo>
                <a:lnTo>
                  <a:pt x="983070" y="806145"/>
                </a:lnTo>
                <a:lnTo>
                  <a:pt x="954810" y="840701"/>
                </a:lnTo>
                <a:lnTo>
                  <a:pt x="923591" y="872823"/>
                </a:lnTo>
                <a:lnTo>
                  <a:pt x="889606" y="902331"/>
                </a:lnTo>
                <a:lnTo>
                  <a:pt x="853044" y="929044"/>
                </a:lnTo>
                <a:lnTo>
                  <a:pt x="814098" y="952782"/>
                </a:lnTo>
                <a:lnTo>
                  <a:pt x="772957" y="973363"/>
                </a:lnTo>
                <a:lnTo>
                  <a:pt x="729813" y="990608"/>
                </a:lnTo>
                <a:lnTo>
                  <a:pt x="684856" y="1004335"/>
                </a:lnTo>
                <a:lnTo>
                  <a:pt x="638277" y="1014364"/>
                </a:lnTo>
                <a:lnTo>
                  <a:pt x="590268" y="1020513"/>
                </a:lnTo>
                <a:lnTo>
                  <a:pt x="541020" y="1022604"/>
                </a:lnTo>
                <a:lnTo>
                  <a:pt x="491771" y="1020513"/>
                </a:lnTo>
                <a:lnTo>
                  <a:pt x="443762" y="1014364"/>
                </a:lnTo>
                <a:lnTo>
                  <a:pt x="397183" y="1004335"/>
                </a:lnTo>
                <a:lnTo>
                  <a:pt x="352226" y="990608"/>
                </a:lnTo>
                <a:lnTo>
                  <a:pt x="309082" y="973363"/>
                </a:lnTo>
                <a:lnTo>
                  <a:pt x="267941" y="952782"/>
                </a:lnTo>
                <a:lnTo>
                  <a:pt x="228995" y="929044"/>
                </a:lnTo>
                <a:lnTo>
                  <a:pt x="192433" y="902331"/>
                </a:lnTo>
                <a:lnTo>
                  <a:pt x="158448" y="872823"/>
                </a:lnTo>
                <a:lnTo>
                  <a:pt x="127229" y="840701"/>
                </a:lnTo>
                <a:lnTo>
                  <a:pt x="98969" y="806145"/>
                </a:lnTo>
                <a:lnTo>
                  <a:pt x="73857" y="769337"/>
                </a:lnTo>
                <a:lnTo>
                  <a:pt x="52085" y="730457"/>
                </a:lnTo>
                <a:lnTo>
                  <a:pt x="33843" y="689686"/>
                </a:lnTo>
                <a:lnTo>
                  <a:pt x="19323" y="647204"/>
                </a:lnTo>
                <a:lnTo>
                  <a:pt x="8715" y="603192"/>
                </a:lnTo>
                <a:lnTo>
                  <a:pt x="2210" y="557831"/>
                </a:lnTo>
                <a:lnTo>
                  <a:pt x="0" y="511302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433309" y="2426970"/>
            <a:ext cx="3677920" cy="975994"/>
          </a:xfrm>
          <a:custGeom>
            <a:avLst/>
            <a:gdLst/>
            <a:ahLst/>
            <a:cxnLst/>
            <a:rect l="l" t="t" r="r" b="b"/>
            <a:pathLst>
              <a:path w="3677920" h="975995">
                <a:moveTo>
                  <a:pt x="0" y="0"/>
                </a:moveTo>
                <a:lnTo>
                  <a:pt x="3677793" y="975740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318747" y="3331464"/>
            <a:ext cx="284988" cy="2788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047476" y="3489959"/>
            <a:ext cx="367283" cy="3169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099292" y="3736847"/>
            <a:ext cx="111252" cy="1066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186159" y="3901440"/>
            <a:ext cx="249935" cy="2788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446764" y="3823715"/>
            <a:ext cx="423672" cy="4236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682983" y="3564635"/>
            <a:ext cx="269748" cy="26974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97140" y="3407664"/>
            <a:ext cx="658368" cy="6583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451847" y="3442715"/>
            <a:ext cx="614172" cy="6141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687567" y="3457955"/>
            <a:ext cx="402336" cy="40233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196584" y="3427476"/>
            <a:ext cx="297179" cy="2971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12179" y="3735323"/>
            <a:ext cx="451103" cy="3566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74664" y="4012691"/>
            <a:ext cx="137160" cy="12039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962400" y="3436620"/>
            <a:ext cx="576072" cy="57607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151888" y="3371088"/>
            <a:ext cx="684276" cy="6858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227564" y="9144"/>
            <a:ext cx="1964434" cy="108661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222992" y="1100327"/>
            <a:ext cx="1969135" cy="0"/>
          </a:xfrm>
          <a:custGeom>
            <a:avLst/>
            <a:gdLst/>
            <a:ahLst/>
            <a:cxnLst/>
            <a:rect l="l" t="t" r="r" b="b"/>
            <a:pathLst>
              <a:path w="1969134">
                <a:moveTo>
                  <a:pt x="0" y="0"/>
                </a:moveTo>
                <a:lnTo>
                  <a:pt x="1969007" y="0"/>
                </a:lnTo>
              </a:path>
            </a:pathLst>
          </a:custGeom>
          <a:ln w="9144">
            <a:solidFill>
              <a:srgbClr val="1E4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222992" y="4572"/>
            <a:ext cx="1969135" cy="1096010"/>
          </a:xfrm>
          <a:custGeom>
            <a:avLst/>
            <a:gdLst/>
            <a:ahLst/>
            <a:cxnLst/>
            <a:rect l="l" t="t" r="r" b="b"/>
            <a:pathLst>
              <a:path w="1969134" h="1096010">
                <a:moveTo>
                  <a:pt x="1969007" y="0"/>
                </a:moveTo>
                <a:lnTo>
                  <a:pt x="0" y="0"/>
                </a:lnTo>
                <a:lnTo>
                  <a:pt x="0" y="1095755"/>
                </a:lnTo>
              </a:path>
            </a:pathLst>
          </a:custGeom>
          <a:ln w="9144">
            <a:solidFill>
              <a:srgbClr val="1E4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753856" y="0"/>
            <a:ext cx="1473707" cy="109575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749283" y="758"/>
            <a:ext cx="1483360" cy="1099820"/>
          </a:xfrm>
          <a:custGeom>
            <a:avLst/>
            <a:gdLst/>
            <a:ahLst/>
            <a:cxnLst/>
            <a:rect l="l" t="t" r="r" b="b"/>
            <a:pathLst>
              <a:path w="1483359" h="1099820">
                <a:moveTo>
                  <a:pt x="0" y="1099569"/>
                </a:moveTo>
                <a:lnTo>
                  <a:pt x="1482852" y="1099569"/>
                </a:lnTo>
                <a:lnTo>
                  <a:pt x="1482852" y="0"/>
                </a:lnTo>
              </a:path>
            </a:pathLst>
          </a:custGeom>
          <a:ln w="9144">
            <a:solidFill>
              <a:srgbClr val="1E4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749283" y="758"/>
            <a:ext cx="0" cy="1099820"/>
          </a:xfrm>
          <a:custGeom>
            <a:avLst/>
            <a:gdLst/>
            <a:ahLst/>
            <a:cxnLst/>
            <a:rect l="l" t="t" r="r" b="b"/>
            <a:pathLst>
              <a:path h="1099820">
                <a:moveTo>
                  <a:pt x="0" y="0"/>
                </a:moveTo>
                <a:lnTo>
                  <a:pt x="0" y="1099569"/>
                </a:lnTo>
              </a:path>
            </a:pathLst>
          </a:custGeom>
          <a:ln w="9144">
            <a:solidFill>
              <a:srgbClr val="1E4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85900" y="629412"/>
            <a:ext cx="277748" cy="15024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>
            <a:spLocks noGrp="1"/>
          </p:cNvSpPr>
          <p:nvPr>
            <p:ph type="title"/>
          </p:nvPr>
        </p:nvSpPr>
        <p:spPr>
          <a:xfrm>
            <a:off x="1952370" y="610870"/>
            <a:ext cx="1976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/>
              <a:t>MAPSENS</a:t>
            </a:r>
            <a:r>
              <a:rPr sz="1800" spc="-210" dirty="0"/>
              <a:t> </a:t>
            </a:r>
            <a:r>
              <a:rPr sz="1800" spc="-65" dirty="0"/>
              <a:t>AGRO</a:t>
            </a:r>
            <a:endParaRPr sz="1800"/>
          </a:p>
        </p:txBody>
      </p:sp>
      <p:sp>
        <p:nvSpPr>
          <p:cNvPr id="60" name="object 60"/>
          <p:cNvSpPr/>
          <p:nvPr/>
        </p:nvSpPr>
        <p:spPr>
          <a:xfrm>
            <a:off x="1757933" y="549401"/>
            <a:ext cx="2281555" cy="449580"/>
          </a:xfrm>
          <a:custGeom>
            <a:avLst/>
            <a:gdLst/>
            <a:ahLst/>
            <a:cxnLst/>
            <a:rect l="l" t="t" r="r" b="b"/>
            <a:pathLst>
              <a:path w="2281554" h="449580">
                <a:moveTo>
                  <a:pt x="0" y="74930"/>
                </a:moveTo>
                <a:lnTo>
                  <a:pt x="5885" y="45755"/>
                </a:lnTo>
                <a:lnTo>
                  <a:pt x="21939" y="21939"/>
                </a:lnTo>
                <a:lnTo>
                  <a:pt x="45755" y="5885"/>
                </a:lnTo>
                <a:lnTo>
                  <a:pt x="74930" y="0"/>
                </a:lnTo>
                <a:lnTo>
                  <a:pt x="2206498" y="0"/>
                </a:lnTo>
                <a:lnTo>
                  <a:pt x="2235672" y="5885"/>
                </a:lnTo>
                <a:lnTo>
                  <a:pt x="2259488" y="21939"/>
                </a:lnTo>
                <a:lnTo>
                  <a:pt x="2275542" y="45755"/>
                </a:lnTo>
                <a:lnTo>
                  <a:pt x="2281428" y="74930"/>
                </a:lnTo>
                <a:lnTo>
                  <a:pt x="2281428" y="374650"/>
                </a:lnTo>
                <a:lnTo>
                  <a:pt x="2275542" y="403824"/>
                </a:lnTo>
                <a:lnTo>
                  <a:pt x="2259488" y="427640"/>
                </a:lnTo>
                <a:lnTo>
                  <a:pt x="2235672" y="443694"/>
                </a:lnTo>
                <a:lnTo>
                  <a:pt x="2206498" y="449580"/>
                </a:lnTo>
                <a:lnTo>
                  <a:pt x="74930" y="449580"/>
                </a:lnTo>
                <a:lnTo>
                  <a:pt x="45755" y="443694"/>
                </a:lnTo>
                <a:lnTo>
                  <a:pt x="21939" y="427640"/>
                </a:lnTo>
                <a:lnTo>
                  <a:pt x="5885" y="403824"/>
                </a:lnTo>
                <a:lnTo>
                  <a:pt x="0" y="374650"/>
                </a:lnTo>
                <a:lnTo>
                  <a:pt x="0" y="74930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230366"/>
            <a:ext cx="12192000" cy="1610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03631"/>
            <a:ext cx="1603248" cy="1418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472" y="644651"/>
            <a:ext cx="112395" cy="53340"/>
          </a:xfrm>
          <a:custGeom>
            <a:avLst/>
            <a:gdLst/>
            <a:ahLst/>
            <a:cxnLst/>
            <a:rect l="l" t="t" r="r" b="b"/>
            <a:pathLst>
              <a:path w="112394" h="53340">
                <a:moveTo>
                  <a:pt x="112394" y="0"/>
                </a:moveTo>
                <a:lnTo>
                  <a:pt x="0" y="53339"/>
                </a:lnTo>
              </a:path>
            </a:pathLst>
          </a:custGeom>
          <a:ln w="9144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62811" y="1263396"/>
            <a:ext cx="182879" cy="243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6502" y="1608582"/>
            <a:ext cx="1087120" cy="1033780"/>
          </a:xfrm>
          <a:custGeom>
            <a:avLst/>
            <a:gdLst/>
            <a:ahLst/>
            <a:cxnLst/>
            <a:rect l="l" t="t" r="r" b="b"/>
            <a:pathLst>
              <a:path w="1087120" h="1033780">
                <a:moveTo>
                  <a:pt x="0" y="516635"/>
                </a:moveTo>
                <a:lnTo>
                  <a:pt x="2220" y="469605"/>
                </a:lnTo>
                <a:lnTo>
                  <a:pt x="8753" y="423759"/>
                </a:lnTo>
                <a:lnTo>
                  <a:pt x="19407" y="379280"/>
                </a:lnTo>
                <a:lnTo>
                  <a:pt x="33990" y="336349"/>
                </a:lnTo>
                <a:lnTo>
                  <a:pt x="52310" y="295149"/>
                </a:lnTo>
                <a:lnTo>
                  <a:pt x="74176" y="255862"/>
                </a:lnTo>
                <a:lnTo>
                  <a:pt x="99396" y="218671"/>
                </a:lnTo>
                <a:lnTo>
                  <a:pt x="127777" y="183758"/>
                </a:lnTo>
                <a:lnTo>
                  <a:pt x="159129" y="151304"/>
                </a:lnTo>
                <a:lnTo>
                  <a:pt x="193259" y="121493"/>
                </a:lnTo>
                <a:lnTo>
                  <a:pt x="229976" y="94507"/>
                </a:lnTo>
                <a:lnTo>
                  <a:pt x="269087" y="70527"/>
                </a:lnTo>
                <a:lnTo>
                  <a:pt x="310402" y="49736"/>
                </a:lnTo>
                <a:lnTo>
                  <a:pt x="353727" y="32317"/>
                </a:lnTo>
                <a:lnTo>
                  <a:pt x="398872" y="18452"/>
                </a:lnTo>
                <a:lnTo>
                  <a:pt x="445645" y="8322"/>
                </a:lnTo>
                <a:lnTo>
                  <a:pt x="493853" y="2110"/>
                </a:lnTo>
                <a:lnTo>
                  <a:pt x="543306" y="0"/>
                </a:lnTo>
                <a:lnTo>
                  <a:pt x="592758" y="2110"/>
                </a:lnTo>
                <a:lnTo>
                  <a:pt x="640966" y="8322"/>
                </a:lnTo>
                <a:lnTo>
                  <a:pt x="687739" y="18452"/>
                </a:lnTo>
                <a:lnTo>
                  <a:pt x="732884" y="32317"/>
                </a:lnTo>
                <a:lnTo>
                  <a:pt x="776209" y="49736"/>
                </a:lnTo>
                <a:lnTo>
                  <a:pt x="817524" y="70527"/>
                </a:lnTo>
                <a:lnTo>
                  <a:pt x="856635" y="94507"/>
                </a:lnTo>
                <a:lnTo>
                  <a:pt x="893352" y="121493"/>
                </a:lnTo>
                <a:lnTo>
                  <a:pt x="927482" y="151304"/>
                </a:lnTo>
                <a:lnTo>
                  <a:pt x="958834" y="183758"/>
                </a:lnTo>
                <a:lnTo>
                  <a:pt x="987215" y="218671"/>
                </a:lnTo>
                <a:lnTo>
                  <a:pt x="1012435" y="255862"/>
                </a:lnTo>
                <a:lnTo>
                  <a:pt x="1034301" y="295149"/>
                </a:lnTo>
                <a:lnTo>
                  <a:pt x="1052621" y="336349"/>
                </a:lnTo>
                <a:lnTo>
                  <a:pt x="1067204" y="379280"/>
                </a:lnTo>
                <a:lnTo>
                  <a:pt x="1077858" y="423759"/>
                </a:lnTo>
                <a:lnTo>
                  <a:pt x="1084391" y="469605"/>
                </a:lnTo>
                <a:lnTo>
                  <a:pt x="1086611" y="516635"/>
                </a:lnTo>
                <a:lnTo>
                  <a:pt x="1084391" y="563666"/>
                </a:lnTo>
                <a:lnTo>
                  <a:pt x="1077858" y="609512"/>
                </a:lnTo>
                <a:lnTo>
                  <a:pt x="1067204" y="653991"/>
                </a:lnTo>
                <a:lnTo>
                  <a:pt x="1052621" y="696922"/>
                </a:lnTo>
                <a:lnTo>
                  <a:pt x="1034301" y="738122"/>
                </a:lnTo>
                <a:lnTo>
                  <a:pt x="1012435" y="777409"/>
                </a:lnTo>
                <a:lnTo>
                  <a:pt x="987215" y="814600"/>
                </a:lnTo>
                <a:lnTo>
                  <a:pt x="958834" y="849513"/>
                </a:lnTo>
                <a:lnTo>
                  <a:pt x="927482" y="881967"/>
                </a:lnTo>
                <a:lnTo>
                  <a:pt x="893352" y="911778"/>
                </a:lnTo>
                <a:lnTo>
                  <a:pt x="856635" y="938764"/>
                </a:lnTo>
                <a:lnTo>
                  <a:pt x="817524" y="962744"/>
                </a:lnTo>
                <a:lnTo>
                  <a:pt x="776209" y="983535"/>
                </a:lnTo>
                <a:lnTo>
                  <a:pt x="732884" y="1000954"/>
                </a:lnTo>
                <a:lnTo>
                  <a:pt x="687739" y="1014819"/>
                </a:lnTo>
                <a:lnTo>
                  <a:pt x="640966" y="1024949"/>
                </a:lnTo>
                <a:lnTo>
                  <a:pt x="592758" y="1031161"/>
                </a:lnTo>
                <a:lnTo>
                  <a:pt x="543306" y="1033271"/>
                </a:lnTo>
                <a:lnTo>
                  <a:pt x="493853" y="1031161"/>
                </a:lnTo>
                <a:lnTo>
                  <a:pt x="445645" y="1024949"/>
                </a:lnTo>
                <a:lnTo>
                  <a:pt x="398872" y="1014819"/>
                </a:lnTo>
                <a:lnTo>
                  <a:pt x="353727" y="1000954"/>
                </a:lnTo>
                <a:lnTo>
                  <a:pt x="310402" y="983535"/>
                </a:lnTo>
                <a:lnTo>
                  <a:pt x="269087" y="962744"/>
                </a:lnTo>
                <a:lnTo>
                  <a:pt x="229976" y="938764"/>
                </a:lnTo>
                <a:lnTo>
                  <a:pt x="193259" y="911778"/>
                </a:lnTo>
                <a:lnTo>
                  <a:pt x="159129" y="881967"/>
                </a:lnTo>
                <a:lnTo>
                  <a:pt x="127777" y="849513"/>
                </a:lnTo>
                <a:lnTo>
                  <a:pt x="99396" y="814600"/>
                </a:lnTo>
                <a:lnTo>
                  <a:pt x="74176" y="777409"/>
                </a:lnTo>
                <a:lnTo>
                  <a:pt x="52310" y="738122"/>
                </a:lnTo>
                <a:lnTo>
                  <a:pt x="33990" y="696922"/>
                </a:lnTo>
                <a:lnTo>
                  <a:pt x="19407" y="653991"/>
                </a:lnTo>
                <a:lnTo>
                  <a:pt x="8753" y="609512"/>
                </a:lnTo>
                <a:lnTo>
                  <a:pt x="2220" y="563666"/>
                </a:lnTo>
                <a:lnTo>
                  <a:pt x="0" y="516635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7952" y="1783079"/>
            <a:ext cx="769619" cy="7071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33855" y="1499616"/>
            <a:ext cx="167005" cy="259715"/>
          </a:xfrm>
          <a:custGeom>
            <a:avLst/>
            <a:gdLst/>
            <a:ahLst/>
            <a:cxnLst/>
            <a:rect l="l" t="t" r="r" b="b"/>
            <a:pathLst>
              <a:path w="167005" h="259714">
                <a:moveTo>
                  <a:pt x="0" y="259714"/>
                </a:moveTo>
                <a:lnTo>
                  <a:pt x="167005" y="0"/>
                </a:lnTo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39361" y="773430"/>
            <a:ext cx="561975" cy="14604"/>
          </a:xfrm>
          <a:custGeom>
            <a:avLst/>
            <a:gdLst/>
            <a:ahLst/>
            <a:cxnLst/>
            <a:rect l="l" t="t" r="r" b="b"/>
            <a:pathLst>
              <a:path w="561975" h="14604">
                <a:moveTo>
                  <a:pt x="0" y="0"/>
                </a:moveTo>
                <a:lnTo>
                  <a:pt x="561721" y="14097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00194" y="563118"/>
            <a:ext cx="3362325" cy="449580"/>
          </a:xfrm>
          <a:custGeom>
            <a:avLst/>
            <a:gdLst/>
            <a:ahLst/>
            <a:cxnLst/>
            <a:rect l="l" t="t" r="r" b="b"/>
            <a:pathLst>
              <a:path w="3362325" h="449580">
                <a:moveTo>
                  <a:pt x="0" y="74930"/>
                </a:moveTo>
                <a:lnTo>
                  <a:pt x="5885" y="45755"/>
                </a:lnTo>
                <a:lnTo>
                  <a:pt x="21939" y="21939"/>
                </a:lnTo>
                <a:lnTo>
                  <a:pt x="45755" y="5885"/>
                </a:lnTo>
                <a:lnTo>
                  <a:pt x="74929" y="0"/>
                </a:lnTo>
                <a:lnTo>
                  <a:pt x="3287013" y="0"/>
                </a:lnTo>
                <a:lnTo>
                  <a:pt x="3316188" y="5885"/>
                </a:lnTo>
                <a:lnTo>
                  <a:pt x="3340004" y="21939"/>
                </a:lnTo>
                <a:lnTo>
                  <a:pt x="3356058" y="45755"/>
                </a:lnTo>
                <a:lnTo>
                  <a:pt x="3361944" y="74930"/>
                </a:lnTo>
                <a:lnTo>
                  <a:pt x="3361944" y="374650"/>
                </a:lnTo>
                <a:lnTo>
                  <a:pt x="3356058" y="403824"/>
                </a:lnTo>
                <a:lnTo>
                  <a:pt x="3340004" y="427640"/>
                </a:lnTo>
                <a:lnTo>
                  <a:pt x="3316188" y="443694"/>
                </a:lnTo>
                <a:lnTo>
                  <a:pt x="3287013" y="449580"/>
                </a:lnTo>
                <a:lnTo>
                  <a:pt x="74929" y="449580"/>
                </a:lnTo>
                <a:lnTo>
                  <a:pt x="45755" y="443694"/>
                </a:lnTo>
                <a:lnTo>
                  <a:pt x="21939" y="427640"/>
                </a:lnTo>
                <a:lnTo>
                  <a:pt x="5885" y="403824"/>
                </a:lnTo>
                <a:lnTo>
                  <a:pt x="0" y="374650"/>
                </a:lnTo>
                <a:lnTo>
                  <a:pt x="0" y="74930"/>
                </a:lnTo>
                <a:close/>
              </a:path>
            </a:pathLst>
          </a:custGeom>
          <a:ln w="28955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883658" y="628269"/>
            <a:ext cx="2752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75" dirty="0">
                <a:solidFill>
                  <a:srgbClr val="2E5496"/>
                </a:solidFill>
                <a:latin typeface="Verdana"/>
                <a:cs typeface="Verdana"/>
              </a:rPr>
              <a:t>DISTRIBUIDOR</a:t>
            </a:r>
            <a:r>
              <a:rPr sz="1800" b="1" spc="-19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1800" b="1" spc="-160" dirty="0">
                <a:solidFill>
                  <a:srgbClr val="2E5496"/>
                </a:solidFill>
                <a:latin typeface="Verdana"/>
                <a:cs typeface="Verdana"/>
              </a:rPr>
              <a:t>OFICIAL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81165" y="1012697"/>
            <a:ext cx="635" cy="694690"/>
          </a:xfrm>
          <a:custGeom>
            <a:avLst/>
            <a:gdLst/>
            <a:ahLst/>
            <a:cxnLst/>
            <a:rect l="l" t="t" r="r" b="b"/>
            <a:pathLst>
              <a:path w="635" h="694689">
                <a:moveTo>
                  <a:pt x="508" y="694181"/>
                </a:moveTo>
                <a:lnTo>
                  <a:pt x="0" y="0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39361" y="1706117"/>
            <a:ext cx="4485640" cy="1923414"/>
          </a:xfrm>
          <a:custGeom>
            <a:avLst/>
            <a:gdLst/>
            <a:ahLst/>
            <a:cxnLst/>
            <a:rect l="l" t="t" r="r" b="b"/>
            <a:pathLst>
              <a:path w="4485640" h="1923414">
                <a:moveTo>
                  <a:pt x="0" y="320548"/>
                </a:moveTo>
                <a:lnTo>
                  <a:pt x="3475" y="273178"/>
                </a:lnTo>
                <a:lnTo>
                  <a:pt x="13571" y="227967"/>
                </a:lnTo>
                <a:lnTo>
                  <a:pt x="29791" y="185411"/>
                </a:lnTo>
                <a:lnTo>
                  <a:pt x="51641" y="146004"/>
                </a:lnTo>
                <a:lnTo>
                  <a:pt x="78623" y="110243"/>
                </a:lnTo>
                <a:lnTo>
                  <a:pt x="110243" y="78623"/>
                </a:lnTo>
                <a:lnTo>
                  <a:pt x="146004" y="51641"/>
                </a:lnTo>
                <a:lnTo>
                  <a:pt x="185411" y="29791"/>
                </a:lnTo>
                <a:lnTo>
                  <a:pt x="227967" y="13571"/>
                </a:lnTo>
                <a:lnTo>
                  <a:pt x="273178" y="3475"/>
                </a:lnTo>
                <a:lnTo>
                  <a:pt x="320548" y="0"/>
                </a:lnTo>
                <a:lnTo>
                  <a:pt x="4164584" y="0"/>
                </a:lnTo>
                <a:lnTo>
                  <a:pt x="4211953" y="3475"/>
                </a:lnTo>
                <a:lnTo>
                  <a:pt x="4257164" y="13571"/>
                </a:lnTo>
                <a:lnTo>
                  <a:pt x="4299720" y="29791"/>
                </a:lnTo>
                <a:lnTo>
                  <a:pt x="4339127" y="51641"/>
                </a:lnTo>
                <a:lnTo>
                  <a:pt x="4374888" y="78623"/>
                </a:lnTo>
                <a:lnTo>
                  <a:pt x="4406508" y="110243"/>
                </a:lnTo>
                <a:lnTo>
                  <a:pt x="4433490" y="146004"/>
                </a:lnTo>
                <a:lnTo>
                  <a:pt x="4455340" y="185411"/>
                </a:lnTo>
                <a:lnTo>
                  <a:pt x="4471560" y="227967"/>
                </a:lnTo>
                <a:lnTo>
                  <a:pt x="4481656" y="273178"/>
                </a:lnTo>
                <a:lnTo>
                  <a:pt x="4485132" y="320548"/>
                </a:lnTo>
                <a:lnTo>
                  <a:pt x="4485132" y="1602740"/>
                </a:lnTo>
                <a:lnTo>
                  <a:pt x="4481656" y="1650109"/>
                </a:lnTo>
                <a:lnTo>
                  <a:pt x="4471560" y="1695320"/>
                </a:lnTo>
                <a:lnTo>
                  <a:pt x="4455340" y="1737876"/>
                </a:lnTo>
                <a:lnTo>
                  <a:pt x="4433490" y="1777283"/>
                </a:lnTo>
                <a:lnTo>
                  <a:pt x="4406508" y="1813044"/>
                </a:lnTo>
                <a:lnTo>
                  <a:pt x="4374888" y="1844664"/>
                </a:lnTo>
                <a:lnTo>
                  <a:pt x="4339127" y="1871646"/>
                </a:lnTo>
                <a:lnTo>
                  <a:pt x="4299720" y="1893496"/>
                </a:lnTo>
                <a:lnTo>
                  <a:pt x="4257164" y="1909716"/>
                </a:lnTo>
                <a:lnTo>
                  <a:pt x="4211953" y="1919812"/>
                </a:lnTo>
                <a:lnTo>
                  <a:pt x="4164584" y="1923288"/>
                </a:lnTo>
                <a:lnTo>
                  <a:pt x="320548" y="1923288"/>
                </a:lnTo>
                <a:lnTo>
                  <a:pt x="273178" y="1919812"/>
                </a:lnTo>
                <a:lnTo>
                  <a:pt x="227967" y="1909716"/>
                </a:lnTo>
                <a:lnTo>
                  <a:pt x="185411" y="1893496"/>
                </a:lnTo>
                <a:lnTo>
                  <a:pt x="146004" y="1871646"/>
                </a:lnTo>
                <a:lnTo>
                  <a:pt x="110243" y="1844664"/>
                </a:lnTo>
                <a:lnTo>
                  <a:pt x="78623" y="1813044"/>
                </a:lnTo>
                <a:lnTo>
                  <a:pt x="51641" y="1777283"/>
                </a:lnTo>
                <a:lnTo>
                  <a:pt x="29791" y="1737876"/>
                </a:lnTo>
                <a:lnTo>
                  <a:pt x="13571" y="1695320"/>
                </a:lnTo>
                <a:lnTo>
                  <a:pt x="3475" y="1650109"/>
                </a:lnTo>
                <a:lnTo>
                  <a:pt x="0" y="1602740"/>
                </a:lnTo>
                <a:lnTo>
                  <a:pt x="0" y="320548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85900" y="629412"/>
            <a:ext cx="277748" cy="1502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952370" y="610870"/>
            <a:ext cx="1976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/>
              <a:t>MAPSENS</a:t>
            </a:r>
            <a:r>
              <a:rPr sz="1800" spc="-210" dirty="0"/>
              <a:t> </a:t>
            </a:r>
            <a:r>
              <a:rPr sz="1800" spc="-65" dirty="0"/>
              <a:t>AGRO</a:t>
            </a:r>
            <a:endParaRPr sz="1800"/>
          </a:p>
        </p:txBody>
      </p:sp>
      <p:sp>
        <p:nvSpPr>
          <p:cNvPr id="16" name="object 16"/>
          <p:cNvSpPr/>
          <p:nvPr/>
        </p:nvSpPr>
        <p:spPr>
          <a:xfrm>
            <a:off x="1757933" y="549401"/>
            <a:ext cx="2281555" cy="449580"/>
          </a:xfrm>
          <a:custGeom>
            <a:avLst/>
            <a:gdLst/>
            <a:ahLst/>
            <a:cxnLst/>
            <a:rect l="l" t="t" r="r" b="b"/>
            <a:pathLst>
              <a:path w="2281554" h="449580">
                <a:moveTo>
                  <a:pt x="0" y="74930"/>
                </a:moveTo>
                <a:lnTo>
                  <a:pt x="5885" y="45755"/>
                </a:lnTo>
                <a:lnTo>
                  <a:pt x="21939" y="21939"/>
                </a:lnTo>
                <a:lnTo>
                  <a:pt x="45755" y="5885"/>
                </a:lnTo>
                <a:lnTo>
                  <a:pt x="74930" y="0"/>
                </a:lnTo>
                <a:lnTo>
                  <a:pt x="2206498" y="0"/>
                </a:lnTo>
                <a:lnTo>
                  <a:pt x="2235672" y="5885"/>
                </a:lnTo>
                <a:lnTo>
                  <a:pt x="2259488" y="21939"/>
                </a:lnTo>
                <a:lnTo>
                  <a:pt x="2275542" y="45755"/>
                </a:lnTo>
                <a:lnTo>
                  <a:pt x="2281428" y="74930"/>
                </a:lnTo>
                <a:lnTo>
                  <a:pt x="2281428" y="374650"/>
                </a:lnTo>
                <a:lnTo>
                  <a:pt x="2275542" y="403824"/>
                </a:lnTo>
                <a:lnTo>
                  <a:pt x="2259488" y="427640"/>
                </a:lnTo>
                <a:lnTo>
                  <a:pt x="2235672" y="443694"/>
                </a:lnTo>
                <a:lnTo>
                  <a:pt x="2206498" y="449580"/>
                </a:lnTo>
                <a:lnTo>
                  <a:pt x="74930" y="449580"/>
                </a:lnTo>
                <a:lnTo>
                  <a:pt x="45755" y="443694"/>
                </a:lnTo>
                <a:lnTo>
                  <a:pt x="21939" y="427640"/>
                </a:lnTo>
                <a:lnTo>
                  <a:pt x="5885" y="403824"/>
                </a:lnTo>
                <a:lnTo>
                  <a:pt x="0" y="374650"/>
                </a:lnTo>
                <a:lnTo>
                  <a:pt x="0" y="74930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16552" y="1975104"/>
            <a:ext cx="3703320" cy="13731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807709" y="3907282"/>
            <a:ext cx="1278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40" dirty="0">
                <a:solidFill>
                  <a:srgbClr val="2E5496"/>
                </a:solidFill>
                <a:latin typeface="Verdana"/>
                <a:cs typeface="Verdana"/>
              </a:rPr>
              <a:t>Edel</a:t>
            </a:r>
            <a:r>
              <a:rPr sz="1800" spc="-21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2E5496"/>
                </a:solidFill>
                <a:latin typeface="Verdana"/>
                <a:cs typeface="Verdana"/>
              </a:rPr>
              <a:t>Ojeda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67684" y="4286961"/>
            <a:ext cx="3989577" cy="2106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75855" y="4286961"/>
            <a:ext cx="1067866" cy="2106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46643" y="4286961"/>
            <a:ext cx="988199" cy="2106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63438" y="4561966"/>
            <a:ext cx="1649475" cy="2103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100830" y="4896622"/>
            <a:ext cx="677468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2E5496"/>
                </a:solidFill>
                <a:latin typeface="Verdana"/>
                <a:cs typeface="Verdana"/>
              </a:rPr>
              <a:t>Tel: </a:t>
            </a:r>
            <a:r>
              <a:rPr sz="1200" spc="-145" dirty="0">
                <a:solidFill>
                  <a:srgbClr val="2E5496"/>
                </a:solidFill>
                <a:latin typeface="Verdana"/>
                <a:cs typeface="Verdana"/>
              </a:rPr>
              <a:t>+52 </a:t>
            </a:r>
            <a:r>
              <a:rPr sz="1200" spc="-85" dirty="0">
                <a:solidFill>
                  <a:srgbClr val="2E5496"/>
                </a:solidFill>
                <a:latin typeface="Verdana"/>
                <a:cs typeface="Verdana"/>
              </a:rPr>
              <a:t>777 </a:t>
            </a:r>
            <a:r>
              <a:rPr sz="1200" spc="-90" dirty="0">
                <a:solidFill>
                  <a:srgbClr val="2E5496"/>
                </a:solidFill>
                <a:latin typeface="Verdana"/>
                <a:cs typeface="Verdana"/>
              </a:rPr>
              <a:t>2174867 </a:t>
            </a:r>
            <a:r>
              <a:rPr sz="1200" spc="-240" dirty="0">
                <a:solidFill>
                  <a:srgbClr val="2E5496"/>
                </a:solidFill>
                <a:latin typeface="Verdana"/>
                <a:cs typeface="Verdana"/>
              </a:rPr>
              <a:t>| </a:t>
            </a:r>
            <a:r>
              <a:rPr lang="en-US" sz="1200" spc="15" dirty="0">
                <a:solidFill>
                  <a:srgbClr val="2E5496"/>
                </a:solidFill>
                <a:latin typeface="Verdana"/>
                <a:cs typeface="Verdana"/>
                <a:hlinkClick r:id="rId12"/>
              </a:rPr>
              <a:t>https://www.facebook.com/flightdronemx</a:t>
            </a:r>
            <a:r>
              <a:rPr lang="en-US" sz="1200" spc="1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1200" spc="-240" dirty="0">
                <a:solidFill>
                  <a:srgbClr val="2E5496"/>
                </a:solidFill>
                <a:latin typeface="Verdana"/>
                <a:cs typeface="Verdana"/>
              </a:rPr>
              <a:t>| </a:t>
            </a:r>
            <a:r>
              <a:rPr sz="1200" spc="-15" dirty="0">
                <a:solidFill>
                  <a:srgbClr val="2E5496"/>
                </a:solidFill>
                <a:latin typeface="Verdana"/>
                <a:cs typeface="Verdana"/>
              </a:rPr>
              <a:t>Mail:</a:t>
            </a:r>
            <a:r>
              <a:rPr sz="1200" spc="22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2E5496"/>
                </a:solidFill>
                <a:latin typeface="Verdana"/>
                <a:cs typeface="Verdana"/>
                <a:hlinkClick r:id="rId13"/>
              </a:rPr>
              <a:t>edoj@me.com</a:t>
            </a:r>
            <a:endParaRPr sz="12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3631"/>
            <a:ext cx="1603248" cy="1418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04441" y="610870"/>
            <a:ext cx="2065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10" dirty="0">
                <a:solidFill>
                  <a:srgbClr val="2E5496"/>
                </a:solidFill>
                <a:latin typeface="Verdana"/>
                <a:cs typeface="Verdana"/>
              </a:rPr>
              <a:t>QUIÉNES</a:t>
            </a:r>
            <a:r>
              <a:rPr sz="1800" b="1" spc="-21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1800" b="1" spc="-50" dirty="0">
                <a:solidFill>
                  <a:srgbClr val="2E5496"/>
                </a:solidFill>
                <a:latin typeface="Verdana"/>
                <a:cs typeface="Verdana"/>
              </a:rPr>
              <a:t>SOMOS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57933" y="549401"/>
            <a:ext cx="2397760" cy="449580"/>
          </a:xfrm>
          <a:custGeom>
            <a:avLst/>
            <a:gdLst/>
            <a:ahLst/>
            <a:cxnLst/>
            <a:rect l="l" t="t" r="r" b="b"/>
            <a:pathLst>
              <a:path w="2397760" h="449580">
                <a:moveTo>
                  <a:pt x="0" y="74930"/>
                </a:moveTo>
                <a:lnTo>
                  <a:pt x="5885" y="45755"/>
                </a:lnTo>
                <a:lnTo>
                  <a:pt x="21939" y="21939"/>
                </a:lnTo>
                <a:lnTo>
                  <a:pt x="45755" y="5885"/>
                </a:lnTo>
                <a:lnTo>
                  <a:pt x="74930" y="0"/>
                </a:lnTo>
                <a:lnTo>
                  <a:pt x="2322322" y="0"/>
                </a:lnTo>
                <a:lnTo>
                  <a:pt x="2351496" y="5885"/>
                </a:lnTo>
                <a:lnTo>
                  <a:pt x="2375312" y="21939"/>
                </a:lnTo>
                <a:lnTo>
                  <a:pt x="2391366" y="45755"/>
                </a:lnTo>
                <a:lnTo>
                  <a:pt x="2397252" y="74930"/>
                </a:lnTo>
                <a:lnTo>
                  <a:pt x="2397252" y="374650"/>
                </a:lnTo>
                <a:lnTo>
                  <a:pt x="2391366" y="403824"/>
                </a:lnTo>
                <a:lnTo>
                  <a:pt x="2375312" y="427640"/>
                </a:lnTo>
                <a:lnTo>
                  <a:pt x="2351496" y="443694"/>
                </a:lnTo>
                <a:lnTo>
                  <a:pt x="2322322" y="449580"/>
                </a:lnTo>
                <a:lnTo>
                  <a:pt x="74930" y="449580"/>
                </a:lnTo>
                <a:lnTo>
                  <a:pt x="45755" y="443694"/>
                </a:lnTo>
                <a:lnTo>
                  <a:pt x="21939" y="427640"/>
                </a:lnTo>
                <a:lnTo>
                  <a:pt x="5885" y="403824"/>
                </a:lnTo>
                <a:lnTo>
                  <a:pt x="0" y="374650"/>
                </a:lnTo>
                <a:lnTo>
                  <a:pt x="0" y="74930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85900" y="629412"/>
            <a:ext cx="277748" cy="1502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2811" y="1263396"/>
            <a:ext cx="182879" cy="243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6502" y="1608582"/>
            <a:ext cx="1087120" cy="1033780"/>
          </a:xfrm>
          <a:custGeom>
            <a:avLst/>
            <a:gdLst/>
            <a:ahLst/>
            <a:cxnLst/>
            <a:rect l="l" t="t" r="r" b="b"/>
            <a:pathLst>
              <a:path w="1087120" h="1033780">
                <a:moveTo>
                  <a:pt x="0" y="516635"/>
                </a:moveTo>
                <a:lnTo>
                  <a:pt x="2220" y="469605"/>
                </a:lnTo>
                <a:lnTo>
                  <a:pt x="8753" y="423759"/>
                </a:lnTo>
                <a:lnTo>
                  <a:pt x="19407" y="379280"/>
                </a:lnTo>
                <a:lnTo>
                  <a:pt x="33990" y="336349"/>
                </a:lnTo>
                <a:lnTo>
                  <a:pt x="52310" y="295149"/>
                </a:lnTo>
                <a:lnTo>
                  <a:pt x="74176" y="255862"/>
                </a:lnTo>
                <a:lnTo>
                  <a:pt x="99396" y="218671"/>
                </a:lnTo>
                <a:lnTo>
                  <a:pt x="127777" y="183758"/>
                </a:lnTo>
                <a:lnTo>
                  <a:pt x="159129" y="151304"/>
                </a:lnTo>
                <a:lnTo>
                  <a:pt x="193259" y="121493"/>
                </a:lnTo>
                <a:lnTo>
                  <a:pt x="229976" y="94507"/>
                </a:lnTo>
                <a:lnTo>
                  <a:pt x="269087" y="70527"/>
                </a:lnTo>
                <a:lnTo>
                  <a:pt x="310402" y="49736"/>
                </a:lnTo>
                <a:lnTo>
                  <a:pt x="353727" y="32317"/>
                </a:lnTo>
                <a:lnTo>
                  <a:pt x="398872" y="18452"/>
                </a:lnTo>
                <a:lnTo>
                  <a:pt x="445645" y="8322"/>
                </a:lnTo>
                <a:lnTo>
                  <a:pt x="493853" y="2110"/>
                </a:lnTo>
                <a:lnTo>
                  <a:pt x="543306" y="0"/>
                </a:lnTo>
                <a:lnTo>
                  <a:pt x="592758" y="2110"/>
                </a:lnTo>
                <a:lnTo>
                  <a:pt x="640966" y="8322"/>
                </a:lnTo>
                <a:lnTo>
                  <a:pt x="687739" y="18452"/>
                </a:lnTo>
                <a:lnTo>
                  <a:pt x="732884" y="32317"/>
                </a:lnTo>
                <a:lnTo>
                  <a:pt x="776209" y="49736"/>
                </a:lnTo>
                <a:lnTo>
                  <a:pt x="817524" y="70527"/>
                </a:lnTo>
                <a:lnTo>
                  <a:pt x="856635" y="94507"/>
                </a:lnTo>
                <a:lnTo>
                  <a:pt x="893352" y="121493"/>
                </a:lnTo>
                <a:lnTo>
                  <a:pt x="927482" y="151304"/>
                </a:lnTo>
                <a:lnTo>
                  <a:pt x="958834" y="183758"/>
                </a:lnTo>
                <a:lnTo>
                  <a:pt x="987215" y="218671"/>
                </a:lnTo>
                <a:lnTo>
                  <a:pt x="1012435" y="255862"/>
                </a:lnTo>
                <a:lnTo>
                  <a:pt x="1034301" y="295149"/>
                </a:lnTo>
                <a:lnTo>
                  <a:pt x="1052621" y="336349"/>
                </a:lnTo>
                <a:lnTo>
                  <a:pt x="1067204" y="379280"/>
                </a:lnTo>
                <a:lnTo>
                  <a:pt x="1077858" y="423759"/>
                </a:lnTo>
                <a:lnTo>
                  <a:pt x="1084391" y="469605"/>
                </a:lnTo>
                <a:lnTo>
                  <a:pt x="1086611" y="516635"/>
                </a:lnTo>
                <a:lnTo>
                  <a:pt x="1084391" y="563666"/>
                </a:lnTo>
                <a:lnTo>
                  <a:pt x="1077858" y="609512"/>
                </a:lnTo>
                <a:lnTo>
                  <a:pt x="1067204" y="653991"/>
                </a:lnTo>
                <a:lnTo>
                  <a:pt x="1052621" y="696922"/>
                </a:lnTo>
                <a:lnTo>
                  <a:pt x="1034301" y="738122"/>
                </a:lnTo>
                <a:lnTo>
                  <a:pt x="1012435" y="777409"/>
                </a:lnTo>
                <a:lnTo>
                  <a:pt x="987215" y="814600"/>
                </a:lnTo>
                <a:lnTo>
                  <a:pt x="958834" y="849513"/>
                </a:lnTo>
                <a:lnTo>
                  <a:pt x="927482" y="881967"/>
                </a:lnTo>
                <a:lnTo>
                  <a:pt x="893352" y="911778"/>
                </a:lnTo>
                <a:lnTo>
                  <a:pt x="856635" y="938764"/>
                </a:lnTo>
                <a:lnTo>
                  <a:pt x="817524" y="962744"/>
                </a:lnTo>
                <a:lnTo>
                  <a:pt x="776209" y="983535"/>
                </a:lnTo>
                <a:lnTo>
                  <a:pt x="732884" y="1000954"/>
                </a:lnTo>
                <a:lnTo>
                  <a:pt x="687739" y="1014819"/>
                </a:lnTo>
                <a:lnTo>
                  <a:pt x="640966" y="1024949"/>
                </a:lnTo>
                <a:lnTo>
                  <a:pt x="592758" y="1031161"/>
                </a:lnTo>
                <a:lnTo>
                  <a:pt x="543306" y="1033271"/>
                </a:lnTo>
                <a:lnTo>
                  <a:pt x="493853" y="1031161"/>
                </a:lnTo>
                <a:lnTo>
                  <a:pt x="445645" y="1024949"/>
                </a:lnTo>
                <a:lnTo>
                  <a:pt x="398872" y="1014819"/>
                </a:lnTo>
                <a:lnTo>
                  <a:pt x="353727" y="1000954"/>
                </a:lnTo>
                <a:lnTo>
                  <a:pt x="310402" y="983535"/>
                </a:lnTo>
                <a:lnTo>
                  <a:pt x="269087" y="962744"/>
                </a:lnTo>
                <a:lnTo>
                  <a:pt x="229976" y="938764"/>
                </a:lnTo>
                <a:lnTo>
                  <a:pt x="193259" y="911778"/>
                </a:lnTo>
                <a:lnTo>
                  <a:pt x="159129" y="881967"/>
                </a:lnTo>
                <a:lnTo>
                  <a:pt x="127777" y="849513"/>
                </a:lnTo>
                <a:lnTo>
                  <a:pt x="99396" y="814600"/>
                </a:lnTo>
                <a:lnTo>
                  <a:pt x="74176" y="777409"/>
                </a:lnTo>
                <a:lnTo>
                  <a:pt x="52310" y="738122"/>
                </a:lnTo>
                <a:lnTo>
                  <a:pt x="33990" y="696922"/>
                </a:lnTo>
                <a:lnTo>
                  <a:pt x="19407" y="653991"/>
                </a:lnTo>
                <a:lnTo>
                  <a:pt x="8753" y="609512"/>
                </a:lnTo>
                <a:lnTo>
                  <a:pt x="2220" y="563666"/>
                </a:lnTo>
                <a:lnTo>
                  <a:pt x="0" y="516635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7952" y="1783079"/>
            <a:ext cx="769619" cy="7071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33855" y="1499616"/>
            <a:ext cx="167005" cy="259715"/>
          </a:xfrm>
          <a:custGeom>
            <a:avLst/>
            <a:gdLst/>
            <a:ahLst/>
            <a:cxnLst/>
            <a:rect l="l" t="t" r="r" b="b"/>
            <a:pathLst>
              <a:path w="167005" h="259714">
                <a:moveTo>
                  <a:pt x="0" y="259714"/>
                </a:moveTo>
                <a:lnTo>
                  <a:pt x="167005" y="0"/>
                </a:lnTo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60241" y="781050"/>
            <a:ext cx="1366520" cy="685800"/>
          </a:xfrm>
          <a:custGeom>
            <a:avLst/>
            <a:gdLst/>
            <a:ahLst/>
            <a:cxnLst/>
            <a:rect l="l" t="t" r="r" b="b"/>
            <a:pathLst>
              <a:path w="1366520" h="685800">
                <a:moveTo>
                  <a:pt x="1366520" y="0"/>
                </a:moveTo>
                <a:lnTo>
                  <a:pt x="0" y="685673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52066" y="1287017"/>
            <a:ext cx="1408430" cy="358140"/>
          </a:xfrm>
          <a:custGeom>
            <a:avLst/>
            <a:gdLst/>
            <a:ahLst/>
            <a:cxnLst/>
            <a:rect l="l" t="t" r="r" b="b"/>
            <a:pathLst>
              <a:path w="1408429" h="358139">
                <a:moveTo>
                  <a:pt x="0" y="59690"/>
                </a:moveTo>
                <a:lnTo>
                  <a:pt x="4683" y="36433"/>
                </a:lnTo>
                <a:lnTo>
                  <a:pt x="17462" y="17462"/>
                </a:lnTo>
                <a:lnTo>
                  <a:pt x="36433" y="4683"/>
                </a:lnTo>
                <a:lnTo>
                  <a:pt x="59689" y="0"/>
                </a:lnTo>
                <a:lnTo>
                  <a:pt x="1348485" y="0"/>
                </a:lnTo>
                <a:lnTo>
                  <a:pt x="1371742" y="4683"/>
                </a:lnTo>
                <a:lnTo>
                  <a:pt x="1390713" y="17462"/>
                </a:lnTo>
                <a:lnTo>
                  <a:pt x="1403492" y="36433"/>
                </a:lnTo>
                <a:lnTo>
                  <a:pt x="1408175" y="59690"/>
                </a:lnTo>
                <a:lnTo>
                  <a:pt x="1408175" y="298450"/>
                </a:lnTo>
                <a:lnTo>
                  <a:pt x="1403492" y="321706"/>
                </a:lnTo>
                <a:lnTo>
                  <a:pt x="1390713" y="340677"/>
                </a:lnTo>
                <a:lnTo>
                  <a:pt x="1371742" y="353456"/>
                </a:lnTo>
                <a:lnTo>
                  <a:pt x="1348485" y="358140"/>
                </a:lnTo>
                <a:lnTo>
                  <a:pt x="59689" y="358140"/>
                </a:lnTo>
                <a:lnTo>
                  <a:pt x="36433" y="353456"/>
                </a:lnTo>
                <a:lnTo>
                  <a:pt x="17462" y="340677"/>
                </a:lnTo>
                <a:lnTo>
                  <a:pt x="4683" y="321706"/>
                </a:lnTo>
                <a:lnTo>
                  <a:pt x="0" y="298450"/>
                </a:lnTo>
                <a:lnTo>
                  <a:pt x="0" y="59690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32151" y="1322069"/>
            <a:ext cx="10439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5" dirty="0">
                <a:solidFill>
                  <a:srgbClr val="2E5496"/>
                </a:solidFill>
                <a:latin typeface="Verdana"/>
                <a:cs typeface="Verdana"/>
              </a:rPr>
              <a:t>CLIENTES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93113" y="1466850"/>
            <a:ext cx="758825" cy="659765"/>
          </a:xfrm>
          <a:custGeom>
            <a:avLst/>
            <a:gdLst/>
            <a:ahLst/>
            <a:cxnLst/>
            <a:rect l="l" t="t" r="r" b="b"/>
            <a:pathLst>
              <a:path w="758825" h="659764">
                <a:moveTo>
                  <a:pt x="758571" y="0"/>
                </a:moveTo>
                <a:lnTo>
                  <a:pt x="0" y="659257"/>
                </a:lnTo>
              </a:path>
            </a:pathLst>
          </a:custGeom>
          <a:ln w="28955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25746" y="601218"/>
            <a:ext cx="1623060" cy="358140"/>
          </a:xfrm>
          <a:custGeom>
            <a:avLst/>
            <a:gdLst/>
            <a:ahLst/>
            <a:cxnLst/>
            <a:rect l="l" t="t" r="r" b="b"/>
            <a:pathLst>
              <a:path w="1623060" h="358140">
                <a:moveTo>
                  <a:pt x="0" y="59690"/>
                </a:moveTo>
                <a:lnTo>
                  <a:pt x="4683" y="36433"/>
                </a:lnTo>
                <a:lnTo>
                  <a:pt x="17462" y="17462"/>
                </a:lnTo>
                <a:lnTo>
                  <a:pt x="36433" y="4683"/>
                </a:lnTo>
                <a:lnTo>
                  <a:pt x="59689" y="0"/>
                </a:lnTo>
                <a:lnTo>
                  <a:pt x="1563369" y="0"/>
                </a:lnTo>
                <a:lnTo>
                  <a:pt x="1586626" y="4683"/>
                </a:lnTo>
                <a:lnTo>
                  <a:pt x="1605597" y="17462"/>
                </a:lnTo>
                <a:lnTo>
                  <a:pt x="1618376" y="36433"/>
                </a:lnTo>
                <a:lnTo>
                  <a:pt x="1623059" y="59690"/>
                </a:lnTo>
                <a:lnTo>
                  <a:pt x="1623059" y="298450"/>
                </a:lnTo>
                <a:lnTo>
                  <a:pt x="1618376" y="321706"/>
                </a:lnTo>
                <a:lnTo>
                  <a:pt x="1605597" y="340677"/>
                </a:lnTo>
                <a:lnTo>
                  <a:pt x="1586626" y="353456"/>
                </a:lnTo>
                <a:lnTo>
                  <a:pt x="1563369" y="358140"/>
                </a:lnTo>
                <a:lnTo>
                  <a:pt x="59689" y="358140"/>
                </a:lnTo>
                <a:lnTo>
                  <a:pt x="36433" y="353456"/>
                </a:lnTo>
                <a:lnTo>
                  <a:pt x="17462" y="340677"/>
                </a:lnTo>
                <a:lnTo>
                  <a:pt x="4683" y="321706"/>
                </a:lnTo>
                <a:lnTo>
                  <a:pt x="0" y="298450"/>
                </a:lnTo>
                <a:lnTo>
                  <a:pt x="0" y="59690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948809" y="636269"/>
            <a:ext cx="13754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65" dirty="0">
                <a:solidFill>
                  <a:srgbClr val="2E5496"/>
                </a:solidFill>
                <a:latin typeface="Verdana"/>
                <a:cs typeface="Verdana"/>
              </a:rPr>
              <a:t>FORMACIÓN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92608" y="2359151"/>
            <a:ext cx="5628132" cy="27752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8198" y="959358"/>
            <a:ext cx="2529840" cy="1401445"/>
          </a:xfrm>
          <a:custGeom>
            <a:avLst/>
            <a:gdLst/>
            <a:ahLst/>
            <a:cxnLst/>
            <a:rect l="l" t="t" r="r" b="b"/>
            <a:pathLst>
              <a:path w="2529840" h="1401445">
                <a:moveTo>
                  <a:pt x="2529586" y="0"/>
                </a:moveTo>
                <a:lnTo>
                  <a:pt x="0" y="1401444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38038" y="959358"/>
            <a:ext cx="3330575" cy="964565"/>
          </a:xfrm>
          <a:custGeom>
            <a:avLst/>
            <a:gdLst/>
            <a:ahLst/>
            <a:cxnLst/>
            <a:rect l="l" t="t" r="r" b="b"/>
            <a:pathLst>
              <a:path w="3330575" h="964564">
                <a:moveTo>
                  <a:pt x="0" y="0"/>
                </a:moveTo>
                <a:lnTo>
                  <a:pt x="3330066" y="964183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84819" y="3157727"/>
            <a:ext cx="1022603" cy="518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49411" y="2668523"/>
            <a:ext cx="717803" cy="3581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24088" y="1976627"/>
            <a:ext cx="544068" cy="5227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49411" y="3837432"/>
            <a:ext cx="612648" cy="6126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91828" y="1929383"/>
            <a:ext cx="987551" cy="5196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60407" y="2766060"/>
            <a:ext cx="918972" cy="2606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325356" y="3224783"/>
            <a:ext cx="847344" cy="4434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82683" y="3950208"/>
            <a:ext cx="987551" cy="2743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527792" y="2092451"/>
            <a:ext cx="1013459" cy="32461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727435" y="2572511"/>
            <a:ext cx="716279" cy="5166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527792" y="3247644"/>
            <a:ext cx="1013459" cy="51511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675619" y="3875532"/>
            <a:ext cx="742187" cy="40690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56476" y="2124455"/>
            <a:ext cx="952500" cy="24993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989064" y="2417064"/>
            <a:ext cx="672083" cy="7162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25411" y="3244595"/>
            <a:ext cx="1200911" cy="36880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256776" y="1336547"/>
            <a:ext cx="1008887" cy="47548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590276" y="1382267"/>
            <a:ext cx="995172" cy="40081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678668" y="646176"/>
            <a:ext cx="659892" cy="52882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308592" y="743712"/>
            <a:ext cx="915924" cy="35813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80859" y="3695700"/>
            <a:ext cx="973836" cy="76047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642092" y="4495800"/>
            <a:ext cx="943355" cy="58978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61047" y="4578096"/>
            <a:ext cx="944879" cy="47243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045195" y="4625340"/>
            <a:ext cx="1007363" cy="45720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291828" y="4582667"/>
            <a:ext cx="1082040" cy="47701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15567" y="5705855"/>
            <a:ext cx="1958339" cy="68122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99576" y="0"/>
            <a:ext cx="3392423" cy="1033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03631"/>
            <a:ext cx="1603248" cy="1418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85900" y="629412"/>
            <a:ext cx="277748" cy="1502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62811" y="1263396"/>
            <a:ext cx="182879" cy="2438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6502" y="1608582"/>
            <a:ext cx="1087120" cy="1033780"/>
          </a:xfrm>
          <a:custGeom>
            <a:avLst/>
            <a:gdLst/>
            <a:ahLst/>
            <a:cxnLst/>
            <a:rect l="l" t="t" r="r" b="b"/>
            <a:pathLst>
              <a:path w="1087120" h="1033780">
                <a:moveTo>
                  <a:pt x="0" y="516635"/>
                </a:moveTo>
                <a:lnTo>
                  <a:pt x="2220" y="469605"/>
                </a:lnTo>
                <a:lnTo>
                  <a:pt x="8753" y="423759"/>
                </a:lnTo>
                <a:lnTo>
                  <a:pt x="19407" y="379280"/>
                </a:lnTo>
                <a:lnTo>
                  <a:pt x="33990" y="336349"/>
                </a:lnTo>
                <a:lnTo>
                  <a:pt x="52310" y="295149"/>
                </a:lnTo>
                <a:lnTo>
                  <a:pt x="74176" y="255862"/>
                </a:lnTo>
                <a:lnTo>
                  <a:pt x="99396" y="218671"/>
                </a:lnTo>
                <a:lnTo>
                  <a:pt x="127777" y="183758"/>
                </a:lnTo>
                <a:lnTo>
                  <a:pt x="159129" y="151304"/>
                </a:lnTo>
                <a:lnTo>
                  <a:pt x="193259" y="121493"/>
                </a:lnTo>
                <a:lnTo>
                  <a:pt x="229976" y="94507"/>
                </a:lnTo>
                <a:lnTo>
                  <a:pt x="269087" y="70527"/>
                </a:lnTo>
                <a:lnTo>
                  <a:pt x="310402" y="49736"/>
                </a:lnTo>
                <a:lnTo>
                  <a:pt x="353727" y="32317"/>
                </a:lnTo>
                <a:lnTo>
                  <a:pt x="398872" y="18452"/>
                </a:lnTo>
                <a:lnTo>
                  <a:pt x="445645" y="8322"/>
                </a:lnTo>
                <a:lnTo>
                  <a:pt x="493853" y="2110"/>
                </a:lnTo>
                <a:lnTo>
                  <a:pt x="543306" y="0"/>
                </a:lnTo>
                <a:lnTo>
                  <a:pt x="592758" y="2110"/>
                </a:lnTo>
                <a:lnTo>
                  <a:pt x="640966" y="8322"/>
                </a:lnTo>
                <a:lnTo>
                  <a:pt x="687739" y="18452"/>
                </a:lnTo>
                <a:lnTo>
                  <a:pt x="732884" y="32317"/>
                </a:lnTo>
                <a:lnTo>
                  <a:pt x="776209" y="49736"/>
                </a:lnTo>
                <a:lnTo>
                  <a:pt x="817524" y="70527"/>
                </a:lnTo>
                <a:lnTo>
                  <a:pt x="856635" y="94507"/>
                </a:lnTo>
                <a:lnTo>
                  <a:pt x="893352" y="121493"/>
                </a:lnTo>
                <a:lnTo>
                  <a:pt x="927482" y="151304"/>
                </a:lnTo>
                <a:lnTo>
                  <a:pt x="958834" y="183758"/>
                </a:lnTo>
                <a:lnTo>
                  <a:pt x="987215" y="218671"/>
                </a:lnTo>
                <a:lnTo>
                  <a:pt x="1012435" y="255862"/>
                </a:lnTo>
                <a:lnTo>
                  <a:pt x="1034301" y="295149"/>
                </a:lnTo>
                <a:lnTo>
                  <a:pt x="1052621" y="336349"/>
                </a:lnTo>
                <a:lnTo>
                  <a:pt x="1067204" y="379280"/>
                </a:lnTo>
                <a:lnTo>
                  <a:pt x="1077858" y="423759"/>
                </a:lnTo>
                <a:lnTo>
                  <a:pt x="1084391" y="469605"/>
                </a:lnTo>
                <a:lnTo>
                  <a:pt x="1086611" y="516635"/>
                </a:lnTo>
                <a:lnTo>
                  <a:pt x="1084391" y="563666"/>
                </a:lnTo>
                <a:lnTo>
                  <a:pt x="1077858" y="609512"/>
                </a:lnTo>
                <a:lnTo>
                  <a:pt x="1067204" y="653991"/>
                </a:lnTo>
                <a:lnTo>
                  <a:pt x="1052621" y="696922"/>
                </a:lnTo>
                <a:lnTo>
                  <a:pt x="1034301" y="738122"/>
                </a:lnTo>
                <a:lnTo>
                  <a:pt x="1012435" y="777409"/>
                </a:lnTo>
                <a:lnTo>
                  <a:pt x="987215" y="814600"/>
                </a:lnTo>
                <a:lnTo>
                  <a:pt x="958834" y="849513"/>
                </a:lnTo>
                <a:lnTo>
                  <a:pt x="927482" y="881967"/>
                </a:lnTo>
                <a:lnTo>
                  <a:pt x="893352" y="911778"/>
                </a:lnTo>
                <a:lnTo>
                  <a:pt x="856635" y="938764"/>
                </a:lnTo>
                <a:lnTo>
                  <a:pt x="817524" y="962744"/>
                </a:lnTo>
                <a:lnTo>
                  <a:pt x="776209" y="983535"/>
                </a:lnTo>
                <a:lnTo>
                  <a:pt x="732884" y="1000954"/>
                </a:lnTo>
                <a:lnTo>
                  <a:pt x="687739" y="1014819"/>
                </a:lnTo>
                <a:lnTo>
                  <a:pt x="640966" y="1024949"/>
                </a:lnTo>
                <a:lnTo>
                  <a:pt x="592758" y="1031161"/>
                </a:lnTo>
                <a:lnTo>
                  <a:pt x="543306" y="1033271"/>
                </a:lnTo>
                <a:lnTo>
                  <a:pt x="493853" y="1031161"/>
                </a:lnTo>
                <a:lnTo>
                  <a:pt x="445645" y="1024949"/>
                </a:lnTo>
                <a:lnTo>
                  <a:pt x="398872" y="1014819"/>
                </a:lnTo>
                <a:lnTo>
                  <a:pt x="353727" y="1000954"/>
                </a:lnTo>
                <a:lnTo>
                  <a:pt x="310402" y="983535"/>
                </a:lnTo>
                <a:lnTo>
                  <a:pt x="269087" y="962744"/>
                </a:lnTo>
                <a:lnTo>
                  <a:pt x="229976" y="938764"/>
                </a:lnTo>
                <a:lnTo>
                  <a:pt x="193259" y="911778"/>
                </a:lnTo>
                <a:lnTo>
                  <a:pt x="159129" y="881967"/>
                </a:lnTo>
                <a:lnTo>
                  <a:pt x="127777" y="849513"/>
                </a:lnTo>
                <a:lnTo>
                  <a:pt x="99396" y="814600"/>
                </a:lnTo>
                <a:lnTo>
                  <a:pt x="74176" y="777409"/>
                </a:lnTo>
                <a:lnTo>
                  <a:pt x="52310" y="738122"/>
                </a:lnTo>
                <a:lnTo>
                  <a:pt x="33990" y="696922"/>
                </a:lnTo>
                <a:lnTo>
                  <a:pt x="19407" y="653991"/>
                </a:lnTo>
                <a:lnTo>
                  <a:pt x="8753" y="609512"/>
                </a:lnTo>
                <a:lnTo>
                  <a:pt x="2220" y="563666"/>
                </a:lnTo>
                <a:lnTo>
                  <a:pt x="0" y="516635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7952" y="1783079"/>
            <a:ext cx="769619" cy="7071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33855" y="1499616"/>
            <a:ext cx="167005" cy="259715"/>
          </a:xfrm>
          <a:custGeom>
            <a:avLst/>
            <a:gdLst/>
            <a:ahLst/>
            <a:cxnLst/>
            <a:rect l="l" t="t" r="r" b="b"/>
            <a:pathLst>
              <a:path w="167005" h="259714">
                <a:moveTo>
                  <a:pt x="0" y="259714"/>
                </a:moveTo>
                <a:lnTo>
                  <a:pt x="167005" y="0"/>
                </a:lnTo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667761" y="3415106"/>
            <a:ext cx="17272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10" dirty="0">
                <a:solidFill>
                  <a:srgbClr val="2E5496"/>
                </a:solidFill>
                <a:latin typeface="Verdana"/>
                <a:cs typeface="Verdana"/>
              </a:rPr>
              <a:t>Agricultura</a:t>
            </a:r>
            <a:r>
              <a:rPr sz="1800" b="1" spc="-229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1800" b="1" spc="-140" dirty="0">
                <a:solidFill>
                  <a:srgbClr val="2E5496"/>
                </a:solidFill>
                <a:latin typeface="Verdana"/>
                <a:cs typeface="Verdana"/>
              </a:rPr>
              <a:t>4.0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952370" y="610870"/>
            <a:ext cx="1976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/>
              <a:t>MAPSENS</a:t>
            </a:r>
            <a:r>
              <a:rPr sz="1800" spc="-210" dirty="0"/>
              <a:t> </a:t>
            </a:r>
            <a:r>
              <a:rPr sz="1800" spc="-65" dirty="0"/>
              <a:t>AGRO</a:t>
            </a:r>
            <a:endParaRPr sz="1800"/>
          </a:p>
        </p:txBody>
      </p:sp>
      <p:sp>
        <p:nvSpPr>
          <p:cNvPr id="11" name="object 11"/>
          <p:cNvSpPr/>
          <p:nvPr/>
        </p:nvSpPr>
        <p:spPr>
          <a:xfrm>
            <a:off x="1757933" y="549401"/>
            <a:ext cx="2281555" cy="449580"/>
          </a:xfrm>
          <a:custGeom>
            <a:avLst/>
            <a:gdLst/>
            <a:ahLst/>
            <a:cxnLst/>
            <a:rect l="l" t="t" r="r" b="b"/>
            <a:pathLst>
              <a:path w="2281554" h="449580">
                <a:moveTo>
                  <a:pt x="0" y="74930"/>
                </a:moveTo>
                <a:lnTo>
                  <a:pt x="5885" y="45755"/>
                </a:lnTo>
                <a:lnTo>
                  <a:pt x="21939" y="21939"/>
                </a:lnTo>
                <a:lnTo>
                  <a:pt x="45755" y="5885"/>
                </a:lnTo>
                <a:lnTo>
                  <a:pt x="74930" y="0"/>
                </a:lnTo>
                <a:lnTo>
                  <a:pt x="2206498" y="0"/>
                </a:lnTo>
                <a:lnTo>
                  <a:pt x="2235672" y="5885"/>
                </a:lnTo>
                <a:lnTo>
                  <a:pt x="2259488" y="21939"/>
                </a:lnTo>
                <a:lnTo>
                  <a:pt x="2275542" y="45755"/>
                </a:lnTo>
                <a:lnTo>
                  <a:pt x="2281428" y="74930"/>
                </a:lnTo>
                <a:lnTo>
                  <a:pt x="2281428" y="374650"/>
                </a:lnTo>
                <a:lnTo>
                  <a:pt x="2275542" y="403824"/>
                </a:lnTo>
                <a:lnTo>
                  <a:pt x="2259488" y="427640"/>
                </a:lnTo>
                <a:lnTo>
                  <a:pt x="2235672" y="443694"/>
                </a:lnTo>
                <a:lnTo>
                  <a:pt x="2206498" y="449580"/>
                </a:lnTo>
                <a:lnTo>
                  <a:pt x="74930" y="449580"/>
                </a:lnTo>
                <a:lnTo>
                  <a:pt x="45755" y="443694"/>
                </a:lnTo>
                <a:lnTo>
                  <a:pt x="21939" y="427640"/>
                </a:lnTo>
                <a:lnTo>
                  <a:pt x="5885" y="403824"/>
                </a:lnTo>
                <a:lnTo>
                  <a:pt x="0" y="374650"/>
                </a:lnTo>
                <a:lnTo>
                  <a:pt x="0" y="74930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671698" y="2076703"/>
            <a:ext cx="1668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10" dirty="0">
                <a:solidFill>
                  <a:srgbClr val="2E5496"/>
                </a:solidFill>
                <a:latin typeface="Verdana"/>
                <a:cs typeface="Verdana"/>
              </a:rPr>
              <a:t>Agricultura</a:t>
            </a:r>
            <a:r>
              <a:rPr sz="1800" b="1" spc="-24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1800" b="1" spc="-65" dirty="0">
                <a:solidFill>
                  <a:srgbClr val="2E5496"/>
                </a:solidFill>
                <a:latin typeface="Verdana"/>
                <a:cs typeface="Verdana"/>
              </a:rPr>
              <a:t>de  </a:t>
            </a:r>
            <a:r>
              <a:rPr sz="1800" b="1" spc="-100" dirty="0">
                <a:solidFill>
                  <a:srgbClr val="2E5496"/>
                </a:solidFill>
                <a:latin typeface="Verdana"/>
                <a:cs typeface="Verdana"/>
              </a:rPr>
              <a:t>precisión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61082" y="2045970"/>
            <a:ext cx="1953895" cy="657225"/>
          </a:xfrm>
          <a:custGeom>
            <a:avLst/>
            <a:gdLst/>
            <a:ahLst/>
            <a:cxnLst/>
            <a:rect l="l" t="t" r="r" b="b"/>
            <a:pathLst>
              <a:path w="1953895" h="657225">
                <a:moveTo>
                  <a:pt x="0" y="109474"/>
                </a:moveTo>
                <a:lnTo>
                  <a:pt x="8604" y="66865"/>
                </a:lnTo>
                <a:lnTo>
                  <a:pt x="32067" y="32067"/>
                </a:lnTo>
                <a:lnTo>
                  <a:pt x="66865" y="8604"/>
                </a:lnTo>
                <a:lnTo>
                  <a:pt x="109474" y="0"/>
                </a:lnTo>
                <a:lnTo>
                  <a:pt x="1844294" y="0"/>
                </a:lnTo>
                <a:lnTo>
                  <a:pt x="1886902" y="8604"/>
                </a:lnTo>
                <a:lnTo>
                  <a:pt x="1921700" y="32067"/>
                </a:lnTo>
                <a:lnTo>
                  <a:pt x="1945163" y="66865"/>
                </a:lnTo>
                <a:lnTo>
                  <a:pt x="1953768" y="109474"/>
                </a:lnTo>
                <a:lnTo>
                  <a:pt x="1953768" y="547369"/>
                </a:lnTo>
                <a:lnTo>
                  <a:pt x="1945163" y="589978"/>
                </a:lnTo>
                <a:lnTo>
                  <a:pt x="1921700" y="624776"/>
                </a:lnTo>
                <a:lnTo>
                  <a:pt x="1886902" y="648239"/>
                </a:lnTo>
                <a:lnTo>
                  <a:pt x="1844294" y="656843"/>
                </a:lnTo>
                <a:lnTo>
                  <a:pt x="109474" y="656843"/>
                </a:lnTo>
                <a:lnTo>
                  <a:pt x="66865" y="648239"/>
                </a:lnTo>
                <a:lnTo>
                  <a:pt x="32067" y="624776"/>
                </a:lnTo>
                <a:lnTo>
                  <a:pt x="8604" y="589978"/>
                </a:lnTo>
                <a:lnTo>
                  <a:pt x="0" y="547369"/>
                </a:lnTo>
                <a:lnTo>
                  <a:pt x="0" y="109474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5654" y="3262121"/>
            <a:ext cx="1949450" cy="655320"/>
          </a:xfrm>
          <a:custGeom>
            <a:avLst/>
            <a:gdLst/>
            <a:ahLst/>
            <a:cxnLst/>
            <a:rect l="l" t="t" r="r" b="b"/>
            <a:pathLst>
              <a:path w="1949450" h="655320">
                <a:moveTo>
                  <a:pt x="0" y="109219"/>
                </a:moveTo>
                <a:lnTo>
                  <a:pt x="8582" y="66704"/>
                </a:lnTo>
                <a:lnTo>
                  <a:pt x="31988" y="31988"/>
                </a:lnTo>
                <a:lnTo>
                  <a:pt x="66704" y="8582"/>
                </a:lnTo>
                <a:lnTo>
                  <a:pt x="109219" y="0"/>
                </a:lnTo>
                <a:lnTo>
                  <a:pt x="1839975" y="0"/>
                </a:lnTo>
                <a:lnTo>
                  <a:pt x="1882491" y="8582"/>
                </a:lnTo>
                <a:lnTo>
                  <a:pt x="1917207" y="31988"/>
                </a:lnTo>
                <a:lnTo>
                  <a:pt x="1940613" y="66704"/>
                </a:lnTo>
                <a:lnTo>
                  <a:pt x="1949195" y="109219"/>
                </a:lnTo>
                <a:lnTo>
                  <a:pt x="1949195" y="546100"/>
                </a:lnTo>
                <a:lnTo>
                  <a:pt x="1940613" y="588615"/>
                </a:lnTo>
                <a:lnTo>
                  <a:pt x="1917207" y="623331"/>
                </a:lnTo>
                <a:lnTo>
                  <a:pt x="1882491" y="646737"/>
                </a:lnTo>
                <a:lnTo>
                  <a:pt x="1839975" y="655319"/>
                </a:lnTo>
                <a:lnTo>
                  <a:pt x="109219" y="655319"/>
                </a:lnTo>
                <a:lnTo>
                  <a:pt x="66704" y="646737"/>
                </a:lnTo>
                <a:lnTo>
                  <a:pt x="31988" y="623331"/>
                </a:lnTo>
                <a:lnTo>
                  <a:pt x="8582" y="588615"/>
                </a:lnTo>
                <a:lnTo>
                  <a:pt x="0" y="546100"/>
                </a:lnTo>
                <a:lnTo>
                  <a:pt x="0" y="109219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061965" y="3322701"/>
            <a:ext cx="26130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800" spc="15" dirty="0">
                <a:solidFill>
                  <a:srgbClr val="2E5496"/>
                </a:solidFill>
                <a:latin typeface="Verdana"/>
                <a:cs typeface="Verdana"/>
              </a:rPr>
              <a:t>APLICACIÓN</a:t>
            </a:r>
            <a:r>
              <a:rPr sz="800" spc="-10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DEL</a:t>
            </a:r>
            <a:r>
              <a:rPr sz="800" spc="-7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2E5496"/>
                </a:solidFill>
                <a:latin typeface="Verdana"/>
                <a:cs typeface="Verdana"/>
              </a:rPr>
              <a:t>BIGDATA</a:t>
            </a:r>
            <a:r>
              <a:rPr sz="800" spc="-9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25" dirty="0">
                <a:solidFill>
                  <a:srgbClr val="2E5496"/>
                </a:solidFill>
                <a:latin typeface="Verdana"/>
                <a:cs typeface="Verdana"/>
              </a:rPr>
              <a:t>AL</a:t>
            </a:r>
            <a:r>
              <a:rPr sz="800" spc="-8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SECTOR</a:t>
            </a:r>
            <a:r>
              <a:rPr sz="800" spc="-6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AGRÍCOLA  </a:t>
            </a:r>
            <a:r>
              <a:rPr sz="800" spc="45" dirty="0">
                <a:solidFill>
                  <a:srgbClr val="2E5496"/>
                </a:solidFill>
                <a:latin typeface="Verdana"/>
                <a:cs typeface="Verdana"/>
              </a:rPr>
              <a:t>CON</a:t>
            </a:r>
            <a:r>
              <a:rPr sz="800" spc="-5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EL</a:t>
            </a:r>
            <a:r>
              <a:rPr sz="800" spc="-6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40" dirty="0">
                <a:solidFill>
                  <a:srgbClr val="2E5496"/>
                </a:solidFill>
                <a:latin typeface="Verdana"/>
                <a:cs typeface="Verdana"/>
              </a:rPr>
              <a:t>APOYO</a:t>
            </a:r>
            <a:r>
              <a:rPr sz="800" spc="-7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DE</a:t>
            </a:r>
            <a:r>
              <a:rPr sz="800" spc="-6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2E5496"/>
                </a:solidFill>
                <a:latin typeface="Verdana"/>
                <a:cs typeface="Verdana"/>
              </a:rPr>
              <a:t>SISTEMAS</a:t>
            </a:r>
            <a:r>
              <a:rPr sz="800" spc="-7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DE</a:t>
            </a:r>
            <a:r>
              <a:rPr sz="800" spc="-5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25" dirty="0">
                <a:solidFill>
                  <a:srgbClr val="2E5496"/>
                </a:solidFill>
                <a:latin typeface="Verdana"/>
                <a:cs typeface="Verdana"/>
              </a:rPr>
              <a:t>CAPTACIÓN</a:t>
            </a:r>
            <a:r>
              <a:rPr sz="800" spc="-8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5" dirty="0">
                <a:solidFill>
                  <a:srgbClr val="2E5496"/>
                </a:solidFill>
                <a:latin typeface="Verdana"/>
                <a:cs typeface="Verdana"/>
              </a:rPr>
              <a:t>Y  TRANSMISIÓN</a:t>
            </a:r>
            <a:r>
              <a:rPr sz="800" spc="-7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DE</a:t>
            </a:r>
            <a:r>
              <a:rPr sz="800" spc="-6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5" dirty="0">
                <a:solidFill>
                  <a:srgbClr val="2E5496"/>
                </a:solidFill>
                <a:latin typeface="Verdana"/>
                <a:cs typeface="Verdana"/>
              </a:rPr>
              <a:t>DATOS</a:t>
            </a:r>
            <a:r>
              <a:rPr sz="800" spc="-5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45" dirty="0">
                <a:solidFill>
                  <a:srgbClr val="2E5496"/>
                </a:solidFill>
                <a:latin typeface="Verdana"/>
                <a:cs typeface="Verdana"/>
              </a:rPr>
              <a:t>EN</a:t>
            </a:r>
            <a:r>
              <a:rPr sz="800" spc="-6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20" dirty="0">
                <a:solidFill>
                  <a:srgbClr val="2E5496"/>
                </a:solidFill>
                <a:latin typeface="Verdana"/>
                <a:cs typeface="Verdana"/>
              </a:rPr>
              <a:t>TIEMPO</a:t>
            </a:r>
            <a:r>
              <a:rPr sz="800" spc="-6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25" dirty="0">
                <a:solidFill>
                  <a:srgbClr val="2E5496"/>
                </a:solidFill>
                <a:latin typeface="Verdana"/>
                <a:cs typeface="Verdana"/>
              </a:rPr>
              <a:t>REAL</a:t>
            </a:r>
            <a:r>
              <a:rPr sz="800" spc="-7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45" dirty="0">
                <a:solidFill>
                  <a:srgbClr val="2E5496"/>
                </a:solidFill>
                <a:latin typeface="Verdana"/>
                <a:cs typeface="Verdana"/>
              </a:rPr>
              <a:t>PARA  </a:t>
            </a:r>
            <a:r>
              <a:rPr sz="800" spc="25" dirty="0">
                <a:solidFill>
                  <a:srgbClr val="2E5496"/>
                </a:solidFill>
                <a:latin typeface="Verdana"/>
                <a:cs typeface="Verdana"/>
              </a:rPr>
              <a:t>LA</a:t>
            </a:r>
            <a:r>
              <a:rPr sz="800" spc="-8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45" dirty="0">
                <a:solidFill>
                  <a:srgbClr val="2E5496"/>
                </a:solidFill>
                <a:latin typeface="Verdana"/>
                <a:cs typeface="Verdana"/>
              </a:rPr>
              <a:t>TOMA</a:t>
            </a:r>
            <a:r>
              <a:rPr sz="800" spc="-6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DE</a:t>
            </a:r>
            <a:r>
              <a:rPr sz="800" spc="-5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2E5496"/>
                </a:solidFill>
                <a:latin typeface="Verdana"/>
                <a:cs typeface="Verdana"/>
              </a:rPr>
              <a:t>DECISIONES</a:t>
            </a:r>
            <a:r>
              <a:rPr sz="800" spc="-7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2E5496"/>
                </a:solidFill>
                <a:latin typeface="Verdana"/>
                <a:cs typeface="Verdana"/>
              </a:rPr>
              <a:t>INTELIGENTES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87501" y="4783073"/>
            <a:ext cx="1082040" cy="1022985"/>
          </a:xfrm>
          <a:custGeom>
            <a:avLst/>
            <a:gdLst/>
            <a:ahLst/>
            <a:cxnLst/>
            <a:rect l="l" t="t" r="r" b="b"/>
            <a:pathLst>
              <a:path w="1082039" h="1022985">
                <a:moveTo>
                  <a:pt x="0" y="511301"/>
                </a:moveTo>
                <a:lnTo>
                  <a:pt x="2211" y="464753"/>
                </a:lnTo>
                <a:lnTo>
                  <a:pt x="8716" y="419378"/>
                </a:lnTo>
                <a:lnTo>
                  <a:pt x="19326" y="375355"/>
                </a:lnTo>
                <a:lnTo>
                  <a:pt x="33848" y="332866"/>
                </a:lnTo>
                <a:lnTo>
                  <a:pt x="52091" y="292091"/>
                </a:lnTo>
                <a:lnTo>
                  <a:pt x="73866" y="253209"/>
                </a:lnTo>
                <a:lnTo>
                  <a:pt x="98979" y="216402"/>
                </a:lnTo>
                <a:lnTo>
                  <a:pt x="127242" y="181850"/>
                </a:lnTo>
                <a:lnTo>
                  <a:pt x="158462" y="149732"/>
                </a:lnTo>
                <a:lnTo>
                  <a:pt x="192449" y="120230"/>
                </a:lnTo>
                <a:lnTo>
                  <a:pt x="229011" y="93524"/>
                </a:lnTo>
                <a:lnTo>
                  <a:pt x="267958" y="69793"/>
                </a:lnTo>
                <a:lnTo>
                  <a:pt x="309099" y="49219"/>
                </a:lnTo>
                <a:lnTo>
                  <a:pt x="352242" y="31981"/>
                </a:lnTo>
                <a:lnTo>
                  <a:pt x="397196" y="18259"/>
                </a:lnTo>
                <a:lnTo>
                  <a:pt x="443772" y="8235"/>
                </a:lnTo>
                <a:lnTo>
                  <a:pt x="491776" y="2088"/>
                </a:lnTo>
                <a:lnTo>
                  <a:pt x="541020" y="0"/>
                </a:lnTo>
                <a:lnTo>
                  <a:pt x="590268" y="2088"/>
                </a:lnTo>
                <a:lnTo>
                  <a:pt x="638277" y="8235"/>
                </a:lnTo>
                <a:lnTo>
                  <a:pt x="684856" y="18259"/>
                </a:lnTo>
                <a:lnTo>
                  <a:pt x="729813" y="31981"/>
                </a:lnTo>
                <a:lnTo>
                  <a:pt x="772957" y="49219"/>
                </a:lnTo>
                <a:lnTo>
                  <a:pt x="814098" y="69793"/>
                </a:lnTo>
                <a:lnTo>
                  <a:pt x="853044" y="93524"/>
                </a:lnTo>
                <a:lnTo>
                  <a:pt x="889606" y="120230"/>
                </a:lnTo>
                <a:lnTo>
                  <a:pt x="923591" y="149732"/>
                </a:lnTo>
                <a:lnTo>
                  <a:pt x="954810" y="181850"/>
                </a:lnTo>
                <a:lnTo>
                  <a:pt x="983070" y="216402"/>
                </a:lnTo>
                <a:lnTo>
                  <a:pt x="1008182" y="253209"/>
                </a:lnTo>
                <a:lnTo>
                  <a:pt x="1029954" y="292091"/>
                </a:lnTo>
                <a:lnTo>
                  <a:pt x="1048196" y="332866"/>
                </a:lnTo>
                <a:lnTo>
                  <a:pt x="1062716" y="375355"/>
                </a:lnTo>
                <a:lnTo>
                  <a:pt x="1073324" y="419378"/>
                </a:lnTo>
                <a:lnTo>
                  <a:pt x="1079829" y="464753"/>
                </a:lnTo>
                <a:lnTo>
                  <a:pt x="1082040" y="511301"/>
                </a:lnTo>
                <a:lnTo>
                  <a:pt x="1079829" y="557831"/>
                </a:lnTo>
                <a:lnTo>
                  <a:pt x="1073324" y="603192"/>
                </a:lnTo>
                <a:lnTo>
                  <a:pt x="1062716" y="647204"/>
                </a:lnTo>
                <a:lnTo>
                  <a:pt x="1048196" y="689686"/>
                </a:lnTo>
                <a:lnTo>
                  <a:pt x="1029954" y="730457"/>
                </a:lnTo>
                <a:lnTo>
                  <a:pt x="1008182" y="769337"/>
                </a:lnTo>
                <a:lnTo>
                  <a:pt x="983070" y="806145"/>
                </a:lnTo>
                <a:lnTo>
                  <a:pt x="954810" y="840701"/>
                </a:lnTo>
                <a:lnTo>
                  <a:pt x="923591" y="872823"/>
                </a:lnTo>
                <a:lnTo>
                  <a:pt x="889606" y="902331"/>
                </a:lnTo>
                <a:lnTo>
                  <a:pt x="853044" y="929044"/>
                </a:lnTo>
                <a:lnTo>
                  <a:pt x="814098" y="952782"/>
                </a:lnTo>
                <a:lnTo>
                  <a:pt x="772957" y="973363"/>
                </a:lnTo>
                <a:lnTo>
                  <a:pt x="729813" y="990608"/>
                </a:lnTo>
                <a:lnTo>
                  <a:pt x="684856" y="1004335"/>
                </a:lnTo>
                <a:lnTo>
                  <a:pt x="638277" y="1014364"/>
                </a:lnTo>
                <a:lnTo>
                  <a:pt x="590268" y="1020513"/>
                </a:lnTo>
                <a:lnTo>
                  <a:pt x="541020" y="1022604"/>
                </a:lnTo>
                <a:lnTo>
                  <a:pt x="491776" y="1020513"/>
                </a:lnTo>
                <a:lnTo>
                  <a:pt x="443772" y="1014364"/>
                </a:lnTo>
                <a:lnTo>
                  <a:pt x="397196" y="1004335"/>
                </a:lnTo>
                <a:lnTo>
                  <a:pt x="352242" y="990608"/>
                </a:lnTo>
                <a:lnTo>
                  <a:pt x="309099" y="973363"/>
                </a:lnTo>
                <a:lnTo>
                  <a:pt x="267958" y="952782"/>
                </a:lnTo>
                <a:lnTo>
                  <a:pt x="229011" y="929044"/>
                </a:lnTo>
                <a:lnTo>
                  <a:pt x="192449" y="902331"/>
                </a:lnTo>
                <a:lnTo>
                  <a:pt x="158462" y="872823"/>
                </a:lnTo>
                <a:lnTo>
                  <a:pt x="127242" y="840701"/>
                </a:lnTo>
                <a:lnTo>
                  <a:pt x="98979" y="806145"/>
                </a:lnTo>
                <a:lnTo>
                  <a:pt x="73866" y="769337"/>
                </a:lnTo>
                <a:lnTo>
                  <a:pt x="52091" y="730457"/>
                </a:lnTo>
                <a:lnTo>
                  <a:pt x="33848" y="689686"/>
                </a:lnTo>
                <a:lnTo>
                  <a:pt x="19326" y="647204"/>
                </a:lnTo>
                <a:lnTo>
                  <a:pt x="8716" y="603192"/>
                </a:lnTo>
                <a:lnTo>
                  <a:pt x="2211" y="557831"/>
                </a:lnTo>
                <a:lnTo>
                  <a:pt x="0" y="511301"/>
                </a:lnTo>
                <a:close/>
              </a:path>
            </a:pathLst>
          </a:custGeom>
          <a:ln w="28955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42671" y="5930900"/>
            <a:ext cx="13481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solidFill>
                  <a:srgbClr val="2E5496"/>
                </a:solidFill>
                <a:latin typeface="Verdana"/>
                <a:cs typeface="Verdana"/>
              </a:rPr>
              <a:t>SENSORIZACIÓN</a:t>
            </a:r>
            <a:r>
              <a:rPr sz="800" spc="-12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-15" dirty="0">
                <a:solidFill>
                  <a:srgbClr val="2E5496"/>
                </a:solidFill>
                <a:latin typeface="Verdana"/>
                <a:cs typeface="Verdana"/>
              </a:rPr>
              <a:t>IN-SITU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22960" y="5015484"/>
            <a:ext cx="598932" cy="5989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59302" y="4786121"/>
            <a:ext cx="1082040" cy="1022985"/>
          </a:xfrm>
          <a:custGeom>
            <a:avLst/>
            <a:gdLst/>
            <a:ahLst/>
            <a:cxnLst/>
            <a:rect l="l" t="t" r="r" b="b"/>
            <a:pathLst>
              <a:path w="1082039" h="1022985">
                <a:moveTo>
                  <a:pt x="0" y="511301"/>
                </a:moveTo>
                <a:lnTo>
                  <a:pt x="2210" y="464772"/>
                </a:lnTo>
                <a:lnTo>
                  <a:pt x="8715" y="419411"/>
                </a:lnTo>
                <a:lnTo>
                  <a:pt x="19323" y="375399"/>
                </a:lnTo>
                <a:lnTo>
                  <a:pt x="33843" y="332917"/>
                </a:lnTo>
                <a:lnTo>
                  <a:pt x="52085" y="292146"/>
                </a:lnTo>
                <a:lnTo>
                  <a:pt x="73857" y="253266"/>
                </a:lnTo>
                <a:lnTo>
                  <a:pt x="98969" y="216458"/>
                </a:lnTo>
                <a:lnTo>
                  <a:pt x="127229" y="181902"/>
                </a:lnTo>
                <a:lnTo>
                  <a:pt x="158448" y="149780"/>
                </a:lnTo>
                <a:lnTo>
                  <a:pt x="192433" y="120272"/>
                </a:lnTo>
                <a:lnTo>
                  <a:pt x="228995" y="93559"/>
                </a:lnTo>
                <a:lnTo>
                  <a:pt x="267941" y="69821"/>
                </a:lnTo>
                <a:lnTo>
                  <a:pt x="309082" y="49240"/>
                </a:lnTo>
                <a:lnTo>
                  <a:pt x="352226" y="31995"/>
                </a:lnTo>
                <a:lnTo>
                  <a:pt x="397183" y="18268"/>
                </a:lnTo>
                <a:lnTo>
                  <a:pt x="443762" y="8239"/>
                </a:lnTo>
                <a:lnTo>
                  <a:pt x="491771" y="2090"/>
                </a:lnTo>
                <a:lnTo>
                  <a:pt x="541020" y="0"/>
                </a:lnTo>
                <a:lnTo>
                  <a:pt x="590268" y="2090"/>
                </a:lnTo>
                <a:lnTo>
                  <a:pt x="638277" y="8239"/>
                </a:lnTo>
                <a:lnTo>
                  <a:pt x="684856" y="18268"/>
                </a:lnTo>
                <a:lnTo>
                  <a:pt x="729813" y="31995"/>
                </a:lnTo>
                <a:lnTo>
                  <a:pt x="772957" y="49240"/>
                </a:lnTo>
                <a:lnTo>
                  <a:pt x="814098" y="69821"/>
                </a:lnTo>
                <a:lnTo>
                  <a:pt x="853044" y="93559"/>
                </a:lnTo>
                <a:lnTo>
                  <a:pt x="889606" y="120272"/>
                </a:lnTo>
                <a:lnTo>
                  <a:pt x="923591" y="149780"/>
                </a:lnTo>
                <a:lnTo>
                  <a:pt x="954810" y="181902"/>
                </a:lnTo>
                <a:lnTo>
                  <a:pt x="983070" y="216458"/>
                </a:lnTo>
                <a:lnTo>
                  <a:pt x="1008182" y="253266"/>
                </a:lnTo>
                <a:lnTo>
                  <a:pt x="1029954" y="292146"/>
                </a:lnTo>
                <a:lnTo>
                  <a:pt x="1048196" y="332917"/>
                </a:lnTo>
                <a:lnTo>
                  <a:pt x="1062716" y="375399"/>
                </a:lnTo>
                <a:lnTo>
                  <a:pt x="1073324" y="419411"/>
                </a:lnTo>
                <a:lnTo>
                  <a:pt x="1079829" y="464772"/>
                </a:lnTo>
                <a:lnTo>
                  <a:pt x="1082039" y="511301"/>
                </a:lnTo>
                <a:lnTo>
                  <a:pt x="1079829" y="557831"/>
                </a:lnTo>
                <a:lnTo>
                  <a:pt x="1073324" y="603192"/>
                </a:lnTo>
                <a:lnTo>
                  <a:pt x="1062716" y="647204"/>
                </a:lnTo>
                <a:lnTo>
                  <a:pt x="1048196" y="689686"/>
                </a:lnTo>
                <a:lnTo>
                  <a:pt x="1029954" y="730457"/>
                </a:lnTo>
                <a:lnTo>
                  <a:pt x="1008182" y="769337"/>
                </a:lnTo>
                <a:lnTo>
                  <a:pt x="983070" y="806145"/>
                </a:lnTo>
                <a:lnTo>
                  <a:pt x="954810" y="840701"/>
                </a:lnTo>
                <a:lnTo>
                  <a:pt x="923591" y="872823"/>
                </a:lnTo>
                <a:lnTo>
                  <a:pt x="889606" y="902331"/>
                </a:lnTo>
                <a:lnTo>
                  <a:pt x="853044" y="929044"/>
                </a:lnTo>
                <a:lnTo>
                  <a:pt x="814098" y="952782"/>
                </a:lnTo>
                <a:lnTo>
                  <a:pt x="772957" y="973363"/>
                </a:lnTo>
                <a:lnTo>
                  <a:pt x="729813" y="990608"/>
                </a:lnTo>
                <a:lnTo>
                  <a:pt x="684856" y="1004335"/>
                </a:lnTo>
                <a:lnTo>
                  <a:pt x="638277" y="1014364"/>
                </a:lnTo>
                <a:lnTo>
                  <a:pt x="590268" y="1020513"/>
                </a:lnTo>
                <a:lnTo>
                  <a:pt x="541020" y="1022603"/>
                </a:lnTo>
                <a:lnTo>
                  <a:pt x="491771" y="1020513"/>
                </a:lnTo>
                <a:lnTo>
                  <a:pt x="443762" y="1014364"/>
                </a:lnTo>
                <a:lnTo>
                  <a:pt x="397183" y="1004335"/>
                </a:lnTo>
                <a:lnTo>
                  <a:pt x="352226" y="990608"/>
                </a:lnTo>
                <a:lnTo>
                  <a:pt x="309082" y="973363"/>
                </a:lnTo>
                <a:lnTo>
                  <a:pt x="267941" y="952782"/>
                </a:lnTo>
                <a:lnTo>
                  <a:pt x="228995" y="929044"/>
                </a:lnTo>
                <a:lnTo>
                  <a:pt x="192433" y="902331"/>
                </a:lnTo>
                <a:lnTo>
                  <a:pt x="158448" y="872823"/>
                </a:lnTo>
                <a:lnTo>
                  <a:pt x="127229" y="840701"/>
                </a:lnTo>
                <a:lnTo>
                  <a:pt x="98969" y="806145"/>
                </a:lnTo>
                <a:lnTo>
                  <a:pt x="73857" y="769337"/>
                </a:lnTo>
                <a:lnTo>
                  <a:pt x="52085" y="730457"/>
                </a:lnTo>
                <a:lnTo>
                  <a:pt x="33843" y="689686"/>
                </a:lnTo>
                <a:lnTo>
                  <a:pt x="19323" y="647204"/>
                </a:lnTo>
                <a:lnTo>
                  <a:pt x="8715" y="603192"/>
                </a:lnTo>
                <a:lnTo>
                  <a:pt x="2210" y="557831"/>
                </a:lnTo>
                <a:lnTo>
                  <a:pt x="0" y="511301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452876" y="5932423"/>
            <a:ext cx="12922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2E5496"/>
                </a:solidFill>
                <a:latin typeface="Verdana"/>
                <a:cs typeface="Verdana"/>
              </a:rPr>
              <a:t>SISTEMAS</a:t>
            </a:r>
            <a:r>
              <a:rPr sz="800" spc="-9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2E5496"/>
                </a:solidFill>
                <a:latin typeface="Verdana"/>
                <a:cs typeface="Verdana"/>
              </a:rPr>
              <a:t>PREDICTIVOS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683508" y="4913376"/>
            <a:ext cx="332232" cy="3322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24300" y="5053584"/>
            <a:ext cx="374903" cy="3749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56532" y="4957571"/>
            <a:ext cx="256032" cy="2545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26792" y="4828032"/>
            <a:ext cx="502919" cy="4922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76855" y="5128259"/>
            <a:ext cx="633983" cy="50596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65248" y="5521452"/>
            <a:ext cx="192023" cy="1706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90166" y="4770882"/>
            <a:ext cx="1082040" cy="1022985"/>
          </a:xfrm>
          <a:custGeom>
            <a:avLst/>
            <a:gdLst/>
            <a:ahLst/>
            <a:cxnLst/>
            <a:rect l="l" t="t" r="r" b="b"/>
            <a:pathLst>
              <a:path w="1082039" h="1022985">
                <a:moveTo>
                  <a:pt x="0" y="511302"/>
                </a:moveTo>
                <a:lnTo>
                  <a:pt x="2210" y="464753"/>
                </a:lnTo>
                <a:lnTo>
                  <a:pt x="8715" y="419378"/>
                </a:lnTo>
                <a:lnTo>
                  <a:pt x="19323" y="375355"/>
                </a:lnTo>
                <a:lnTo>
                  <a:pt x="33843" y="332866"/>
                </a:lnTo>
                <a:lnTo>
                  <a:pt x="52085" y="292091"/>
                </a:lnTo>
                <a:lnTo>
                  <a:pt x="73857" y="253209"/>
                </a:lnTo>
                <a:lnTo>
                  <a:pt x="98969" y="216402"/>
                </a:lnTo>
                <a:lnTo>
                  <a:pt x="127229" y="181850"/>
                </a:lnTo>
                <a:lnTo>
                  <a:pt x="158448" y="149733"/>
                </a:lnTo>
                <a:lnTo>
                  <a:pt x="192433" y="120230"/>
                </a:lnTo>
                <a:lnTo>
                  <a:pt x="228995" y="93524"/>
                </a:lnTo>
                <a:lnTo>
                  <a:pt x="267941" y="69793"/>
                </a:lnTo>
                <a:lnTo>
                  <a:pt x="309082" y="49219"/>
                </a:lnTo>
                <a:lnTo>
                  <a:pt x="352226" y="31981"/>
                </a:lnTo>
                <a:lnTo>
                  <a:pt x="397183" y="18259"/>
                </a:lnTo>
                <a:lnTo>
                  <a:pt x="443762" y="8235"/>
                </a:lnTo>
                <a:lnTo>
                  <a:pt x="491771" y="2088"/>
                </a:lnTo>
                <a:lnTo>
                  <a:pt x="541019" y="0"/>
                </a:lnTo>
                <a:lnTo>
                  <a:pt x="590268" y="2088"/>
                </a:lnTo>
                <a:lnTo>
                  <a:pt x="638277" y="8235"/>
                </a:lnTo>
                <a:lnTo>
                  <a:pt x="684856" y="18259"/>
                </a:lnTo>
                <a:lnTo>
                  <a:pt x="729813" y="31981"/>
                </a:lnTo>
                <a:lnTo>
                  <a:pt x="772957" y="49219"/>
                </a:lnTo>
                <a:lnTo>
                  <a:pt x="814098" y="69793"/>
                </a:lnTo>
                <a:lnTo>
                  <a:pt x="853044" y="93524"/>
                </a:lnTo>
                <a:lnTo>
                  <a:pt x="889606" y="120230"/>
                </a:lnTo>
                <a:lnTo>
                  <a:pt x="923591" y="149733"/>
                </a:lnTo>
                <a:lnTo>
                  <a:pt x="954810" y="181850"/>
                </a:lnTo>
                <a:lnTo>
                  <a:pt x="983070" y="216402"/>
                </a:lnTo>
                <a:lnTo>
                  <a:pt x="1008182" y="253209"/>
                </a:lnTo>
                <a:lnTo>
                  <a:pt x="1029954" y="292091"/>
                </a:lnTo>
                <a:lnTo>
                  <a:pt x="1048196" y="332866"/>
                </a:lnTo>
                <a:lnTo>
                  <a:pt x="1062716" y="375355"/>
                </a:lnTo>
                <a:lnTo>
                  <a:pt x="1073324" y="419378"/>
                </a:lnTo>
                <a:lnTo>
                  <a:pt x="1079829" y="464753"/>
                </a:lnTo>
                <a:lnTo>
                  <a:pt x="1082039" y="511302"/>
                </a:lnTo>
                <a:lnTo>
                  <a:pt x="1079829" y="557831"/>
                </a:lnTo>
                <a:lnTo>
                  <a:pt x="1073324" y="603192"/>
                </a:lnTo>
                <a:lnTo>
                  <a:pt x="1062716" y="647204"/>
                </a:lnTo>
                <a:lnTo>
                  <a:pt x="1048196" y="689686"/>
                </a:lnTo>
                <a:lnTo>
                  <a:pt x="1029954" y="730457"/>
                </a:lnTo>
                <a:lnTo>
                  <a:pt x="1008182" y="769337"/>
                </a:lnTo>
                <a:lnTo>
                  <a:pt x="983070" y="806145"/>
                </a:lnTo>
                <a:lnTo>
                  <a:pt x="954810" y="840701"/>
                </a:lnTo>
                <a:lnTo>
                  <a:pt x="923591" y="872823"/>
                </a:lnTo>
                <a:lnTo>
                  <a:pt x="889606" y="902331"/>
                </a:lnTo>
                <a:lnTo>
                  <a:pt x="853044" y="929044"/>
                </a:lnTo>
                <a:lnTo>
                  <a:pt x="814098" y="952782"/>
                </a:lnTo>
                <a:lnTo>
                  <a:pt x="772957" y="973363"/>
                </a:lnTo>
                <a:lnTo>
                  <a:pt x="729813" y="990608"/>
                </a:lnTo>
                <a:lnTo>
                  <a:pt x="684856" y="1004335"/>
                </a:lnTo>
                <a:lnTo>
                  <a:pt x="638277" y="1014364"/>
                </a:lnTo>
                <a:lnTo>
                  <a:pt x="590268" y="1020513"/>
                </a:lnTo>
                <a:lnTo>
                  <a:pt x="541019" y="1022604"/>
                </a:lnTo>
                <a:lnTo>
                  <a:pt x="491771" y="1020513"/>
                </a:lnTo>
                <a:lnTo>
                  <a:pt x="443762" y="1014364"/>
                </a:lnTo>
                <a:lnTo>
                  <a:pt x="397183" y="1004335"/>
                </a:lnTo>
                <a:lnTo>
                  <a:pt x="352226" y="990608"/>
                </a:lnTo>
                <a:lnTo>
                  <a:pt x="309082" y="973363"/>
                </a:lnTo>
                <a:lnTo>
                  <a:pt x="267941" y="952782"/>
                </a:lnTo>
                <a:lnTo>
                  <a:pt x="228995" y="929044"/>
                </a:lnTo>
                <a:lnTo>
                  <a:pt x="192433" y="902331"/>
                </a:lnTo>
                <a:lnTo>
                  <a:pt x="158448" y="872823"/>
                </a:lnTo>
                <a:lnTo>
                  <a:pt x="127229" y="840701"/>
                </a:lnTo>
                <a:lnTo>
                  <a:pt x="98969" y="806145"/>
                </a:lnTo>
                <a:lnTo>
                  <a:pt x="73857" y="769337"/>
                </a:lnTo>
                <a:lnTo>
                  <a:pt x="52085" y="730457"/>
                </a:lnTo>
                <a:lnTo>
                  <a:pt x="33843" y="689686"/>
                </a:lnTo>
                <a:lnTo>
                  <a:pt x="19323" y="647204"/>
                </a:lnTo>
                <a:lnTo>
                  <a:pt x="8715" y="603192"/>
                </a:lnTo>
                <a:lnTo>
                  <a:pt x="2210" y="557831"/>
                </a:lnTo>
                <a:lnTo>
                  <a:pt x="0" y="511302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039239" y="5926632"/>
            <a:ext cx="116268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solidFill>
                  <a:srgbClr val="2E5496"/>
                </a:solidFill>
                <a:latin typeface="Verdana"/>
                <a:cs typeface="Verdana"/>
              </a:rPr>
              <a:t>SENSORES</a:t>
            </a:r>
            <a:r>
              <a:rPr sz="800" spc="-114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25" dirty="0">
                <a:solidFill>
                  <a:srgbClr val="2E5496"/>
                </a:solidFill>
                <a:latin typeface="Verdana"/>
                <a:cs typeface="Verdana"/>
              </a:rPr>
              <a:t>REMOTOS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183123" y="4916423"/>
            <a:ext cx="800100" cy="8001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48250" y="4802885"/>
            <a:ext cx="1082040" cy="1022985"/>
          </a:xfrm>
          <a:custGeom>
            <a:avLst/>
            <a:gdLst/>
            <a:ahLst/>
            <a:cxnLst/>
            <a:rect l="l" t="t" r="r" b="b"/>
            <a:pathLst>
              <a:path w="1082039" h="1022985">
                <a:moveTo>
                  <a:pt x="0" y="511301"/>
                </a:moveTo>
                <a:lnTo>
                  <a:pt x="2210" y="464753"/>
                </a:lnTo>
                <a:lnTo>
                  <a:pt x="8715" y="419378"/>
                </a:lnTo>
                <a:lnTo>
                  <a:pt x="19323" y="375355"/>
                </a:lnTo>
                <a:lnTo>
                  <a:pt x="33843" y="332866"/>
                </a:lnTo>
                <a:lnTo>
                  <a:pt x="52085" y="292091"/>
                </a:lnTo>
                <a:lnTo>
                  <a:pt x="73857" y="253209"/>
                </a:lnTo>
                <a:lnTo>
                  <a:pt x="98969" y="216402"/>
                </a:lnTo>
                <a:lnTo>
                  <a:pt x="127229" y="181850"/>
                </a:lnTo>
                <a:lnTo>
                  <a:pt x="158448" y="149732"/>
                </a:lnTo>
                <a:lnTo>
                  <a:pt x="192433" y="120230"/>
                </a:lnTo>
                <a:lnTo>
                  <a:pt x="228995" y="93524"/>
                </a:lnTo>
                <a:lnTo>
                  <a:pt x="267941" y="69793"/>
                </a:lnTo>
                <a:lnTo>
                  <a:pt x="309082" y="49219"/>
                </a:lnTo>
                <a:lnTo>
                  <a:pt x="352226" y="31981"/>
                </a:lnTo>
                <a:lnTo>
                  <a:pt x="397183" y="18259"/>
                </a:lnTo>
                <a:lnTo>
                  <a:pt x="443762" y="8235"/>
                </a:lnTo>
                <a:lnTo>
                  <a:pt x="491771" y="2088"/>
                </a:lnTo>
                <a:lnTo>
                  <a:pt x="541020" y="0"/>
                </a:lnTo>
                <a:lnTo>
                  <a:pt x="590268" y="2088"/>
                </a:lnTo>
                <a:lnTo>
                  <a:pt x="638277" y="8235"/>
                </a:lnTo>
                <a:lnTo>
                  <a:pt x="684856" y="18259"/>
                </a:lnTo>
                <a:lnTo>
                  <a:pt x="729813" y="31981"/>
                </a:lnTo>
                <a:lnTo>
                  <a:pt x="772957" y="49219"/>
                </a:lnTo>
                <a:lnTo>
                  <a:pt x="814098" y="69793"/>
                </a:lnTo>
                <a:lnTo>
                  <a:pt x="853044" y="93524"/>
                </a:lnTo>
                <a:lnTo>
                  <a:pt x="889606" y="120230"/>
                </a:lnTo>
                <a:lnTo>
                  <a:pt x="923591" y="149732"/>
                </a:lnTo>
                <a:lnTo>
                  <a:pt x="954810" y="181850"/>
                </a:lnTo>
                <a:lnTo>
                  <a:pt x="983070" y="216402"/>
                </a:lnTo>
                <a:lnTo>
                  <a:pt x="1008182" y="253209"/>
                </a:lnTo>
                <a:lnTo>
                  <a:pt x="1029954" y="292091"/>
                </a:lnTo>
                <a:lnTo>
                  <a:pt x="1048196" y="332866"/>
                </a:lnTo>
                <a:lnTo>
                  <a:pt x="1062716" y="375355"/>
                </a:lnTo>
                <a:lnTo>
                  <a:pt x="1073324" y="419378"/>
                </a:lnTo>
                <a:lnTo>
                  <a:pt x="1079829" y="464753"/>
                </a:lnTo>
                <a:lnTo>
                  <a:pt x="1082039" y="511301"/>
                </a:lnTo>
                <a:lnTo>
                  <a:pt x="1079829" y="557840"/>
                </a:lnTo>
                <a:lnTo>
                  <a:pt x="1073324" y="603209"/>
                </a:lnTo>
                <a:lnTo>
                  <a:pt x="1062716" y="647226"/>
                </a:lnTo>
                <a:lnTo>
                  <a:pt x="1048196" y="689711"/>
                </a:lnTo>
                <a:lnTo>
                  <a:pt x="1029954" y="730485"/>
                </a:lnTo>
                <a:lnTo>
                  <a:pt x="1008182" y="769366"/>
                </a:lnTo>
                <a:lnTo>
                  <a:pt x="983070" y="806173"/>
                </a:lnTo>
                <a:lnTo>
                  <a:pt x="954810" y="840727"/>
                </a:lnTo>
                <a:lnTo>
                  <a:pt x="923591" y="872847"/>
                </a:lnTo>
                <a:lnTo>
                  <a:pt x="889606" y="902352"/>
                </a:lnTo>
                <a:lnTo>
                  <a:pt x="853044" y="929062"/>
                </a:lnTo>
                <a:lnTo>
                  <a:pt x="814098" y="952796"/>
                </a:lnTo>
                <a:lnTo>
                  <a:pt x="772957" y="973374"/>
                </a:lnTo>
                <a:lnTo>
                  <a:pt x="729813" y="990615"/>
                </a:lnTo>
                <a:lnTo>
                  <a:pt x="684856" y="1004339"/>
                </a:lnTo>
                <a:lnTo>
                  <a:pt x="638277" y="1014366"/>
                </a:lnTo>
                <a:lnTo>
                  <a:pt x="590268" y="1020514"/>
                </a:lnTo>
                <a:lnTo>
                  <a:pt x="541020" y="1022604"/>
                </a:lnTo>
                <a:lnTo>
                  <a:pt x="491771" y="1020514"/>
                </a:lnTo>
                <a:lnTo>
                  <a:pt x="443762" y="1014366"/>
                </a:lnTo>
                <a:lnTo>
                  <a:pt x="397183" y="1004339"/>
                </a:lnTo>
                <a:lnTo>
                  <a:pt x="352226" y="990615"/>
                </a:lnTo>
                <a:lnTo>
                  <a:pt x="309082" y="973374"/>
                </a:lnTo>
                <a:lnTo>
                  <a:pt x="267941" y="952796"/>
                </a:lnTo>
                <a:lnTo>
                  <a:pt x="228995" y="929062"/>
                </a:lnTo>
                <a:lnTo>
                  <a:pt x="192433" y="902352"/>
                </a:lnTo>
                <a:lnTo>
                  <a:pt x="158448" y="872847"/>
                </a:lnTo>
                <a:lnTo>
                  <a:pt x="127229" y="840727"/>
                </a:lnTo>
                <a:lnTo>
                  <a:pt x="98969" y="806173"/>
                </a:lnTo>
                <a:lnTo>
                  <a:pt x="73857" y="769365"/>
                </a:lnTo>
                <a:lnTo>
                  <a:pt x="52085" y="730485"/>
                </a:lnTo>
                <a:lnTo>
                  <a:pt x="33843" y="689711"/>
                </a:lnTo>
                <a:lnTo>
                  <a:pt x="19323" y="647226"/>
                </a:lnTo>
                <a:lnTo>
                  <a:pt x="8715" y="603209"/>
                </a:lnTo>
                <a:lnTo>
                  <a:pt x="2210" y="557840"/>
                </a:lnTo>
                <a:lnTo>
                  <a:pt x="0" y="511301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915280" y="5920232"/>
            <a:ext cx="13754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2E5496"/>
                </a:solidFill>
                <a:latin typeface="Verdana"/>
                <a:cs typeface="Verdana"/>
              </a:rPr>
              <a:t>INTELIGENCIA</a:t>
            </a:r>
            <a:r>
              <a:rPr sz="800" spc="-11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2E5496"/>
                </a:solidFill>
                <a:latin typeface="Verdana"/>
                <a:cs typeface="Verdana"/>
              </a:rPr>
              <a:t>ARTIFICIAL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460997" y="4760214"/>
            <a:ext cx="1082040" cy="1021080"/>
          </a:xfrm>
          <a:custGeom>
            <a:avLst/>
            <a:gdLst/>
            <a:ahLst/>
            <a:cxnLst/>
            <a:rect l="l" t="t" r="r" b="b"/>
            <a:pathLst>
              <a:path w="1082040" h="1021079">
                <a:moveTo>
                  <a:pt x="0" y="510540"/>
                </a:moveTo>
                <a:lnTo>
                  <a:pt x="2210" y="464073"/>
                </a:lnTo>
                <a:lnTo>
                  <a:pt x="8715" y="418775"/>
                </a:lnTo>
                <a:lnTo>
                  <a:pt x="19323" y="374826"/>
                </a:lnTo>
                <a:lnTo>
                  <a:pt x="33843" y="332405"/>
                </a:lnTo>
                <a:lnTo>
                  <a:pt x="52085" y="291693"/>
                </a:lnTo>
                <a:lnTo>
                  <a:pt x="73857" y="252871"/>
                </a:lnTo>
                <a:lnTo>
                  <a:pt x="98969" y="216118"/>
                </a:lnTo>
                <a:lnTo>
                  <a:pt x="127229" y="181615"/>
                </a:lnTo>
                <a:lnTo>
                  <a:pt x="158448" y="149542"/>
                </a:lnTo>
                <a:lnTo>
                  <a:pt x="192433" y="120080"/>
                </a:lnTo>
                <a:lnTo>
                  <a:pt x="228995" y="93409"/>
                </a:lnTo>
                <a:lnTo>
                  <a:pt x="267941" y="69708"/>
                </a:lnTo>
                <a:lnTo>
                  <a:pt x="309082" y="49160"/>
                </a:lnTo>
                <a:lnTo>
                  <a:pt x="352226" y="31943"/>
                </a:lnTo>
                <a:lnTo>
                  <a:pt x="397183" y="18238"/>
                </a:lnTo>
                <a:lnTo>
                  <a:pt x="443762" y="8226"/>
                </a:lnTo>
                <a:lnTo>
                  <a:pt x="491771" y="2086"/>
                </a:lnTo>
                <a:lnTo>
                  <a:pt x="541020" y="0"/>
                </a:lnTo>
                <a:lnTo>
                  <a:pt x="590268" y="2086"/>
                </a:lnTo>
                <a:lnTo>
                  <a:pt x="638277" y="8226"/>
                </a:lnTo>
                <a:lnTo>
                  <a:pt x="684856" y="18238"/>
                </a:lnTo>
                <a:lnTo>
                  <a:pt x="729813" y="31943"/>
                </a:lnTo>
                <a:lnTo>
                  <a:pt x="772957" y="49160"/>
                </a:lnTo>
                <a:lnTo>
                  <a:pt x="814098" y="69708"/>
                </a:lnTo>
                <a:lnTo>
                  <a:pt x="853044" y="93409"/>
                </a:lnTo>
                <a:lnTo>
                  <a:pt x="889606" y="120080"/>
                </a:lnTo>
                <a:lnTo>
                  <a:pt x="923591" y="149542"/>
                </a:lnTo>
                <a:lnTo>
                  <a:pt x="954810" y="181615"/>
                </a:lnTo>
                <a:lnTo>
                  <a:pt x="983070" y="216118"/>
                </a:lnTo>
                <a:lnTo>
                  <a:pt x="1008182" y="252871"/>
                </a:lnTo>
                <a:lnTo>
                  <a:pt x="1029954" y="291693"/>
                </a:lnTo>
                <a:lnTo>
                  <a:pt x="1048196" y="332405"/>
                </a:lnTo>
                <a:lnTo>
                  <a:pt x="1062716" y="374826"/>
                </a:lnTo>
                <a:lnTo>
                  <a:pt x="1073324" y="418775"/>
                </a:lnTo>
                <a:lnTo>
                  <a:pt x="1079829" y="464073"/>
                </a:lnTo>
                <a:lnTo>
                  <a:pt x="1082040" y="510540"/>
                </a:lnTo>
                <a:lnTo>
                  <a:pt x="1079829" y="557006"/>
                </a:lnTo>
                <a:lnTo>
                  <a:pt x="1073324" y="602304"/>
                </a:lnTo>
                <a:lnTo>
                  <a:pt x="1062716" y="646253"/>
                </a:lnTo>
                <a:lnTo>
                  <a:pt x="1048196" y="688674"/>
                </a:lnTo>
                <a:lnTo>
                  <a:pt x="1029954" y="729386"/>
                </a:lnTo>
                <a:lnTo>
                  <a:pt x="1008182" y="768208"/>
                </a:lnTo>
                <a:lnTo>
                  <a:pt x="983070" y="804961"/>
                </a:lnTo>
                <a:lnTo>
                  <a:pt x="954810" y="839464"/>
                </a:lnTo>
                <a:lnTo>
                  <a:pt x="923591" y="871537"/>
                </a:lnTo>
                <a:lnTo>
                  <a:pt x="889606" y="900999"/>
                </a:lnTo>
                <a:lnTo>
                  <a:pt x="853044" y="927670"/>
                </a:lnTo>
                <a:lnTo>
                  <a:pt x="814098" y="951371"/>
                </a:lnTo>
                <a:lnTo>
                  <a:pt x="772957" y="971919"/>
                </a:lnTo>
                <a:lnTo>
                  <a:pt x="729813" y="989136"/>
                </a:lnTo>
                <a:lnTo>
                  <a:pt x="684856" y="1002841"/>
                </a:lnTo>
                <a:lnTo>
                  <a:pt x="638277" y="1012853"/>
                </a:lnTo>
                <a:lnTo>
                  <a:pt x="590268" y="1018993"/>
                </a:lnTo>
                <a:lnTo>
                  <a:pt x="541020" y="1021080"/>
                </a:lnTo>
                <a:lnTo>
                  <a:pt x="491771" y="1018993"/>
                </a:lnTo>
                <a:lnTo>
                  <a:pt x="443762" y="1012853"/>
                </a:lnTo>
                <a:lnTo>
                  <a:pt x="397183" y="1002841"/>
                </a:lnTo>
                <a:lnTo>
                  <a:pt x="352226" y="989136"/>
                </a:lnTo>
                <a:lnTo>
                  <a:pt x="309082" y="971919"/>
                </a:lnTo>
                <a:lnTo>
                  <a:pt x="267941" y="951371"/>
                </a:lnTo>
                <a:lnTo>
                  <a:pt x="228995" y="927670"/>
                </a:lnTo>
                <a:lnTo>
                  <a:pt x="192433" y="900999"/>
                </a:lnTo>
                <a:lnTo>
                  <a:pt x="158448" y="871537"/>
                </a:lnTo>
                <a:lnTo>
                  <a:pt x="127229" y="839464"/>
                </a:lnTo>
                <a:lnTo>
                  <a:pt x="98969" y="804961"/>
                </a:lnTo>
                <a:lnTo>
                  <a:pt x="73857" y="768208"/>
                </a:lnTo>
                <a:lnTo>
                  <a:pt x="52085" y="729386"/>
                </a:lnTo>
                <a:lnTo>
                  <a:pt x="33843" y="688674"/>
                </a:lnTo>
                <a:lnTo>
                  <a:pt x="19323" y="646253"/>
                </a:lnTo>
                <a:lnTo>
                  <a:pt x="8715" y="602304"/>
                </a:lnTo>
                <a:lnTo>
                  <a:pt x="2210" y="557006"/>
                </a:lnTo>
                <a:lnTo>
                  <a:pt x="0" y="510540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755130" y="5914745"/>
            <a:ext cx="5251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0" dirty="0">
                <a:solidFill>
                  <a:srgbClr val="2E5496"/>
                </a:solidFill>
                <a:latin typeface="Verdana"/>
                <a:cs typeface="Verdana"/>
              </a:rPr>
              <a:t>BIG</a:t>
            </a:r>
            <a:r>
              <a:rPr sz="800" spc="-13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20" dirty="0">
                <a:solidFill>
                  <a:srgbClr val="2E5496"/>
                </a:solidFill>
                <a:latin typeface="Verdana"/>
                <a:cs typeface="Verdana"/>
              </a:rPr>
              <a:t>DATA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845807" y="5093208"/>
            <a:ext cx="353568" cy="4130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226807" y="5052059"/>
            <a:ext cx="214883" cy="1798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42047" y="5372100"/>
            <a:ext cx="205740" cy="20421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37019" y="4927091"/>
            <a:ext cx="217931" cy="21793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672071" y="5449823"/>
            <a:ext cx="187451" cy="18897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34911" y="5195315"/>
            <a:ext cx="210311" cy="21031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989064" y="5519928"/>
            <a:ext cx="199644" cy="19811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17435" y="4818888"/>
            <a:ext cx="217931" cy="21640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317491" y="5413247"/>
            <a:ext cx="205739" cy="20421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706367" y="5445252"/>
            <a:ext cx="192024" cy="19202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035552" y="5541264"/>
            <a:ext cx="187451" cy="18745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885938" y="4775453"/>
            <a:ext cx="1082040" cy="1021080"/>
          </a:xfrm>
          <a:custGeom>
            <a:avLst/>
            <a:gdLst/>
            <a:ahLst/>
            <a:cxnLst/>
            <a:rect l="l" t="t" r="r" b="b"/>
            <a:pathLst>
              <a:path w="1082040" h="1021079">
                <a:moveTo>
                  <a:pt x="0" y="510540"/>
                </a:moveTo>
                <a:lnTo>
                  <a:pt x="2210" y="464073"/>
                </a:lnTo>
                <a:lnTo>
                  <a:pt x="8715" y="418775"/>
                </a:lnTo>
                <a:lnTo>
                  <a:pt x="19323" y="374826"/>
                </a:lnTo>
                <a:lnTo>
                  <a:pt x="33843" y="332405"/>
                </a:lnTo>
                <a:lnTo>
                  <a:pt x="52085" y="291693"/>
                </a:lnTo>
                <a:lnTo>
                  <a:pt x="73857" y="252871"/>
                </a:lnTo>
                <a:lnTo>
                  <a:pt x="98969" y="216118"/>
                </a:lnTo>
                <a:lnTo>
                  <a:pt x="127229" y="181615"/>
                </a:lnTo>
                <a:lnTo>
                  <a:pt x="158448" y="149542"/>
                </a:lnTo>
                <a:lnTo>
                  <a:pt x="192433" y="120080"/>
                </a:lnTo>
                <a:lnTo>
                  <a:pt x="228995" y="93409"/>
                </a:lnTo>
                <a:lnTo>
                  <a:pt x="267941" y="69708"/>
                </a:lnTo>
                <a:lnTo>
                  <a:pt x="309082" y="49160"/>
                </a:lnTo>
                <a:lnTo>
                  <a:pt x="352226" y="31943"/>
                </a:lnTo>
                <a:lnTo>
                  <a:pt x="397183" y="18238"/>
                </a:lnTo>
                <a:lnTo>
                  <a:pt x="443762" y="8226"/>
                </a:lnTo>
                <a:lnTo>
                  <a:pt x="491771" y="2086"/>
                </a:lnTo>
                <a:lnTo>
                  <a:pt x="541019" y="0"/>
                </a:lnTo>
                <a:lnTo>
                  <a:pt x="590268" y="2086"/>
                </a:lnTo>
                <a:lnTo>
                  <a:pt x="638277" y="8226"/>
                </a:lnTo>
                <a:lnTo>
                  <a:pt x="684856" y="18238"/>
                </a:lnTo>
                <a:lnTo>
                  <a:pt x="729813" y="31943"/>
                </a:lnTo>
                <a:lnTo>
                  <a:pt x="772957" y="49160"/>
                </a:lnTo>
                <a:lnTo>
                  <a:pt x="814098" y="69708"/>
                </a:lnTo>
                <a:lnTo>
                  <a:pt x="853044" y="93409"/>
                </a:lnTo>
                <a:lnTo>
                  <a:pt x="889606" y="120080"/>
                </a:lnTo>
                <a:lnTo>
                  <a:pt x="923591" y="149542"/>
                </a:lnTo>
                <a:lnTo>
                  <a:pt x="954810" y="181615"/>
                </a:lnTo>
                <a:lnTo>
                  <a:pt x="983070" y="216118"/>
                </a:lnTo>
                <a:lnTo>
                  <a:pt x="1008182" y="252871"/>
                </a:lnTo>
                <a:lnTo>
                  <a:pt x="1029954" y="291693"/>
                </a:lnTo>
                <a:lnTo>
                  <a:pt x="1048196" y="332405"/>
                </a:lnTo>
                <a:lnTo>
                  <a:pt x="1062716" y="374826"/>
                </a:lnTo>
                <a:lnTo>
                  <a:pt x="1073324" y="418775"/>
                </a:lnTo>
                <a:lnTo>
                  <a:pt x="1079829" y="464073"/>
                </a:lnTo>
                <a:lnTo>
                  <a:pt x="1082039" y="510540"/>
                </a:lnTo>
                <a:lnTo>
                  <a:pt x="1079829" y="557006"/>
                </a:lnTo>
                <a:lnTo>
                  <a:pt x="1073324" y="602304"/>
                </a:lnTo>
                <a:lnTo>
                  <a:pt x="1062716" y="646253"/>
                </a:lnTo>
                <a:lnTo>
                  <a:pt x="1048196" y="688674"/>
                </a:lnTo>
                <a:lnTo>
                  <a:pt x="1029954" y="729386"/>
                </a:lnTo>
                <a:lnTo>
                  <a:pt x="1008182" y="768208"/>
                </a:lnTo>
                <a:lnTo>
                  <a:pt x="983070" y="804961"/>
                </a:lnTo>
                <a:lnTo>
                  <a:pt x="954810" y="839464"/>
                </a:lnTo>
                <a:lnTo>
                  <a:pt x="923591" y="871537"/>
                </a:lnTo>
                <a:lnTo>
                  <a:pt x="889606" y="900999"/>
                </a:lnTo>
                <a:lnTo>
                  <a:pt x="853044" y="927670"/>
                </a:lnTo>
                <a:lnTo>
                  <a:pt x="814098" y="951371"/>
                </a:lnTo>
                <a:lnTo>
                  <a:pt x="772957" y="971919"/>
                </a:lnTo>
                <a:lnTo>
                  <a:pt x="729813" y="989136"/>
                </a:lnTo>
                <a:lnTo>
                  <a:pt x="684856" y="1002841"/>
                </a:lnTo>
                <a:lnTo>
                  <a:pt x="638277" y="1012853"/>
                </a:lnTo>
                <a:lnTo>
                  <a:pt x="590268" y="1018993"/>
                </a:lnTo>
                <a:lnTo>
                  <a:pt x="541019" y="1021080"/>
                </a:lnTo>
                <a:lnTo>
                  <a:pt x="491771" y="1018993"/>
                </a:lnTo>
                <a:lnTo>
                  <a:pt x="443762" y="1012853"/>
                </a:lnTo>
                <a:lnTo>
                  <a:pt x="397183" y="1002841"/>
                </a:lnTo>
                <a:lnTo>
                  <a:pt x="352226" y="989136"/>
                </a:lnTo>
                <a:lnTo>
                  <a:pt x="309082" y="971919"/>
                </a:lnTo>
                <a:lnTo>
                  <a:pt x="267941" y="951371"/>
                </a:lnTo>
                <a:lnTo>
                  <a:pt x="228995" y="927670"/>
                </a:lnTo>
                <a:lnTo>
                  <a:pt x="192433" y="900999"/>
                </a:lnTo>
                <a:lnTo>
                  <a:pt x="158448" y="871537"/>
                </a:lnTo>
                <a:lnTo>
                  <a:pt x="127229" y="839464"/>
                </a:lnTo>
                <a:lnTo>
                  <a:pt x="98969" y="804961"/>
                </a:lnTo>
                <a:lnTo>
                  <a:pt x="73857" y="768208"/>
                </a:lnTo>
                <a:lnTo>
                  <a:pt x="52085" y="729386"/>
                </a:lnTo>
                <a:lnTo>
                  <a:pt x="33843" y="688674"/>
                </a:lnTo>
                <a:lnTo>
                  <a:pt x="19323" y="646253"/>
                </a:lnTo>
                <a:lnTo>
                  <a:pt x="8715" y="602304"/>
                </a:lnTo>
                <a:lnTo>
                  <a:pt x="2210" y="557006"/>
                </a:lnTo>
                <a:lnTo>
                  <a:pt x="0" y="510540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8037068" y="5891276"/>
            <a:ext cx="8089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2E5496"/>
                </a:solidFill>
                <a:latin typeface="Verdana"/>
                <a:cs typeface="Verdana"/>
              </a:rPr>
              <a:t>T</a:t>
            </a:r>
            <a:r>
              <a:rPr sz="800" spc="25" dirty="0">
                <a:solidFill>
                  <a:srgbClr val="2E5496"/>
                </a:solidFill>
                <a:latin typeface="Verdana"/>
                <a:cs typeface="Verdana"/>
              </a:rPr>
              <a:t>R</a:t>
            </a:r>
            <a:r>
              <a:rPr sz="800" spc="45" dirty="0">
                <a:solidFill>
                  <a:srgbClr val="2E5496"/>
                </a:solidFill>
                <a:latin typeface="Verdana"/>
                <a:cs typeface="Verdana"/>
              </a:rPr>
              <a:t>A</a:t>
            </a:r>
            <a:r>
              <a:rPr sz="800" spc="-15" dirty="0">
                <a:solidFill>
                  <a:srgbClr val="2E5496"/>
                </a:solidFill>
                <a:latin typeface="Verdana"/>
                <a:cs typeface="Verdana"/>
              </a:rPr>
              <a:t>Z</a:t>
            </a:r>
            <a:r>
              <a:rPr sz="800" spc="45" dirty="0">
                <a:solidFill>
                  <a:srgbClr val="2E5496"/>
                </a:solidFill>
                <a:latin typeface="Verdana"/>
                <a:cs typeface="Verdana"/>
              </a:rPr>
              <a:t>A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B</a:t>
            </a:r>
            <a:r>
              <a:rPr sz="800" spc="-55" dirty="0">
                <a:solidFill>
                  <a:srgbClr val="2E5496"/>
                </a:solidFill>
                <a:latin typeface="Verdana"/>
                <a:cs typeface="Verdana"/>
              </a:rPr>
              <a:t>ILI</a:t>
            </a:r>
            <a:r>
              <a:rPr sz="800" spc="5" dirty="0">
                <a:solidFill>
                  <a:srgbClr val="2E5496"/>
                </a:solidFill>
                <a:latin typeface="Verdana"/>
                <a:cs typeface="Verdana"/>
              </a:rPr>
              <a:t>D</a:t>
            </a:r>
            <a:r>
              <a:rPr sz="800" spc="35" dirty="0">
                <a:solidFill>
                  <a:srgbClr val="2E5496"/>
                </a:solidFill>
                <a:latin typeface="Verdana"/>
                <a:cs typeface="Verdana"/>
              </a:rPr>
              <a:t>A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D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999990" y="1983739"/>
            <a:ext cx="2727325" cy="757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2E5496"/>
                </a:solidFill>
                <a:latin typeface="Verdana"/>
                <a:cs typeface="Verdana"/>
              </a:rPr>
              <a:t>GESTIÓN </a:t>
            </a:r>
            <a:r>
              <a:rPr sz="800" spc="30" dirty="0">
                <a:solidFill>
                  <a:srgbClr val="2E5496"/>
                </a:solidFill>
                <a:latin typeface="Verdana"/>
                <a:cs typeface="Verdana"/>
              </a:rPr>
              <a:t>AGRONÓMICA </a:t>
            </a:r>
            <a:r>
              <a:rPr sz="800" spc="20" dirty="0">
                <a:solidFill>
                  <a:srgbClr val="2E5496"/>
                </a:solidFill>
                <a:latin typeface="Verdana"/>
                <a:cs typeface="Verdana"/>
              </a:rPr>
              <a:t>BASADA </a:t>
            </a:r>
            <a:r>
              <a:rPr sz="800" spc="45" dirty="0">
                <a:solidFill>
                  <a:srgbClr val="2E5496"/>
                </a:solidFill>
                <a:latin typeface="Verdana"/>
                <a:cs typeface="Verdana"/>
              </a:rPr>
              <a:t>EN </a:t>
            </a:r>
            <a:r>
              <a:rPr sz="800" spc="5" dirty="0">
                <a:solidFill>
                  <a:srgbClr val="2E5496"/>
                </a:solidFill>
                <a:latin typeface="Verdana"/>
                <a:cs typeface="Verdana"/>
              </a:rPr>
              <a:t>OBSERVAR,  </a:t>
            </a:r>
            <a:r>
              <a:rPr sz="800" spc="15" dirty="0">
                <a:solidFill>
                  <a:srgbClr val="2E5496"/>
                </a:solidFill>
                <a:latin typeface="Verdana"/>
                <a:cs typeface="Verdana"/>
              </a:rPr>
              <a:t>MEDIR</a:t>
            </a:r>
            <a:r>
              <a:rPr sz="800" spc="-7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5" dirty="0">
                <a:solidFill>
                  <a:srgbClr val="2E5496"/>
                </a:solidFill>
                <a:latin typeface="Verdana"/>
                <a:cs typeface="Verdana"/>
              </a:rPr>
              <a:t>Y</a:t>
            </a:r>
            <a:r>
              <a:rPr sz="800" spc="-6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25" dirty="0">
                <a:solidFill>
                  <a:srgbClr val="2E5496"/>
                </a:solidFill>
                <a:latin typeface="Verdana"/>
                <a:cs typeface="Verdana"/>
              </a:rPr>
              <a:t>RESPONDER</a:t>
            </a:r>
            <a:r>
              <a:rPr sz="800" spc="-5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45" dirty="0">
                <a:solidFill>
                  <a:srgbClr val="2E5496"/>
                </a:solidFill>
                <a:latin typeface="Verdana"/>
                <a:cs typeface="Verdana"/>
              </a:rPr>
              <a:t>A</a:t>
            </a:r>
            <a:r>
              <a:rPr sz="800" spc="-7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25" dirty="0">
                <a:solidFill>
                  <a:srgbClr val="2E5496"/>
                </a:solidFill>
                <a:latin typeface="Verdana"/>
                <a:cs typeface="Verdana"/>
              </a:rPr>
              <a:t>LA</a:t>
            </a:r>
            <a:r>
              <a:rPr sz="800" spc="-6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2E5496"/>
                </a:solidFill>
                <a:latin typeface="Verdana"/>
                <a:cs typeface="Verdana"/>
              </a:rPr>
              <a:t>VARIABILIDAD</a:t>
            </a:r>
            <a:r>
              <a:rPr sz="800" spc="-10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DE</a:t>
            </a:r>
            <a:r>
              <a:rPr sz="800" spc="-5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2E5496"/>
                </a:solidFill>
                <a:latin typeface="Verdana"/>
                <a:cs typeface="Verdana"/>
              </a:rPr>
              <a:t>LOS  </a:t>
            </a:r>
            <a:r>
              <a:rPr sz="800" spc="-10" dirty="0">
                <a:solidFill>
                  <a:srgbClr val="2E5496"/>
                </a:solidFill>
                <a:latin typeface="Verdana"/>
                <a:cs typeface="Verdana"/>
              </a:rPr>
              <a:t>CULTIVOS,</a:t>
            </a:r>
            <a:r>
              <a:rPr sz="800" spc="-8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30" dirty="0">
                <a:solidFill>
                  <a:srgbClr val="2E5496"/>
                </a:solidFill>
                <a:latin typeface="Verdana"/>
                <a:cs typeface="Verdana"/>
              </a:rPr>
              <a:t>APOYÁNDOSE</a:t>
            </a:r>
            <a:r>
              <a:rPr sz="800" spc="-9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45" dirty="0">
                <a:solidFill>
                  <a:srgbClr val="2E5496"/>
                </a:solidFill>
                <a:latin typeface="Verdana"/>
                <a:cs typeface="Verdana"/>
              </a:rPr>
              <a:t>EN</a:t>
            </a:r>
            <a:r>
              <a:rPr sz="800" spc="-7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5" dirty="0">
                <a:solidFill>
                  <a:srgbClr val="2E5496"/>
                </a:solidFill>
                <a:latin typeface="Verdana"/>
                <a:cs typeface="Verdana"/>
              </a:rPr>
              <a:t>LAS</a:t>
            </a:r>
            <a:r>
              <a:rPr sz="800" spc="-9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TECNOLOGÍAS</a:t>
            </a:r>
            <a:r>
              <a:rPr sz="800" spc="-9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DE  </a:t>
            </a:r>
            <a:r>
              <a:rPr sz="800" spc="25" dirty="0">
                <a:solidFill>
                  <a:srgbClr val="2E5496"/>
                </a:solidFill>
                <a:latin typeface="Verdana"/>
                <a:cs typeface="Verdana"/>
              </a:rPr>
              <a:t>LA INFORMACIÓN </a:t>
            </a:r>
            <a:r>
              <a:rPr sz="800" spc="-75" dirty="0">
                <a:solidFill>
                  <a:srgbClr val="2E5496"/>
                </a:solidFill>
                <a:latin typeface="Verdana"/>
                <a:cs typeface="Verdana"/>
              </a:rPr>
              <a:t>(IT), </a:t>
            </a:r>
            <a:r>
              <a:rPr sz="800" dirty="0">
                <a:solidFill>
                  <a:srgbClr val="2E5496"/>
                </a:solidFill>
                <a:latin typeface="Verdana"/>
                <a:cs typeface="Verdana"/>
              </a:rPr>
              <a:t>LOS </a:t>
            </a:r>
            <a:r>
              <a:rPr sz="800" spc="-10" dirty="0">
                <a:solidFill>
                  <a:srgbClr val="2E5496"/>
                </a:solidFill>
                <a:latin typeface="Verdana"/>
                <a:cs typeface="Verdana"/>
              </a:rPr>
              <a:t>SISTEMAS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DE  </a:t>
            </a:r>
            <a:r>
              <a:rPr sz="800" spc="15" dirty="0">
                <a:solidFill>
                  <a:srgbClr val="2E5496"/>
                </a:solidFill>
                <a:latin typeface="Verdana"/>
                <a:cs typeface="Verdana"/>
              </a:rPr>
              <a:t>POSICIONAMIENTO</a:t>
            </a:r>
            <a:r>
              <a:rPr sz="800" spc="-7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15" dirty="0">
                <a:solidFill>
                  <a:srgbClr val="2E5496"/>
                </a:solidFill>
                <a:latin typeface="Verdana"/>
                <a:cs typeface="Verdana"/>
              </a:rPr>
              <a:t>GLOBAL</a:t>
            </a:r>
            <a:r>
              <a:rPr sz="800" spc="-9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5" dirty="0">
                <a:solidFill>
                  <a:srgbClr val="2E5496"/>
                </a:solidFill>
                <a:latin typeface="Verdana"/>
                <a:cs typeface="Verdana"/>
              </a:rPr>
              <a:t>Y</a:t>
            </a:r>
            <a:r>
              <a:rPr sz="800" spc="-7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25" dirty="0">
                <a:solidFill>
                  <a:srgbClr val="2E5496"/>
                </a:solidFill>
                <a:latin typeface="Verdana"/>
                <a:cs typeface="Verdana"/>
              </a:rPr>
              <a:t>LA</a:t>
            </a:r>
            <a:r>
              <a:rPr sz="800" spc="-7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45" dirty="0">
                <a:solidFill>
                  <a:srgbClr val="2E5496"/>
                </a:solidFill>
                <a:latin typeface="Verdana"/>
                <a:cs typeface="Verdana"/>
              </a:rPr>
              <a:t>TOMA</a:t>
            </a:r>
            <a:r>
              <a:rPr sz="800" spc="-5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DE</a:t>
            </a:r>
            <a:r>
              <a:rPr sz="800" spc="-6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5" dirty="0">
                <a:solidFill>
                  <a:srgbClr val="2E5496"/>
                </a:solidFill>
                <a:latin typeface="Verdana"/>
                <a:cs typeface="Verdana"/>
              </a:rPr>
              <a:t>DATOS  </a:t>
            </a:r>
            <a:r>
              <a:rPr sz="800" spc="25" dirty="0">
                <a:solidFill>
                  <a:srgbClr val="2E5496"/>
                </a:solidFill>
                <a:latin typeface="Verdana"/>
                <a:cs typeface="Verdana"/>
              </a:rPr>
              <a:t>REMOTOS </a:t>
            </a:r>
            <a:r>
              <a:rPr sz="800" spc="20" dirty="0">
                <a:solidFill>
                  <a:srgbClr val="2E5496"/>
                </a:solidFill>
                <a:latin typeface="Verdana"/>
                <a:cs typeface="Verdana"/>
              </a:rPr>
              <a:t>E</a:t>
            </a:r>
            <a:r>
              <a:rPr sz="800" spc="-16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-15" dirty="0">
                <a:solidFill>
                  <a:srgbClr val="2E5496"/>
                </a:solidFill>
                <a:latin typeface="Verdana"/>
                <a:cs typeface="Verdana"/>
              </a:rPr>
              <a:t>IN-SITU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918709" y="1975866"/>
            <a:ext cx="2891155" cy="792480"/>
          </a:xfrm>
          <a:custGeom>
            <a:avLst/>
            <a:gdLst/>
            <a:ahLst/>
            <a:cxnLst/>
            <a:rect l="l" t="t" r="r" b="b"/>
            <a:pathLst>
              <a:path w="2891154" h="792480">
                <a:moveTo>
                  <a:pt x="0" y="132080"/>
                </a:moveTo>
                <a:lnTo>
                  <a:pt x="6738" y="90350"/>
                </a:lnTo>
                <a:lnTo>
                  <a:pt x="25497" y="54095"/>
                </a:lnTo>
                <a:lnTo>
                  <a:pt x="54095" y="25497"/>
                </a:lnTo>
                <a:lnTo>
                  <a:pt x="90350" y="6738"/>
                </a:lnTo>
                <a:lnTo>
                  <a:pt x="132079" y="0"/>
                </a:lnTo>
                <a:lnTo>
                  <a:pt x="2758947" y="0"/>
                </a:lnTo>
                <a:lnTo>
                  <a:pt x="2800677" y="6738"/>
                </a:lnTo>
                <a:lnTo>
                  <a:pt x="2836932" y="25497"/>
                </a:lnTo>
                <a:lnTo>
                  <a:pt x="2865530" y="54095"/>
                </a:lnTo>
                <a:lnTo>
                  <a:pt x="2884289" y="90350"/>
                </a:lnTo>
                <a:lnTo>
                  <a:pt x="2891028" y="132080"/>
                </a:lnTo>
                <a:lnTo>
                  <a:pt x="2891028" y="660400"/>
                </a:lnTo>
                <a:lnTo>
                  <a:pt x="2884289" y="702129"/>
                </a:lnTo>
                <a:lnTo>
                  <a:pt x="2865530" y="738384"/>
                </a:lnTo>
                <a:lnTo>
                  <a:pt x="2836932" y="766982"/>
                </a:lnTo>
                <a:lnTo>
                  <a:pt x="2800677" y="785741"/>
                </a:lnTo>
                <a:lnTo>
                  <a:pt x="2758947" y="792480"/>
                </a:lnTo>
                <a:lnTo>
                  <a:pt x="132079" y="792480"/>
                </a:lnTo>
                <a:lnTo>
                  <a:pt x="90350" y="785741"/>
                </a:lnTo>
                <a:lnTo>
                  <a:pt x="54095" y="766982"/>
                </a:lnTo>
                <a:lnTo>
                  <a:pt x="25497" y="738384"/>
                </a:lnTo>
                <a:lnTo>
                  <a:pt x="6738" y="702129"/>
                </a:lnTo>
                <a:lnTo>
                  <a:pt x="0" y="660400"/>
                </a:lnTo>
                <a:lnTo>
                  <a:pt x="0" y="132080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923282" y="3257550"/>
            <a:ext cx="2891155" cy="657225"/>
          </a:xfrm>
          <a:custGeom>
            <a:avLst/>
            <a:gdLst/>
            <a:ahLst/>
            <a:cxnLst/>
            <a:rect l="l" t="t" r="r" b="b"/>
            <a:pathLst>
              <a:path w="2891154" h="657225">
                <a:moveTo>
                  <a:pt x="0" y="109474"/>
                </a:moveTo>
                <a:lnTo>
                  <a:pt x="8604" y="66865"/>
                </a:lnTo>
                <a:lnTo>
                  <a:pt x="32067" y="32067"/>
                </a:lnTo>
                <a:lnTo>
                  <a:pt x="66865" y="8604"/>
                </a:lnTo>
                <a:lnTo>
                  <a:pt x="109473" y="0"/>
                </a:lnTo>
                <a:lnTo>
                  <a:pt x="2781553" y="0"/>
                </a:lnTo>
                <a:lnTo>
                  <a:pt x="2824162" y="8604"/>
                </a:lnTo>
                <a:lnTo>
                  <a:pt x="2858960" y="32067"/>
                </a:lnTo>
                <a:lnTo>
                  <a:pt x="2882423" y="66865"/>
                </a:lnTo>
                <a:lnTo>
                  <a:pt x="2891027" y="109474"/>
                </a:lnTo>
                <a:lnTo>
                  <a:pt x="2891027" y="547369"/>
                </a:lnTo>
                <a:lnTo>
                  <a:pt x="2882423" y="589978"/>
                </a:lnTo>
                <a:lnTo>
                  <a:pt x="2858960" y="624776"/>
                </a:lnTo>
                <a:lnTo>
                  <a:pt x="2824162" y="648239"/>
                </a:lnTo>
                <a:lnTo>
                  <a:pt x="2781553" y="656844"/>
                </a:lnTo>
                <a:lnTo>
                  <a:pt x="109473" y="656844"/>
                </a:lnTo>
                <a:lnTo>
                  <a:pt x="66865" y="648239"/>
                </a:lnTo>
                <a:lnTo>
                  <a:pt x="32067" y="624776"/>
                </a:lnTo>
                <a:lnTo>
                  <a:pt x="8604" y="589978"/>
                </a:lnTo>
                <a:lnTo>
                  <a:pt x="0" y="547369"/>
                </a:lnTo>
                <a:lnTo>
                  <a:pt x="0" y="109474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514850" y="2370582"/>
            <a:ext cx="393700" cy="3810"/>
          </a:xfrm>
          <a:custGeom>
            <a:avLst/>
            <a:gdLst/>
            <a:ahLst/>
            <a:cxnLst/>
            <a:rect l="l" t="t" r="r" b="b"/>
            <a:pathLst>
              <a:path w="393700" h="3810">
                <a:moveTo>
                  <a:pt x="0" y="3555"/>
                </a:moveTo>
                <a:lnTo>
                  <a:pt x="393573" y="0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514850" y="3585209"/>
            <a:ext cx="408305" cy="4445"/>
          </a:xfrm>
          <a:custGeom>
            <a:avLst/>
            <a:gdLst/>
            <a:ahLst/>
            <a:cxnLst/>
            <a:rect l="l" t="t" r="r" b="b"/>
            <a:pathLst>
              <a:path w="408304" h="4445">
                <a:moveTo>
                  <a:pt x="0" y="4063"/>
                </a:moveTo>
                <a:lnTo>
                  <a:pt x="407797" y="0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897885" y="998982"/>
            <a:ext cx="639445" cy="1048385"/>
          </a:xfrm>
          <a:custGeom>
            <a:avLst/>
            <a:gdLst/>
            <a:ahLst/>
            <a:cxnLst/>
            <a:rect l="l" t="t" r="r" b="b"/>
            <a:pathLst>
              <a:path w="639445" h="1048385">
                <a:moveTo>
                  <a:pt x="0" y="0"/>
                </a:moveTo>
                <a:lnTo>
                  <a:pt x="0" y="524128"/>
                </a:lnTo>
                <a:lnTo>
                  <a:pt x="639444" y="524128"/>
                </a:lnTo>
                <a:lnTo>
                  <a:pt x="639444" y="1048257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37965" y="2702814"/>
            <a:ext cx="2540" cy="558800"/>
          </a:xfrm>
          <a:custGeom>
            <a:avLst/>
            <a:gdLst/>
            <a:ahLst/>
            <a:cxnLst/>
            <a:rect l="l" t="t" r="r" b="b"/>
            <a:pathLst>
              <a:path w="2539" h="558800">
                <a:moveTo>
                  <a:pt x="0" y="0"/>
                </a:moveTo>
                <a:lnTo>
                  <a:pt x="2032" y="558800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39490" y="3917441"/>
            <a:ext cx="560070" cy="869315"/>
          </a:xfrm>
          <a:custGeom>
            <a:avLst/>
            <a:gdLst/>
            <a:ahLst/>
            <a:cxnLst/>
            <a:rect l="l" t="t" r="r" b="b"/>
            <a:pathLst>
              <a:path w="560070" h="869314">
                <a:moveTo>
                  <a:pt x="0" y="0"/>
                </a:moveTo>
                <a:lnTo>
                  <a:pt x="560070" y="868933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631185" y="3917441"/>
            <a:ext cx="908685" cy="852805"/>
          </a:xfrm>
          <a:custGeom>
            <a:avLst/>
            <a:gdLst/>
            <a:ahLst/>
            <a:cxnLst/>
            <a:rect l="l" t="t" r="r" b="b"/>
            <a:pathLst>
              <a:path w="908685" h="852804">
                <a:moveTo>
                  <a:pt x="908685" y="0"/>
                </a:moveTo>
                <a:lnTo>
                  <a:pt x="0" y="852804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511046" y="3917441"/>
            <a:ext cx="2030095" cy="1015365"/>
          </a:xfrm>
          <a:custGeom>
            <a:avLst/>
            <a:gdLst/>
            <a:ahLst/>
            <a:cxnLst/>
            <a:rect l="l" t="t" r="r" b="b"/>
            <a:pathLst>
              <a:path w="2030095" h="1015364">
                <a:moveTo>
                  <a:pt x="2029714" y="0"/>
                </a:moveTo>
                <a:lnTo>
                  <a:pt x="0" y="1014856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539490" y="3917441"/>
            <a:ext cx="2049145" cy="885825"/>
          </a:xfrm>
          <a:custGeom>
            <a:avLst/>
            <a:gdLst/>
            <a:ahLst/>
            <a:cxnLst/>
            <a:rect l="l" t="t" r="r" b="b"/>
            <a:pathLst>
              <a:path w="2049145" h="885825">
                <a:moveTo>
                  <a:pt x="0" y="0"/>
                </a:moveTo>
                <a:lnTo>
                  <a:pt x="2048637" y="885697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39490" y="3917441"/>
            <a:ext cx="3079115" cy="991869"/>
          </a:xfrm>
          <a:custGeom>
            <a:avLst/>
            <a:gdLst/>
            <a:ahLst/>
            <a:cxnLst/>
            <a:rect l="l" t="t" r="r" b="b"/>
            <a:pathLst>
              <a:path w="3079115" h="991870">
                <a:moveTo>
                  <a:pt x="0" y="0"/>
                </a:moveTo>
                <a:lnTo>
                  <a:pt x="3078988" y="991742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39490" y="3917441"/>
            <a:ext cx="4504690" cy="1007110"/>
          </a:xfrm>
          <a:custGeom>
            <a:avLst/>
            <a:gdLst/>
            <a:ahLst/>
            <a:cxnLst/>
            <a:rect l="l" t="t" r="r" b="b"/>
            <a:pathLst>
              <a:path w="4504690" h="1007110">
                <a:moveTo>
                  <a:pt x="0" y="0"/>
                </a:moveTo>
                <a:lnTo>
                  <a:pt x="4504182" y="1006601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145780" y="5003291"/>
            <a:ext cx="577596" cy="57759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144000" y="5084063"/>
            <a:ext cx="3047998" cy="177393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139428" y="5079491"/>
            <a:ext cx="3053080" cy="1778635"/>
          </a:xfrm>
          <a:custGeom>
            <a:avLst/>
            <a:gdLst/>
            <a:ahLst/>
            <a:cxnLst/>
            <a:rect l="l" t="t" r="r" b="b"/>
            <a:pathLst>
              <a:path w="3053079" h="1778634">
                <a:moveTo>
                  <a:pt x="3052572" y="0"/>
                </a:moveTo>
                <a:lnTo>
                  <a:pt x="0" y="0"/>
                </a:lnTo>
                <a:lnTo>
                  <a:pt x="0" y="1778508"/>
                </a:lnTo>
              </a:path>
            </a:pathLst>
          </a:custGeom>
          <a:ln w="9143">
            <a:solidFill>
              <a:srgbClr val="1E4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650735" y="2967593"/>
            <a:ext cx="2051326" cy="18736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133331" y="5079491"/>
            <a:ext cx="3058795" cy="0"/>
          </a:xfrm>
          <a:custGeom>
            <a:avLst/>
            <a:gdLst/>
            <a:ahLst/>
            <a:cxnLst/>
            <a:rect l="l" t="t" r="r" b="b"/>
            <a:pathLst>
              <a:path w="3058795">
                <a:moveTo>
                  <a:pt x="0" y="0"/>
                </a:moveTo>
                <a:lnTo>
                  <a:pt x="3058668" y="0"/>
                </a:lnTo>
              </a:path>
            </a:pathLst>
          </a:custGeom>
          <a:ln w="9144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133331" y="2779776"/>
            <a:ext cx="3058795" cy="2299970"/>
          </a:xfrm>
          <a:custGeom>
            <a:avLst/>
            <a:gdLst/>
            <a:ahLst/>
            <a:cxnLst/>
            <a:rect l="l" t="t" r="r" b="b"/>
            <a:pathLst>
              <a:path w="3058795" h="2299970">
                <a:moveTo>
                  <a:pt x="3058668" y="0"/>
                </a:moveTo>
                <a:lnTo>
                  <a:pt x="0" y="0"/>
                </a:lnTo>
                <a:lnTo>
                  <a:pt x="0" y="2299716"/>
                </a:lnTo>
              </a:path>
            </a:pathLst>
          </a:custGeom>
          <a:ln w="9144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128759" y="1054608"/>
            <a:ext cx="3063239" cy="171754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124188" y="2776727"/>
            <a:ext cx="3068320" cy="0"/>
          </a:xfrm>
          <a:custGeom>
            <a:avLst/>
            <a:gdLst/>
            <a:ahLst/>
            <a:cxnLst/>
            <a:rect l="l" t="t" r="r" b="b"/>
            <a:pathLst>
              <a:path w="3068320">
                <a:moveTo>
                  <a:pt x="0" y="0"/>
                </a:moveTo>
                <a:lnTo>
                  <a:pt x="3067811" y="0"/>
                </a:lnTo>
              </a:path>
            </a:pathLst>
          </a:custGeom>
          <a:ln w="9144">
            <a:solidFill>
              <a:srgbClr val="1E4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124188" y="1050036"/>
            <a:ext cx="3068320" cy="1727200"/>
          </a:xfrm>
          <a:custGeom>
            <a:avLst/>
            <a:gdLst/>
            <a:ahLst/>
            <a:cxnLst/>
            <a:rect l="l" t="t" r="r" b="b"/>
            <a:pathLst>
              <a:path w="3068320" h="1727200">
                <a:moveTo>
                  <a:pt x="3067811" y="0"/>
                </a:moveTo>
                <a:lnTo>
                  <a:pt x="0" y="0"/>
                </a:lnTo>
                <a:lnTo>
                  <a:pt x="0" y="1726692"/>
                </a:lnTo>
              </a:path>
            </a:pathLst>
          </a:custGeom>
          <a:ln w="9144">
            <a:solidFill>
              <a:srgbClr val="1E4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558026"/>
            <a:ext cx="12192000" cy="1283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03631"/>
            <a:ext cx="1603248" cy="1418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85900" y="629412"/>
            <a:ext cx="277748" cy="1502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62811" y="1263396"/>
            <a:ext cx="182879" cy="2438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6502" y="1608582"/>
            <a:ext cx="1087120" cy="1033780"/>
          </a:xfrm>
          <a:custGeom>
            <a:avLst/>
            <a:gdLst/>
            <a:ahLst/>
            <a:cxnLst/>
            <a:rect l="l" t="t" r="r" b="b"/>
            <a:pathLst>
              <a:path w="1087120" h="1033780">
                <a:moveTo>
                  <a:pt x="0" y="516635"/>
                </a:moveTo>
                <a:lnTo>
                  <a:pt x="2220" y="469605"/>
                </a:lnTo>
                <a:lnTo>
                  <a:pt x="8753" y="423759"/>
                </a:lnTo>
                <a:lnTo>
                  <a:pt x="19407" y="379280"/>
                </a:lnTo>
                <a:lnTo>
                  <a:pt x="33990" y="336349"/>
                </a:lnTo>
                <a:lnTo>
                  <a:pt x="52310" y="295149"/>
                </a:lnTo>
                <a:lnTo>
                  <a:pt x="74176" y="255862"/>
                </a:lnTo>
                <a:lnTo>
                  <a:pt x="99396" y="218671"/>
                </a:lnTo>
                <a:lnTo>
                  <a:pt x="127777" y="183758"/>
                </a:lnTo>
                <a:lnTo>
                  <a:pt x="159129" y="151304"/>
                </a:lnTo>
                <a:lnTo>
                  <a:pt x="193259" y="121493"/>
                </a:lnTo>
                <a:lnTo>
                  <a:pt x="229976" y="94507"/>
                </a:lnTo>
                <a:lnTo>
                  <a:pt x="269087" y="70527"/>
                </a:lnTo>
                <a:lnTo>
                  <a:pt x="310402" y="49736"/>
                </a:lnTo>
                <a:lnTo>
                  <a:pt x="353727" y="32317"/>
                </a:lnTo>
                <a:lnTo>
                  <a:pt x="398872" y="18452"/>
                </a:lnTo>
                <a:lnTo>
                  <a:pt x="445645" y="8322"/>
                </a:lnTo>
                <a:lnTo>
                  <a:pt x="493853" y="2110"/>
                </a:lnTo>
                <a:lnTo>
                  <a:pt x="543306" y="0"/>
                </a:lnTo>
                <a:lnTo>
                  <a:pt x="592758" y="2110"/>
                </a:lnTo>
                <a:lnTo>
                  <a:pt x="640966" y="8322"/>
                </a:lnTo>
                <a:lnTo>
                  <a:pt x="687739" y="18452"/>
                </a:lnTo>
                <a:lnTo>
                  <a:pt x="732884" y="32317"/>
                </a:lnTo>
                <a:lnTo>
                  <a:pt x="776209" y="49736"/>
                </a:lnTo>
                <a:lnTo>
                  <a:pt x="817524" y="70527"/>
                </a:lnTo>
                <a:lnTo>
                  <a:pt x="856635" y="94507"/>
                </a:lnTo>
                <a:lnTo>
                  <a:pt x="893352" y="121493"/>
                </a:lnTo>
                <a:lnTo>
                  <a:pt x="927482" y="151304"/>
                </a:lnTo>
                <a:lnTo>
                  <a:pt x="958834" y="183758"/>
                </a:lnTo>
                <a:lnTo>
                  <a:pt x="987215" y="218671"/>
                </a:lnTo>
                <a:lnTo>
                  <a:pt x="1012435" y="255862"/>
                </a:lnTo>
                <a:lnTo>
                  <a:pt x="1034301" y="295149"/>
                </a:lnTo>
                <a:lnTo>
                  <a:pt x="1052621" y="336349"/>
                </a:lnTo>
                <a:lnTo>
                  <a:pt x="1067204" y="379280"/>
                </a:lnTo>
                <a:lnTo>
                  <a:pt x="1077858" y="423759"/>
                </a:lnTo>
                <a:lnTo>
                  <a:pt x="1084391" y="469605"/>
                </a:lnTo>
                <a:lnTo>
                  <a:pt x="1086611" y="516635"/>
                </a:lnTo>
                <a:lnTo>
                  <a:pt x="1084391" y="563666"/>
                </a:lnTo>
                <a:lnTo>
                  <a:pt x="1077858" y="609512"/>
                </a:lnTo>
                <a:lnTo>
                  <a:pt x="1067204" y="653991"/>
                </a:lnTo>
                <a:lnTo>
                  <a:pt x="1052621" y="696922"/>
                </a:lnTo>
                <a:lnTo>
                  <a:pt x="1034301" y="738122"/>
                </a:lnTo>
                <a:lnTo>
                  <a:pt x="1012435" y="777409"/>
                </a:lnTo>
                <a:lnTo>
                  <a:pt x="987215" y="814600"/>
                </a:lnTo>
                <a:lnTo>
                  <a:pt x="958834" y="849513"/>
                </a:lnTo>
                <a:lnTo>
                  <a:pt x="927482" y="881967"/>
                </a:lnTo>
                <a:lnTo>
                  <a:pt x="893352" y="911778"/>
                </a:lnTo>
                <a:lnTo>
                  <a:pt x="856635" y="938764"/>
                </a:lnTo>
                <a:lnTo>
                  <a:pt x="817524" y="962744"/>
                </a:lnTo>
                <a:lnTo>
                  <a:pt x="776209" y="983535"/>
                </a:lnTo>
                <a:lnTo>
                  <a:pt x="732884" y="1000954"/>
                </a:lnTo>
                <a:lnTo>
                  <a:pt x="687739" y="1014819"/>
                </a:lnTo>
                <a:lnTo>
                  <a:pt x="640966" y="1024949"/>
                </a:lnTo>
                <a:lnTo>
                  <a:pt x="592758" y="1031161"/>
                </a:lnTo>
                <a:lnTo>
                  <a:pt x="543306" y="1033271"/>
                </a:lnTo>
                <a:lnTo>
                  <a:pt x="493853" y="1031161"/>
                </a:lnTo>
                <a:lnTo>
                  <a:pt x="445645" y="1024949"/>
                </a:lnTo>
                <a:lnTo>
                  <a:pt x="398872" y="1014819"/>
                </a:lnTo>
                <a:lnTo>
                  <a:pt x="353727" y="1000954"/>
                </a:lnTo>
                <a:lnTo>
                  <a:pt x="310402" y="983535"/>
                </a:lnTo>
                <a:lnTo>
                  <a:pt x="269087" y="962744"/>
                </a:lnTo>
                <a:lnTo>
                  <a:pt x="229976" y="938764"/>
                </a:lnTo>
                <a:lnTo>
                  <a:pt x="193259" y="911778"/>
                </a:lnTo>
                <a:lnTo>
                  <a:pt x="159129" y="881967"/>
                </a:lnTo>
                <a:lnTo>
                  <a:pt x="127777" y="849513"/>
                </a:lnTo>
                <a:lnTo>
                  <a:pt x="99396" y="814600"/>
                </a:lnTo>
                <a:lnTo>
                  <a:pt x="74176" y="777409"/>
                </a:lnTo>
                <a:lnTo>
                  <a:pt x="52310" y="738122"/>
                </a:lnTo>
                <a:lnTo>
                  <a:pt x="33990" y="696922"/>
                </a:lnTo>
                <a:lnTo>
                  <a:pt x="19407" y="653991"/>
                </a:lnTo>
                <a:lnTo>
                  <a:pt x="8753" y="609512"/>
                </a:lnTo>
                <a:lnTo>
                  <a:pt x="2220" y="563666"/>
                </a:lnTo>
                <a:lnTo>
                  <a:pt x="0" y="516635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7952" y="1783079"/>
            <a:ext cx="769619" cy="7071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33855" y="1499616"/>
            <a:ext cx="167005" cy="259715"/>
          </a:xfrm>
          <a:custGeom>
            <a:avLst/>
            <a:gdLst/>
            <a:ahLst/>
            <a:cxnLst/>
            <a:rect l="l" t="t" r="r" b="b"/>
            <a:pathLst>
              <a:path w="167005" h="259714">
                <a:moveTo>
                  <a:pt x="0" y="259714"/>
                </a:moveTo>
                <a:lnTo>
                  <a:pt x="167005" y="0"/>
                </a:lnTo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33265" y="768858"/>
            <a:ext cx="221615" cy="0"/>
          </a:xfrm>
          <a:custGeom>
            <a:avLst/>
            <a:gdLst/>
            <a:ahLst/>
            <a:cxnLst/>
            <a:rect l="l" t="t" r="r" b="b"/>
            <a:pathLst>
              <a:path w="221614">
                <a:moveTo>
                  <a:pt x="0" y="0"/>
                </a:moveTo>
                <a:lnTo>
                  <a:pt x="221361" y="0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48150" y="543305"/>
            <a:ext cx="4236720" cy="449580"/>
          </a:xfrm>
          <a:custGeom>
            <a:avLst/>
            <a:gdLst/>
            <a:ahLst/>
            <a:cxnLst/>
            <a:rect l="l" t="t" r="r" b="b"/>
            <a:pathLst>
              <a:path w="4236720" h="449580">
                <a:moveTo>
                  <a:pt x="0" y="74930"/>
                </a:moveTo>
                <a:lnTo>
                  <a:pt x="5885" y="45755"/>
                </a:lnTo>
                <a:lnTo>
                  <a:pt x="21939" y="21939"/>
                </a:lnTo>
                <a:lnTo>
                  <a:pt x="45755" y="5885"/>
                </a:lnTo>
                <a:lnTo>
                  <a:pt x="74929" y="0"/>
                </a:lnTo>
                <a:lnTo>
                  <a:pt x="4161790" y="0"/>
                </a:lnTo>
                <a:lnTo>
                  <a:pt x="4190964" y="5885"/>
                </a:lnTo>
                <a:lnTo>
                  <a:pt x="4214780" y="21939"/>
                </a:lnTo>
                <a:lnTo>
                  <a:pt x="4230834" y="45755"/>
                </a:lnTo>
                <a:lnTo>
                  <a:pt x="4236720" y="74930"/>
                </a:lnTo>
                <a:lnTo>
                  <a:pt x="4236720" y="374650"/>
                </a:lnTo>
                <a:lnTo>
                  <a:pt x="4230834" y="403824"/>
                </a:lnTo>
                <a:lnTo>
                  <a:pt x="4214780" y="427640"/>
                </a:lnTo>
                <a:lnTo>
                  <a:pt x="4190964" y="443694"/>
                </a:lnTo>
                <a:lnTo>
                  <a:pt x="4161790" y="449580"/>
                </a:lnTo>
                <a:lnTo>
                  <a:pt x="74929" y="449580"/>
                </a:lnTo>
                <a:lnTo>
                  <a:pt x="45755" y="443694"/>
                </a:lnTo>
                <a:lnTo>
                  <a:pt x="21939" y="427640"/>
                </a:lnTo>
                <a:lnTo>
                  <a:pt x="5885" y="403824"/>
                </a:lnTo>
                <a:lnTo>
                  <a:pt x="0" y="374650"/>
                </a:lnTo>
                <a:lnTo>
                  <a:pt x="0" y="74930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445253" y="610870"/>
            <a:ext cx="3842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80" dirty="0">
                <a:solidFill>
                  <a:srgbClr val="2E5496"/>
                </a:solidFill>
                <a:latin typeface="Verdana"/>
                <a:cs typeface="Verdana"/>
              </a:rPr>
              <a:t>MACHINE </a:t>
            </a:r>
            <a:r>
              <a:rPr sz="1800" b="1" spc="-185" dirty="0">
                <a:solidFill>
                  <a:srgbClr val="2E5496"/>
                </a:solidFill>
                <a:latin typeface="Verdana"/>
                <a:cs typeface="Verdana"/>
              </a:rPr>
              <a:t>/ </a:t>
            </a:r>
            <a:r>
              <a:rPr sz="1800" b="1" spc="-70" dirty="0">
                <a:solidFill>
                  <a:srgbClr val="2E5496"/>
                </a:solidFill>
                <a:latin typeface="Verdana"/>
                <a:cs typeface="Verdana"/>
              </a:rPr>
              <a:t>DEEP </a:t>
            </a:r>
            <a:r>
              <a:rPr sz="1800" b="1" spc="-110" dirty="0">
                <a:solidFill>
                  <a:srgbClr val="2E5496"/>
                </a:solidFill>
                <a:latin typeface="Verdana"/>
                <a:cs typeface="Verdana"/>
              </a:rPr>
              <a:t>LEARNING</a:t>
            </a:r>
            <a:r>
              <a:rPr sz="1800" b="1" spc="-26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1800" b="1" spc="-305" dirty="0">
                <a:solidFill>
                  <a:srgbClr val="2E5496"/>
                </a:solidFill>
                <a:latin typeface="Verdana"/>
                <a:cs typeface="Verdana"/>
              </a:rPr>
              <a:t>(IA)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55720" y="2420111"/>
            <a:ext cx="1110995" cy="10713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11601" y="2961894"/>
            <a:ext cx="958850" cy="5080"/>
          </a:xfrm>
          <a:custGeom>
            <a:avLst/>
            <a:gdLst/>
            <a:ahLst/>
            <a:cxnLst/>
            <a:rect l="l" t="t" r="r" b="b"/>
            <a:pathLst>
              <a:path w="958850" h="5080">
                <a:moveTo>
                  <a:pt x="0" y="0"/>
                </a:moveTo>
                <a:lnTo>
                  <a:pt x="958596" y="4571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23694" y="2699766"/>
            <a:ext cx="547370" cy="0"/>
          </a:xfrm>
          <a:custGeom>
            <a:avLst/>
            <a:gdLst/>
            <a:ahLst/>
            <a:cxnLst/>
            <a:rect l="l" t="t" r="r" b="b"/>
            <a:pathLst>
              <a:path w="547369">
                <a:moveTo>
                  <a:pt x="0" y="0"/>
                </a:moveTo>
                <a:lnTo>
                  <a:pt x="547116" y="0"/>
                </a:lnTo>
              </a:path>
            </a:pathLst>
          </a:custGeom>
          <a:ln w="19812">
            <a:solidFill>
              <a:srgbClr val="2E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10027" y="2703576"/>
            <a:ext cx="95250" cy="464820"/>
          </a:xfrm>
          <a:custGeom>
            <a:avLst/>
            <a:gdLst/>
            <a:ahLst/>
            <a:cxnLst/>
            <a:rect l="l" t="t" r="r" b="b"/>
            <a:pathLst>
              <a:path w="95250" h="464819">
                <a:moveTo>
                  <a:pt x="95123" y="0"/>
                </a:moveTo>
                <a:lnTo>
                  <a:pt x="0" y="464820"/>
                </a:lnTo>
              </a:path>
            </a:pathLst>
          </a:custGeom>
          <a:ln w="12192">
            <a:solidFill>
              <a:srgbClr val="2E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47544" y="2703576"/>
            <a:ext cx="99060" cy="464820"/>
          </a:xfrm>
          <a:custGeom>
            <a:avLst/>
            <a:gdLst/>
            <a:ahLst/>
            <a:cxnLst/>
            <a:rect l="l" t="t" r="r" b="b"/>
            <a:pathLst>
              <a:path w="99060" h="464819">
                <a:moveTo>
                  <a:pt x="99060" y="0"/>
                </a:moveTo>
                <a:lnTo>
                  <a:pt x="0" y="464820"/>
                </a:lnTo>
              </a:path>
            </a:pathLst>
          </a:custGeom>
          <a:ln w="12192">
            <a:solidFill>
              <a:srgbClr val="2E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58795" y="2773679"/>
            <a:ext cx="1905" cy="38735"/>
          </a:xfrm>
          <a:custGeom>
            <a:avLst/>
            <a:gdLst/>
            <a:ahLst/>
            <a:cxnLst/>
            <a:rect l="l" t="t" r="r" b="b"/>
            <a:pathLst>
              <a:path w="1905" h="38735">
                <a:moveTo>
                  <a:pt x="1397" y="0"/>
                </a:moveTo>
                <a:lnTo>
                  <a:pt x="0" y="38608"/>
                </a:lnTo>
              </a:path>
            </a:pathLst>
          </a:custGeom>
          <a:ln w="6095">
            <a:solidFill>
              <a:srgbClr val="2E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45079" y="2755392"/>
            <a:ext cx="14604" cy="19685"/>
          </a:xfrm>
          <a:custGeom>
            <a:avLst/>
            <a:gdLst/>
            <a:ahLst/>
            <a:cxnLst/>
            <a:rect l="l" t="t" r="r" b="b"/>
            <a:pathLst>
              <a:path w="14605" h="19685">
                <a:moveTo>
                  <a:pt x="0" y="0"/>
                </a:moveTo>
                <a:lnTo>
                  <a:pt x="14350" y="19304"/>
                </a:lnTo>
              </a:path>
            </a:pathLst>
          </a:custGeom>
          <a:ln w="6096">
            <a:solidFill>
              <a:srgbClr val="2E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60320" y="2755392"/>
            <a:ext cx="25400" cy="20955"/>
          </a:xfrm>
          <a:custGeom>
            <a:avLst/>
            <a:gdLst/>
            <a:ahLst/>
            <a:cxnLst/>
            <a:rect l="l" t="t" r="r" b="b"/>
            <a:pathLst>
              <a:path w="25400" h="20955">
                <a:moveTo>
                  <a:pt x="0" y="20447"/>
                </a:moveTo>
                <a:lnTo>
                  <a:pt x="25400" y="0"/>
                </a:lnTo>
              </a:path>
            </a:pathLst>
          </a:custGeom>
          <a:ln w="6096">
            <a:solidFill>
              <a:srgbClr val="2E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17014" y="3164585"/>
            <a:ext cx="575310" cy="0"/>
          </a:xfrm>
          <a:custGeom>
            <a:avLst/>
            <a:gdLst/>
            <a:ahLst/>
            <a:cxnLst/>
            <a:rect l="l" t="t" r="r" b="b"/>
            <a:pathLst>
              <a:path w="575310">
                <a:moveTo>
                  <a:pt x="0" y="0"/>
                </a:moveTo>
                <a:lnTo>
                  <a:pt x="575183" y="0"/>
                </a:lnTo>
              </a:path>
            </a:pathLst>
          </a:custGeom>
          <a:ln w="19812">
            <a:solidFill>
              <a:srgbClr val="2E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42032" y="2862072"/>
            <a:ext cx="1905" cy="38735"/>
          </a:xfrm>
          <a:custGeom>
            <a:avLst/>
            <a:gdLst/>
            <a:ahLst/>
            <a:cxnLst/>
            <a:rect l="l" t="t" r="r" b="b"/>
            <a:pathLst>
              <a:path w="1905" h="38735">
                <a:moveTo>
                  <a:pt x="1397" y="0"/>
                </a:moveTo>
                <a:lnTo>
                  <a:pt x="0" y="38607"/>
                </a:lnTo>
              </a:path>
            </a:pathLst>
          </a:custGeom>
          <a:ln w="6095">
            <a:solidFill>
              <a:srgbClr val="2E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29839" y="2843783"/>
            <a:ext cx="14604" cy="19685"/>
          </a:xfrm>
          <a:custGeom>
            <a:avLst/>
            <a:gdLst/>
            <a:ahLst/>
            <a:cxnLst/>
            <a:rect l="l" t="t" r="r" b="b"/>
            <a:pathLst>
              <a:path w="14605" h="19685">
                <a:moveTo>
                  <a:pt x="0" y="0"/>
                </a:moveTo>
                <a:lnTo>
                  <a:pt x="14351" y="19303"/>
                </a:lnTo>
              </a:path>
            </a:pathLst>
          </a:custGeom>
          <a:ln w="6096">
            <a:solidFill>
              <a:srgbClr val="2E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43555" y="2843783"/>
            <a:ext cx="25400" cy="20955"/>
          </a:xfrm>
          <a:custGeom>
            <a:avLst/>
            <a:gdLst/>
            <a:ahLst/>
            <a:cxnLst/>
            <a:rect l="l" t="t" r="r" b="b"/>
            <a:pathLst>
              <a:path w="25400" h="20955">
                <a:moveTo>
                  <a:pt x="0" y="20446"/>
                </a:moveTo>
                <a:lnTo>
                  <a:pt x="25400" y="0"/>
                </a:lnTo>
              </a:path>
            </a:pathLst>
          </a:custGeom>
          <a:ln w="6096">
            <a:solidFill>
              <a:srgbClr val="2E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79548" y="2929127"/>
            <a:ext cx="72644" cy="2092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18004" y="2759964"/>
            <a:ext cx="1905" cy="38735"/>
          </a:xfrm>
          <a:custGeom>
            <a:avLst/>
            <a:gdLst/>
            <a:ahLst/>
            <a:cxnLst/>
            <a:rect l="l" t="t" r="r" b="b"/>
            <a:pathLst>
              <a:path w="1905" h="38735">
                <a:moveTo>
                  <a:pt x="1396" y="0"/>
                </a:moveTo>
                <a:lnTo>
                  <a:pt x="0" y="38608"/>
                </a:lnTo>
              </a:path>
            </a:pathLst>
          </a:custGeom>
          <a:ln w="6096">
            <a:solidFill>
              <a:srgbClr val="2E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04288" y="2741676"/>
            <a:ext cx="14604" cy="19685"/>
          </a:xfrm>
          <a:custGeom>
            <a:avLst/>
            <a:gdLst/>
            <a:ahLst/>
            <a:cxnLst/>
            <a:rect l="l" t="t" r="r" b="b"/>
            <a:pathLst>
              <a:path w="14605" h="19685">
                <a:moveTo>
                  <a:pt x="0" y="0"/>
                </a:moveTo>
                <a:lnTo>
                  <a:pt x="14350" y="19303"/>
                </a:lnTo>
              </a:path>
            </a:pathLst>
          </a:custGeom>
          <a:ln w="6096">
            <a:solidFill>
              <a:srgbClr val="2E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18004" y="2741676"/>
            <a:ext cx="25400" cy="20955"/>
          </a:xfrm>
          <a:custGeom>
            <a:avLst/>
            <a:gdLst/>
            <a:ahLst/>
            <a:cxnLst/>
            <a:rect l="l" t="t" r="r" b="b"/>
            <a:pathLst>
              <a:path w="25400" h="20955">
                <a:moveTo>
                  <a:pt x="0" y="20447"/>
                </a:moveTo>
                <a:lnTo>
                  <a:pt x="25400" y="0"/>
                </a:lnTo>
              </a:path>
            </a:pathLst>
          </a:custGeom>
          <a:ln w="6096">
            <a:solidFill>
              <a:srgbClr val="2E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01239" y="2848355"/>
            <a:ext cx="1905" cy="38735"/>
          </a:xfrm>
          <a:custGeom>
            <a:avLst/>
            <a:gdLst/>
            <a:ahLst/>
            <a:cxnLst/>
            <a:rect l="l" t="t" r="r" b="b"/>
            <a:pathLst>
              <a:path w="1905" h="38735">
                <a:moveTo>
                  <a:pt x="1397" y="0"/>
                </a:moveTo>
                <a:lnTo>
                  <a:pt x="0" y="38608"/>
                </a:lnTo>
              </a:path>
            </a:pathLst>
          </a:custGeom>
          <a:ln w="6095">
            <a:solidFill>
              <a:srgbClr val="2E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87523" y="2830067"/>
            <a:ext cx="14604" cy="19685"/>
          </a:xfrm>
          <a:custGeom>
            <a:avLst/>
            <a:gdLst/>
            <a:ahLst/>
            <a:cxnLst/>
            <a:rect l="l" t="t" r="r" b="b"/>
            <a:pathLst>
              <a:path w="14605" h="19685">
                <a:moveTo>
                  <a:pt x="0" y="0"/>
                </a:moveTo>
                <a:lnTo>
                  <a:pt x="14350" y="19304"/>
                </a:lnTo>
              </a:path>
            </a:pathLst>
          </a:custGeom>
          <a:ln w="6096">
            <a:solidFill>
              <a:srgbClr val="2E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02764" y="2830067"/>
            <a:ext cx="25400" cy="20955"/>
          </a:xfrm>
          <a:custGeom>
            <a:avLst/>
            <a:gdLst/>
            <a:ahLst/>
            <a:cxnLst/>
            <a:rect l="l" t="t" r="r" b="b"/>
            <a:pathLst>
              <a:path w="25400" h="20955">
                <a:moveTo>
                  <a:pt x="0" y="20447"/>
                </a:moveTo>
                <a:lnTo>
                  <a:pt x="25400" y="0"/>
                </a:lnTo>
              </a:path>
            </a:pathLst>
          </a:custGeom>
          <a:ln w="6096">
            <a:solidFill>
              <a:srgbClr val="2E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81427" y="2936748"/>
            <a:ext cx="1905" cy="38735"/>
          </a:xfrm>
          <a:custGeom>
            <a:avLst/>
            <a:gdLst/>
            <a:ahLst/>
            <a:cxnLst/>
            <a:rect l="l" t="t" r="r" b="b"/>
            <a:pathLst>
              <a:path w="1905" h="38735">
                <a:moveTo>
                  <a:pt x="1397" y="0"/>
                </a:moveTo>
                <a:lnTo>
                  <a:pt x="0" y="38607"/>
                </a:lnTo>
              </a:path>
            </a:pathLst>
          </a:custGeom>
          <a:ln w="6095">
            <a:solidFill>
              <a:srgbClr val="2E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67711" y="2918460"/>
            <a:ext cx="14604" cy="19685"/>
          </a:xfrm>
          <a:custGeom>
            <a:avLst/>
            <a:gdLst/>
            <a:ahLst/>
            <a:cxnLst/>
            <a:rect l="l" t="t" r="r" b="b"/>
            <a:pathLst>
              <a:path w="14605" h="19685">
                <a:moveTo>
                  <a:pt x="0" y="0"/>
                </a:moveTo>
                <a:lnTo>
                  <a:pt x="14350" y="19303"/>
                </a:lnTo>
              </a:path>
            </a:pathLst>
          </a:custGeom>
          <a:ln w="6096">
            <a:solidFill>
              <a:srgbClr val="2E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82951" y="2918460"/>
            <a:ext cx="25400" cy="20955"/>
          </a:xfrm>
          <a:custGeom>
            <a:avLst/>
            <a:gdLst/>
            <a:ahLst/>
            <a:cxnLst/>
            <a:rect l="l" t="t" r="r" b="b"/>
            <a:pathLst>
              <a:path w="25400" h="20955">
                <a:moveTo>
                  <a:pt x="0" y="20447"/>
                </a:moveTo>
                <a:lnTo>
                  <a:pt x="25400" y="0"/>
                </a:lnTo>
              </a:path>
            </a:pathLst>
          </a:custGeom>
          <a:ln w="6096">
            <a:solidFill>
              <a:srgbClr val="2E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244851" y="3092195"/>
            <a:ext cx="1905" cy="38735"/>
          </a:xfrm>
          <a:custGeom>
            <a:avLst/>
            <a:gdLst/>
            <a:ahLst/>
            <a:cxnLst/>
            <a:rect l="l" t="t" r="r" b="b"/>
            <a:pathLst>
              <a:path w="1905" h="38735">
                <a:moveTo>
                  <a:pt x="1397" y="0"/>
                </a:moveTo>
                <a:lnTo>
                  <a:pt x="0" y="38607"/>
                </a:lnTo>
              </a:path>
            </a:pathLst>
          </a:custGeom>
          <a:ln w="6095">
            <a:solidFill>
              <a:srgbClr val="2E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32660" y="3072383"/>
            <a:ext cx="14604" cy="19685"/>
          </a:xfrm>
          <a:custGeom>
            <a:avLst/>
            <a:gdLst/>
            <a:ahLst/>
            <a:cxnLst/>
            <a:rect l="l" t="t" r="r" b="b"/>
            <a:pathLst>
              <a:path w="14605" h="19685">
                <a:moveTo>
                  <a:pt x="0" y="0"/>
                </a:moveTo>
                <a:lnTo>
                  <a:pt x="14350" y="19303"/>
                </a:lnTo>
              </a:path>
            </a:pathLst>
          </a:custGeom>
          <a:ln w="6096">
            <a:solidFill>
              <a:srgbClr val="2E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246376" y="3072383"/>
            <a:ext cx="25400" cy="20955"/>
          </a:xfrm>
          <a:custGeom>
            <a:avLst/>
            <a:gdLst/>
            <a:ahLst/>
            <a:cxnLst/>
            <a:rect l="l" t="t" r="r" b="b"/>
            <a:pathLst>
              <a:path w="25400" h="20955">
                <a:moveTo>
                  <a:pt x="0" y="20446"/>
                </a:moveTo>
                <a:lnTo>
                  <a:pt x="25400" y="0"/>
                </a:lnTo>
              </a:path>
            </a:pathLst>
          </a:custGeom>
          <a:ln w="6096">
            <a:solidFill>
              <a:srgbClr val="2E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08860" y="2703576"/>
            <a:ext cx="55244" cy="280670"/>
          </a:xfrm>
          <a:custGeom>
            <a:avLst/>
            <a:gdLst/>
            <a:ahLst/>
            <a:cxnLst/>
            <a:rect l="l" t="t" r="r" b="b"/>
            <a:pathLst>
              <a:path w="55244" h="280669">
                <a:moveTo>
                  <a:pt x="54737" y="0"/>
                </a:moveTo>
                <a:lnTo>
                  <a:pt x="0" y="280670"/>
                </a:lnTo>
              </a:path>
            </a:pathLst>
          </a:custGeom>
          <a:ln w="12192">
            <a:solidFill>
              <a:srgbClr val="2E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46376" y="2703576"/>
            <a:ext cx="57785" cy="272415"/>
          </a:xfrm>
          <a:custGeom>
            <a:avLst/>
            <a:gdLst/>
            <a:ahLst/>
            <a:cxnLst/>
            <a:rect l="l" t="t" r="r" b="b"/>
            <a:pathLst>
              <a:path w="57785" h="272414">
                <a:moveTo>
                  <a:pt x="57657" y="0"/>
                </a:moveTo>
                <a:lnTo>
                  <a:pt x="0" y="272161"/>
                </a:lnTo>
              </a:path>
            </a:pathLst>
          </a:custGeom>
          <a:ln w="12191">
            <a:solidFill>
              <a:srgbClr val="2E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72283" y="3060192"/>
            <a:ext cx="20320" cy="103505"/>
          </a:xfrm>
          <a:custGeom>
            <a:avLst/>
            <a:gdLst/>
            <a:ahLst/>
            <a:cxnLst/>
            <a:rect l="l" t="t" r="r" b="b"/>
            <a:pathLst>
              <a:path w="20319" h="103505">
                <a:moveTo>
                  <a:pt x="19812" y="0"/>
                </a:moveTo>
                <a:lnTo>
                  <a:pt x="0" y="103250"/>
                </a:lnTo>
              </a:path>
            </a:pathLst>
          </a:custGeom>
          <a:ln w="12191">
            <a:solidFill>
              <a:srgbClr val="2E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08276" y="3060192"/>
            <a:ext cx="20320" cy="103505"/>
          </a:xfrm>
          <a:custGeom>
            <a:avLst/>
            <a:gdLst/>
            <a:ahLst/>
            <a:cxnLst/>
            <a:rect l="l" t="t" r="r" b="b"/>
            <a:pathLst>
              <a:path w="20319" h="103505">
                <a:moveTo>
                  <a:pt x="19812" y="0"/>
                </a:moveTo>
                <a:lnTo>
                  <a:pt x="0" y="103250"/>
                </a:lnTo>
              </a:path>
            </a:pathLst>
          </a:custGeom>
          <a:ln w="12191">
            <a:solidFill>
              <a:srgbClr val="2E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91155" y="2691383"/>
            <a:ext cx="110743" cy="2080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31720" y="2961132"/>
            <a:ext cx="112267" cy="20802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142744" y="2699004"/>
            <a:ext cx="95250" cy="464820"/>
          </a:xfrm>
          <a:custGeom>
            <a:avLst/>
            <a:gdLst/>
            <a:ahLst/>
            <a:cxnLst/>
            <a:rect l="l" t="t" r="r" b="b"/>
            <a:pathLst>
              <a:path w="95250" h="464819">
                <a:moveTo>
                  <a:pt x="95123" y="0"/>
                </a:moveTo>
                <a:lnTo>
                  <a:pt x="0" y="464820"/>
                </a:lnTo>
              </a:path>
            </a:pathLst>
          </a:custGeom>
          <a:ln w="12192">
            <a:solidFill>
              <a:srgbClr val="2E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080260" y="2699004"/>
            <a:ext cx="99060" cy="464820"/>
          </a:xfrm>
          <a:custGeom>
            <a:avLst/>
            <a:gdLst/>
            <a:ahLst/>
            <a:cxnLst/>
            <a:rect l="l" t="t" r="r" b="b"/>
            <a:pathLst>
              <a:path w="99060" h="464819">
                <a:moveTo>
                  <a:pt x="99059" y="0"/>
                </a:moveTo>
                <a:lnTo>
                  <a:pt x="0" y="464820"/>
                </a:lnTo>
              </a:path>
            </a:pathLst>
          </a:custGeom>
          <a:ln w="12192">
            <a:solidFill>
              <a:srgbClr val="2E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189988" y="2769107"/>
            <a:ext cx="1905" cy="38735"/>
          </a:xfrm>
          <a:custGeom>
            <a:avLst/>
            <a:gdLst/>
            <a:ahLst/>
            <a:cxnLst/>
            <a:rect l="l" t="t" r="r" b="b"/>
            <a:pathLst>
              <a:path w="1905" h="38735">
                <a:moveTo>
                  <a:pt x="1397" y="0"/>
                </a:moveTo>
                <a:lnTo>
                  <a:pt x="0" y="38607"/>
                </a:lnTo>
              </a:path>
            </a:pathLst>
          </a:custGeom>
          <a:ln w="6095">
            <a:solidFill>
              <a:srgbClr val="2E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176272" y="2749295"/>
            <a:ext cx="14604" cy="19685"/>
          </a:xfrm>
          <a:custGeom>
            <a:avLst/>
            <a:gdLst/>
            <a:ahLst/>
            <a:cxnLst/>
            <a:rect l="l" t="t" r="r" b="b"/>
            <a:pathLst>
              <a:path w="14605" h="19685">
                <a:moveTo>
                  <a:pt x="0" y="0"/>
                </a:moveTo>
                <a:lnTo>
                  <a:pt x="14350" y="19303"/>
                </a:lnTo>
              </a:path>
            </a:pathLst>
          </a:custGeom>
          <a:ln w="6096">
            <a:solidFill>
              <a:srgbClr val="2E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191511" y="2749295"/>
            <a:ext cx="25400" cy="20955"/>
          </a:xfrm>
          <a:custGeom>
            <a:avLst/>
            <a:gdLst/>
            <a:ahLst/>
            <a:cxnLst/>
            <a:rect l="l" t="t" r="r" b="b"/>
            <a:pathLst>
              <a:path w="25400" h="20955">
                <a:moveTo>
                  <a:pt x="0" y="20446"/>
                </a:moveTo>
                <a:lnTo>
                  <a:pt x="25400" y="0"/>
                </a:lnTo>
              </a:path>
            </a:pathLst>
          </a:custGeom>
          <a:ln w="6096">
            <a:solidFill>
              <a:srgbClr val="2E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73223" y="2857500"/>
            <a:ext cx="1905" cy="38735"/>
          </a:xfrm>
          <a:custGeom>
            <a:avLst/>
            <a:gdLst/>
            <a:ahLst/>
            <a:cxnLst/>
            <a:rect l="l" t="t" r="r" b="b"/>
            <a:pathLst>
              <a:path w="1905" h="38735">
                <a:moveTo>
                  <a:pt x="1396" y="0"/>
                </a:moveTo>
                <a:lnTo>
                  <a:pt x="0" y="38608"/>
                </a:lnTo>
              </a:path>
            </a:pathLst>
          </a:custGeom>
          <a:ln w="6096">
            <a:solidFill>
              <a:srgbClr val="2E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161032" y="2837688"/>
            <a:ext cx="14604" cy="19685"/>
          </a:xfrm>
          <a:custGeom>
            <a:avLst/>
            <a:gdLst/>
            <a:ahLst/>
            <a:cxnLst/>
            <a:rect l="l" t="t" r="r" b="b"/>
            <a:pathLst>
              <a:path w="14605" h="19685">
                <a:moveTo>
                  <a:pt x="0" y="0"/>
                </a:moveTo>
                <a:lnTo>
                  <a:pt x="14350" y="19303"/>
                </a:lnTo>
              </a:path>
            </a:pathLst>
          </a:custGeom>
          <a:ln w="6096">
            <a:solidFill>
              <a:srgbClr val="2E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174748" y="2837688"/>
            <a:ext cx="25400" cy="20955"/>
          </a:xfrm>
          <a:custGeom>
            <a:avLst/>
            <a:gdLst/>
            <a:ahLst/>
            <a:cxnLst/>
            <a:rect l="l" t="t" r="r" b="b"/>
            <a:pathLst>
              <a:path w="25400" h="20955">
                <a:moveTo>
                  <a:pt x="0" y="20447"/>
                </a:moveTo>
                <a:lnTo>
                  <a:pt x="25400" y="0"/>
                </a:lnTo>
              </a:path>
            </a:pathLst>
          </a:custGeom>
          <a:ln w="6096">
            <a:solidFill>
              <a:srgbClr val="2E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110739" y="2923032"/>
            <a:ext cx="72644" cy="2108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24989" y="2445257"/>
            <a:ext cx="1087120" cy="1033780"/>
          </a:xfrm>
          <a:custGeom>
            <a:avLst/>
            <a:gdLst/>
            <a:ahLst/>
            <a:cxnLst/>
            <a:rect l="l" t="t" r="r" b="b"/>
            <a:pathLst>
              <a:path w="1087120" h="1033779">
                <a:moveTo>
                  <a:pt x="0" y="516636"/>
                </a:moveTo>
                <a:lnTo>
                  <a:pt x="2219" y="469605"/>
                </a:lnTo>
                <a:lnTo>
                  <a:pt x="8752" y="423759"/>
                </a:lnTo>
                <a:lnTo>
                  <a:pt x="19404" y="379280"/>
                </a:lnTo>
                <a:lnTo>
                  <a:pt x="33985" y="336349"/>
                </a:lnTo>
                <a:lnTo>
                  <a:pt x="52304" y="295149"/>
                </a:lnTo>
                <a:lnTo>
                  <a:pt x="74168" y="255862"/>
                </a:lnTo>
                <a:lnTo>
                  <a:pt x="99385" y="218671"/>
                </a:lnTo>
                <a:lnTo>
                  <a:pt x="127765" y="183758"/>
                </a:lnTo>
                <a:lnTo>
                  <a:pt x="159115" y="151304"/>
                </a:lnTo>
                <a:lnTo>
                  <a:pt x="193243" y="121493"/>
                </a:lnTo>
                <a:lnTo>
                  <a:pt x="229959" y="94507"/>
                </a:lnTo>
                <a:lnTo>
                  <a:pt x="269070" y="70527"/>
                </a:lnTo>
                <a:lnTo>
                  <a:pt x="310385" y="49736"/>
                </a:lnTo>
                <a:lnTo>
                  <a:pt x="353712" y="32317"/>
                </a:lnTo>
                <a:lnTo>
                  <a:pt x="398859" y="18452"/>
                </a:lnTo>
                <a:lnTo>
                  <a:pt x="445635" y="8322"/>
                </a:lnTo>
                <a:lnTo>
                  <a:pt x="493847" y="2110"/>
                </a:lnTo>
                <a:lnTo>
                  <a:pt x="543306" y="0"/>
                </a:lnTo>
                <a:lnTo>
                  <a:pt x="592764" y="2110"/>
                </a:lnTo>
                <a:lnTo>
                  <a:pt x="640976" y="8322"/>
                </a:lnTo>
                <a:lnTo>
                  <a:pt x="687752" y="18452"/>
                </a:lnTo>
                <a:lnTo>
                  <a:pt x="732899" y="32317"/>
                </a:lnTo>
                <a:lnTo>
                  <a:pt x="776226" y="49736"/>
                </a:lnTo>
                <a:lnTo>
                  <a:pt x="817541" y="70527"/>
                </a:lnTo>
                <a:lnTo>
                  <a:pt x="856652" y="94507"/>
                </a:lnTo>
                <a:lnTo>
                  <a:pt x="893368" y="121493"/>
                </a:lnTo>
                <a:lnTo>
                  <a:pt x="927496" y="151304"/>
                </a:lnTo>
                <a:lnTo>
                  <a:pt x="958846" y="183758"/>
                </a:lnTo>
                <a:lnTo>
                  <a:pt x="987226" y="218671"/>
                </a:lnTo>
                <a:lnTo>
                  <a:pt x="1012444" y="255862"/>
                </a:lnTo>
                <a:lnTo>
                  <a:pt x="1034307" y="295149"/>
                </a:lnTo>
                <a:lnTo>
                  <a:pt x="1052626" y="336349"/>
                </a:lnTo>
                <a:lnTo>
                  <a:pt x="1067207" y="379280"/>
                </a:lnTo>
                <a:lnTo>
                  <a:pt x="1077859" y="423759"/>
                </a:lnTo>
                <a:lnTo>
                  <a:pt x="1084392" y="469605"/>
                </a:lnTo>
                <a:lnTo>
                  <a:pt x="1086612" y="516636"/>
                </a:lnTo>
                <a:lnTo>
                  <a:pt x="1084392" y="563666"/>
                </a:lnTo>
                <a:lnTo>
                  <a:pt x="1077859" y="609512"/>
                </a:lnTo>
                <a:lnTo>
                  <a:pt x="1067207" y="653991"/>
                </a:lnTo>
                <a:lnTo>
                  <a:pt x="1052626" y="696922"/>
                </a:lnTo>
                <a:lnTo>
                  <a:pt x="1034307" y="738122"/>
                </a:lnTo>
                <a:lnTo>
                  <a:pt x="1012443" y="777409"/>
                </a:lnTo>
                <a:lnTo>
                  <a:pt x="987226" y="814600"/>
                </a:lnTo>
                <a:lnTo>
                  <a:pt x="958846" y="849513"/>
                </a:lnTo>
                <a:lnTo>
                  <a:pt x="927496" y="881967"/>
                </a:lnTo>
                <a:lnTo>
                  <a:pt x="893368" y="911778"/>
                </a:lnTo>
                <a:lnTo>
                  <a:pt x="856652" y="938764"/>
                </a:lnTo>
                <a:lnTo>
                  <a:pt x="817541" y="962744"/>
                </a:lnTo>
                <a:lnTo>
                  <a:pt x="776226" y="983535"/>
                </a:lnTo>
                <a:lnTo>
                  <a:pt x="732899" y="1000954"/>
                </a:lnTo>
                <a:lnTo>
                  <a:pt x="687752" y="1014819"/>
                </a:lnTo>
                <a:lnTo>
                  <a:pt x="640976" y="1024949"/>
                </a:lnTo>
                <a:lnTo>
                  <a:pt x="592764" y="1031161"/>
                </a:lnTo>
                <a:lnTo>
                  <a:pt x="543306" y="1033271"/>
                </a:lnTo>
                <a:lnTo>
                  <a:pt x="493847" y="1031161"/>
                </a:lnTo>
                <a:lnTo>
                  <a:pt x="445635" y="1024949"/>
                </a:lnTo>
                <a:lnTo>
                  <a:pt x="398859" y="1014819"/>
                </a:lnTo>
                <a:lnTo>
                  <a:pt x="353712" y="1000954"/>
                </a:lnTo>
                <a:lnTo>
                  <a:pt x="310385" y="983535"/>
                </a:lnTo>
                <a:lnTo>
                  <a:pt x="269070" y="962744"/>
                </a:lnTo>
                <a:lnTo>
                  <a:pt x="229959" y="938764"/>
                </a:lnTo>
                <a:lnTo>
                  <a:pt x="193243" y="911778"/>
                </a:lnTo>
                <a:lnTo>
                  <a:pt x="159115" y="881967"/>
                </a:lnTo>
                <a:lnTo>
                  <a:pt x="127765" y="849513"/>
                </a:lnTo>
                <a:lnTo>
                  <a:pt x="99385" y="814600"/>
                </a:lnTo>
                <a:lnTo>
                  <a:pt x="74167" y="777409"/>
                </a:lnTo>
                <a:lnTo>
                  <a:pt x="52304" y="738122"/>
                </a:lnTo>
                <a:lnTo>
                  <a:pt x="33985" y="696922"/>
                </a:lnTo>
                <a:lnTo>
                  <a:pt x="19404" y="653991"/>
                </a:lnTo>
                <a:lnTo>
                  <a:pt x="8752" y="609512"/>
                </a:lnTo>
                <a:lnTo>
                  <a:pt x="2219" y="563666"/>
                </a:lnTo>
                <a:lnTo>
                  <a:pt x="0" y="516636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1542033" y="3545204"/>
            <a:ext cx="1430020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3675" marR="5080" indent="-181610">
              <a:lnSpc>
                <a:spcPct val="100000"/>
              </a:lnSpc>
              <a:spcBef>
                <a:spcPts val="105"/>
              </a:spcBef>
            </a:pP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DETECCIÓN</a:t>
            </a:r>
            <a:r>
              <a:rPr sz="800" spc="-7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DE</a:t>
            </a:r>
            <a:r>
              <a:rPr sz="800" spc="-7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FALTAS</a:t>
            </a:r>
            <a:r>
              <a:rPr sz="800" spc="-9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45" dirty="0">
                <a:solidFill>
                  <a:srgbClr val="2E5496"/>
                </a:solidFill>
                <a:latin typeface="Verdana"/>
                <a:cs typeface="Verdana"/>
              </a:rPr>
              <a:t>EN  </a:t>
            </a:r>
            <a:r>
              <a:rPr sz="800" dirty="0">
                <a:solidFill>
                  <a:srgbClr val="2E5496"/>
                </a:solidFill>
                <a:latin typeface="Verdana"/>
                <a:cs typeface="Verdana"/>
              </a:rPr>
              <a:t>LÍNEAS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DE</a:t>
            </a:r>
            <a:r>
              <a:rPr sz="800" spc="-16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2E5496"/>
                </a:solidFill>
                <a:latin typeface="Verdana"/>
                <a:cs typeface="Verdana"/>
              </a:rPr>
              <a:t>CULTIVO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952238" y="2951226"/>
            <a:ext cx="921385" cy="8890"/>
          </a:xfrm>
          <a:custGeom>
            <a:avLst/>
            <a:gdLst/>
            <a:ahLst/>
            <a:cxnLst/>
            <a:rect l="l" t="t" r="r" b="b"/>
            <a:pathLst>
              <a:path w="921385" h="8889">
                <a:moveTo>
                  <a:pt x="921003" y="8509"/>
                </a:moveTo>
                <a:lnTo>
                  <a:pt x="0" y="0"/>
                </a:lnTo>
              </a:path>
            </a:pathLst>
          </a:custGeom>
          <a:ln w="28955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872734" y="2442210"/>
            <a:ext cx="1088390" cy="1035050"/>
          </a:xfrm>
          <a:custGeom>
            <a:avLst/>
            <a:gdLst/>
            <a:ahLst/>
            <a:cxnLst/>
            <a:rect l="l" t="t" r="r" b="b"/>
            <a:pathLst>
              <a:path w="1088390" h="1035050">
                <a:moveTo>
                  <a:pt x="0" y="517398"/>
                </a:moveTo>
                <a:lnTo>
                  <a:pt x="2223" y="470304"/>
                </a:lnTo>
                <a:lnTo>
                  <a:pt x="8765" y="424395"/>
                </a:lnTo>
                <a:lnTo>
                  <a:pt x="19434" y="379853"/>
                </a:lnTo>
                <a:lnTo>
                  <a:pt x="34038" y="336861"/>
                </a:lnTo>
                <a:lnTo>
                  <a:pt x="52384" y="295602"/>
                </a:lnTo>
                <a:lnTo>
                  <a:pt x="74280" y="256257"/>
                </a:lnTo>
                <a:lnTo>
                  <a:pt x="99535" y="219011"/>
                </a:lnTo>
                <a:lnTo>
                  <a:pt x="127957" y="184045"/>
                </a:lnTo>
                <a:lnTo>
                  <a:pt x="159353" y="151542"/>
                </a:lnTo>
                <a:lnTo>
                  <a:pt x="193531" y="121685"/>
                </a:lnTo>
                <a:lnTo>
                  <a:pt x="230299" y="94657"/>
                </a:lnTo>
                <a:lnTo>
                  <a:pt x="269465" y="70640"/>
                </a:lnTo>
                <a:lnTo>
                  <a:pt x="310838" y="49816"/>
                </a:lnTo>
                <a:lnTo>
                  <a:pt x="354224" y="32369"/>
                </a:lnTo>
                <a:lnTo>
                  <a:pt x="399432" y="18482"/>
                </a:lnTo>
                <a:lnTo>
                  <a:pt x="446270" y="8336"/>
                </a:lnTo>
                <a:lnTo>
                  <a:pt x="494546" y="2114"/>
                </a:lnTo>
                <a:lnTo>
                  <a:pt x="544067" y="0"/>
                </a:lnTo>
                <a:lnTo>
                  <a:pt x="593589" y="2114"/>
                </a:lnTo>
                <a:lnTo>
                  <a:pt x="641865" y="8336"/>
                </a:lnTo>
                <a:lnTo>
                  <a:pt x="688703" y="18482"/>
                </a:lnTo>
                <a:lnTo>
                  <a:pt x="733911" y="32369"/>
                </a:lnTo>
                <a:lnTo>
                  <a:pt x="777297" y="49816"/>
                </a:lnTo>
                <a:lnTo>
                  <a:pt x="818670" y="70640"/>
                </a:lnTo>
                <a:lnTo>
                  <a:pt x="857836" y="94657"/>
                </a:lnTo>
                <a:lnTo>
                  <a:pt x="894604" y="121685"/>
                </a:lnTo>
                <a:lnTo>
                  <a:pt x="928782" y="151542"/>
                </a:lnTo>
                <a:lnTo>
                  <a:pt x="960178" y="184045"/>
                </a:lnTo>
                <a:lnTo>
                  <a:pt x="988600" y="219011"/>
                </a:lnTo>
                <a:lnTo>
                  <a:pt x="1013855" y="256257"/>
                </a:lnTo>
                <a:lnTo>
                  <a:pt x="1035751" y="295602"/>
                </a:lnTo>
                <a:lnTo>
                  <a:pt x="1054097" y="336861"/>
                </a:lnTo>
                <a:lnTo>
                  <a:pt x="1068701" y="379853"/>
                </a:lnTo>
                <a:lnTo>
                  <a:pt x="1079370" y="424395"/>
                </a:lnTo>
                <a:lnTo>
                  <a:pt x="1085912" y="470304"/>
                </a:lnTo>
                <a:lnTo>
                  <a:pt x="1088136" y="517398"/>
                </a:lnTo>
                <a:lnTo>
                  <a:pt x="1085912" y="564491"/>
                </a:lnTo>
                <a:lnTo>
                  <a:pt x="1079370" y="610400"/>
                </a:lnTo>
                <a:lnTo>
                  <a:pt x="1068701" y="654942"/>
                </a:lnTo>
                <a:lnTo>
                  <a:pt x="1054097" y="697934"/>
                </a:lnTo>
                <a:lnTo>
                  <a:pt x="1035751" y="739193"/>
                </a:lnTo>
                <a:lnTo>
                  <a:pt x="1013855" y="778538"/>
                </a:lnTo>
                <a:lnTo>
                  <a:pt x="988600" y="815784"/>
                </a:lnTo>
                <a:lnTo>
                  <a:pt x="960178" y="850750"/>
                </a:lnTo>
                <a:lnTo>
                  <a:pt x="928782" y="883253"/>
                </a:lnTo>
                <a:lnTo>
                  <a:pt x="894604" y="913110"/>
                </a:lnTo>
                <a:lnTo>
                  <a:pt x="857836" y="940138"/>
                </a:lnTo>
                <a:lnTo>
                  <a:pt x="818670" y="964155"/>
                </a:lnTo>
                <a:lnTo>
                  <a:pt x="777297" y="984979"/>
                </a:lnTo>
                <a:lnTo>
                  <a:pt x="733911" y="1002426"/>
                </a:lnTo>
                <a:lnTo>
                  <a:pt x="688703" y="1016313"/>
                </a:lnTo>
                <a:lnTo>
                  <a:pt x="641865" y="1026459"/>
                </a:lnTo>
                <a:lnTo>
                  <a:pt x="593589" y="1032681"/>
                </a:lnTo>
                <a:lnTo>
                  <a:pt x="544067" y="1034795"/>
                </a:lnTo>
                <a:lnTo>
                  <a:pt x="494546" y="1032681"/>
                </a:lnTo>
                <a:lnTo>
                  <a:pt x="446270" y="1026459"/>
                </a:lnTo>
                <a:lnTo>
                  <a:pt x="399432" y="1016313"/>
                </a:lnTo>
                <a:lnTo>
                  <a:pt x="354224" y="1002426"/>
                </a:lnTo>
                <a:lnTo>
                  <a:pt x="310838" y="984979"/>
                </a:lnTo>
                <a:lnTo>
                  <a:pt x="269465" y="964155"/>
                </a:lnTo>
                <a:lnTo>
                  <a:pt x="230299" y="940138"/>
                </a:lnTo>
                <a:lnTo>
                  <a:pt x="193531" y="913110"/>
                </a:lnTo>
                <a:lnTo>
                  <a:pt x="159353" y="883253"/>
                </a:lnTo>
                <a:lnTo>
                  <a:pt x="127957" y="850750"/>
                </a:lnTo>
                <a:lnTo>
                  <a:pt x="99535" y="815784"/>
                </a:lnTo>
                <a:lnTo>
                  <a:pt x="74280" y="778538"/>
                </a:lnTo>
                <a:lnTo>
                  <a:pt x="52384" y="739193"/>
                </a:lnTo>
                <a:lnTo>
                  <a:pt x="34038" y="697934"/>
                </a:lnTo>
                <a:lnTo>
                  <a:pt x="19434" y="654942"/>
                </a:lnTo>
                <a:lnTo>
                  <a:pt x="8765" y="610400"/>
                </a:lnTo>
                <a:lnTo>
                  <a:pt x="2223" y="564491"/>
                </a:lnTo>
                <a:lnTo>
                  <a:pt x="0" y="517398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5826633" y="3551046"/>
            <a:ext cx="1411605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7790" marR="5080" indent="-85725">
              <a:lnSpc>
                <a:spcPct val="100000"/>
              </a:lnSpc>
              <a:spcBef>
                <a:spcPts val="105"/>
              </a:spcBef>
            </a:pPr>
            <a:r>
              <a:rPr sz="800" spc="30" dirty="0">
                <a:solidFill>
                  <a:srgbClr val="2E5496"/>
                </a:solidFill>
                <a:latin typeface="Verdana"/>
                <a:cs typeface="Verdana"/>
              </a:rPr>
              <a:t>CONTEO</a:t>
            </a:r>
            <a:r>
              <a:rPr sz="800" spc="-7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DEL</a:t>
            </a:r>
            <a:r>
              <a:rPr sz="800" spc="-8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50" dirty="0">
                <a:solidFill>
                  <a:srgbClr val="2E5496"/>
                </a:solidFill>
                <a:latin typeface="Verdana"/>
                <a:cs typeface="Verdana"/>
              </a:rPr>
              <a:t>NÚMERO</a:t>
            </a:r>
            <a:r>
              <a:rPr sz="800" spc="-8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DE  </a:t>
            </a:r>
            <a:r>
              <a:rPr sz="800" spc="15" dirty="0">
                <a:solidFill>
                  <a:srgbClr val="2E5496"/>
                </a:solidFill>
                <a:latin typeface="Verdana"/>
                <a:cs typeface="Verdana"/>
              </a:rPr>
              <a:t>ÁRBOLES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DE </a:t>
            </a:r>
            <a:r>
              <a:rPr sz="800" spc="25" dirty="0">
                <a:solidFill>
                  <a:srgbClr val="2E5496"/>
                </a:solidFill>
                <a:latin typeface="Verdana"/>
                <a:cs typeface="Verdana"/>
              </a:rPr>
              <a:t>LA</a:t>
            </a:r>
            <a:r>
              <a:rPr sz="800" spc="-5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15" dirty="0">
                <a:solidFill>
                  <a:srgbClr val="2E5496"/>
                </a:solidFill>
                <a:latin typeface="Verdana"/>
                <a:cs typeface="Verdana"/>
              </a:rPr>
              <a:t>FINCA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569078" y="2227833"/>
            <a:ext cx="130492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20" dirty="0">
                <a:solidFill>
                  <a:srgbClr val="2E5496"/>
                </a:solidFill>
                <a:latin typeface="Verdana"/>
                <a:cs typeface="Verdana"/>
              </a:rPr>
              <a:t>IA </a:t>
            </a:r>
            <a:r>
              <a:rPr sz="800" spc="30" dirty="0">
                <a:solidFill>
                  <a:srgbClr val="2E5496"/>
                </a:solidFill>
                <a:latin typeface="Verdana"/>
                <a:cs typeface="Verdana"/>
              </a:rPr>
              <a:t>-MACHINE</a:t>
            </a:r>
            <a:r>
              <a:rPr sz="800" spc="-18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15" dirty="0">
                <a:solidFill>
                  <a:srgbClr val="2E5496"/>
                </a:solidFill>
                <a:latin typeface="Verdana"/>
                <a:cs typeface="Verdana"/>
              </a:rPr>
              <a:t>LEARNING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6256020" y="2598420"/>
            <a:ext cx="286511" cy="2865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971032" y="2700527"/>
            <a:ext cx="288036" cy="2865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294120" y="2790444"/>
            <a:ext cx="286511" cy="2865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601968" y="2663951"/>
            <a:ext cx="286511" cy="2865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505956" y="2967227"/>
            <a:ext cx="286511" cy="2865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975603" y="2915411"/>
            <a:ext cx="286512" cy="2865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219444" y="3080004"/>
            <a:ext cx="286511" cy="2865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15567" y="5705855"/>
            <a:ext cx="1958339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034534" y="4039361"/>
            <a:ext cx="1088390" cy="1033780"/>
          </a:xfrm>
          <a:custGeom>
            <a:avLst/>
            <a:gdLst/>
            <a:ahLst/>
            <a:cxnLst/>
            <a:rect l="l" t="t" r="r" b="b"/>
            <a:pathLst>
              <a:path w="1088389" h="1033779">
                <a:moveTo>
                  <a:pt x="0" y="516636"/>
                </a:moveTo>
                <a:lnTo>
                  <a:pt x="2223" y="469605"/>
                </a:lnTo>
                <a:lnTo>
                  <a:pt x="8765" y="423759"/>
                </a:lnTo>
                <a:lnTo>
                  <a:pt x="19434" y="379280"/>
                </a:lnTo>
                <a:lnTo>
                  <a:pt x="34038" y="336349"/>
                </a:lnTo>
                <a:lnTo>
                  <a:pt x="52384" y="295149"/>
                </a:lnTo>
                <a:lnTo>
                  <a:pt x="74280" y="255862"/>
                </a:lnTo>
                <a:lnTo>
                  <a:pt x="99535" y="218671"/>
                </a:lnTo>
                <a:lnTo>
                  <a:pt x="127957" y="183758"/>
                </a:lnTo>
                <a:lnTo>
                  <a:pt x="159353" y="151304"/>
                </a:lnTo>
                <a:lnTo>
                  <a:pt x="193531" y="121493"/>
                </a:lnTo>
                <a:lnTo>
                  <a:pt x="230299" y="94507"/>
                </a:lnTo>
                <a:lnTo>
                  <a:pt x="269465" y="70527"/>
                </a:lnTo>
                <a:lnTo>
                  <a:pt x="310838" y="49736"/>
                </a:lnTo>
                <a:lnTo>
                  <a:pt x="354224" y="32317"/>
                </a:lnTo>
                <a:lnTo>
                  <a:pt x="399432" y="18452"/>
                </a:lnTo>
                <a:lnTo>
                  <a:pt x="446270" y="8322"/>
                </a:lnTo>
                <a:lnTo>
                  <a:pt x="494546" y="2110"/>
                </a:lnTo>
                <a:lnTo>
                  <a:pt x="544067" y="0"/>
                </a:lnTo>
                <a:lnTo>
                  <a:pt x="593589" y="2110"/>
                </a:lnTo>
                <a:lnTo>
                  <a:pt x="641865" y="8322"/>
                </a:lnTo>
                <a:lnTo>
                  <a:pt x="688703" y="18452"/>
                </a:lnTo>
                <a:lnTo>
                  <a:pt x="733911" y="32317"/>
                </a:lnTo>
                <a:lnTo>
                  <a:pt x="777297" y="49736"/>
                </a:lnTo>
                <a:lnTo>
                  <a:pt x="818670" y="70527"/>
                </a:lnTo>
                <a:lnTo>
                  <a:pt x="857836" y="94507"/>
                </a:lnTo>
                <a:lnTo>
                  <a:pt x="894604" y="121493"/>
                </a:lnTo>
                <a:lnTo>
                  <a:pt x="928782" y="151304"/>
                </a:lnTo>
                <a:lnTo>
                  <a:pt x="960178" y="183758"/>
                </a:lnTo>
                <a:lnTo>
                  <a:pt x="988600" y="218671"/>
                </a:lnTo>
                <a:lnTo>
                  <a:pt x="1013855" y="255862"/>
                </a:lnTo>
                <a:lnTo>
                  <a:pt x="1035751" y="295149"/>
                </a:lnTo>
                <a:lnTo>
                  <a:pt x="1054097" y="336349"/>
                </a:lnTo>
                <a:lnTo>
                  <a:pt x="1068701" y="379280"/>
                </a:lnTo>
                <a:lnTo>
                  <a:pt x="1079370" y="423759"/>
                </a:lnTo>
                <a:lnTo>
                  <a:pt x="1085912" y="469605"/>
                </a:lnTo>
                <a:lnTo>
                  <a:pt x="1088136" y="516636"/>
                </a:lnTo>
                <a:lnTo>
                  <a:pt x="1085912" y="563666"/>
                </a:lnTo>
                <a:lnTo>
                  <a:pt x="1079370" y="609512"/>
                </a:lnTo>
                <a:lnTo>
                  <a:pt x="1068701" y="653991"/>
                </a:lnTo>
                <a:lnTo>
                  <a:pt x="1054097" y="696922"/>
                </a:lnTo>
                <a:lnTo>
                  <a:pt x="1035751" y="738122"/>
                </a:lnTo>
                <a:lnTo>
                  <a:pt x="1013855" y="777409"/>
                </a:lnTo>
                <a:lnTo>
                  <a:pt x="988600" y="814600"/>
                </a:lnTo>
                <a:lnTo>
                  <a:pt x="960178" y="849513"/>
                </a:lnTo>
                <a:lnTo>
                  <a:pt x="928782" y="881967"/>
                </a:lnTo>
                <a:lnTo>
                  <a:pt x="894604" y="911778"/>
                </a:lnTo>
                <a:lnTo>
                  <a:pt x="857836" y="938764"/>
                </a:lnTo>
                <a:lnTo>
                  <a:pt x="818670" y="962744"/>
                </a:lnTo>
                <a:lnTo>
                  <a:pt x="777297" y="983535"/>
                </a:lnTo>
                <a:lnTo>
                  <a:pt x="733911" y="1000954"/>
                </a:lnTo>
                <a:lnTo>
                  <a:pt x="688703" y="1014819"/>
                </a:lnTo>
                <a:lnTo>
                  <a:pt x="641865" y="1024949"/>
                </a:lnTo>
                <a:lnTo>
                  <a:pt x="593589" y="1031161"/>
                </a:lnTo>
                <a:lnTo>
                  <a:pt x="544067" y="1033271"/>
                </a:lnTo>
                <a:lnTo>
                  <a:pt x="494546" y="1031161"/>
                </a:lnTo>
                <a:lnTo>
                  <a:pt x="446270" y="1024949"/>
                </a:lnTo>
                <a:lnTo>
                  <a:pt x="399432" y="1014819"/>
                </a:lnTo>
                <a:lnTo>
                  <a:pt x="354224" y="1000954"/>
                </a:lnTo>
                <a:lnTo>
                  <a:pt x="310838" y="983535"/>
                </a:lnTo>
                <a:lnTo>
                  <a:pt x="269465" y="962744"/>
                </a:lnTo>
                <a:lnTo>
                  <a:pt x="230299" y="938764"/>
                </a:lnTo>
                <a:lnTo>
                  <a:pt x="193531" y="911778"/>
                </a:lnTo>
                <a:lnTo>
                  <a:pt x="159353" y="881967"/>
                </a:lnTo>
                <a:lnTo>
                  <a:pt x="127957" y="849513"/>
                </a:lnTo>
                <a:lnTo>
                  <a:pt x="99535" y="814600"/>
                </a:lnTo>
                <a:lnTo>
                  <a:pt x="74280" y="777409"/>
                </a:lnTo>
                <a:lnTo>
                  <a:pt x="52384" y="738122"/>
                </a:lnTo>
                <a:lnTo>
                  <a:pt x="34038" y="696922"/>
                </a:lnTo>
                <a:lnTo>
                  <a:pt x="19434" y="653991"/>
                </a:lnTo>
                <a:lnTo>
                  <a:pt x="8765" y="609512"/>
                </a:lnTo>
                <a:lnTo>
                  <a:pt x="2223" y="563666"/>
                </a:lnTo>
                <a:lnTo>
                  <a:pt x="0" y="516636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5051297" y="5131053"/>
            <a:ext cx="124777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270" marR="5080" indent="-116205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E5496"/>
                </a:solidFill>
                <a:latin typeface="Verdana"/>
                <a:cs typeface="Verdana"/>
              </a:rPr>
              <a:t>CLASIFICACIÓN</a:t>
            </a:r>
            <a:r>
              <a:rPr sz="800" spc="-14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SEGÚN  ESTADO DE</a:t>
            </a:r>
            <a:r>
              <a:rPr sz="800" spc="-16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SALUD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3775709" y="3429761"/>
            <a:ext cx="408940" cy="758190"/>
          </a:xfrm>
          <a:custGeom>
            <a:avLst/>
            <a:gdLst/>
            <a:ahLst/>
            <a:cxnLst/>
            <a:rect l="l" t="t" r="r" b="b"/>
            <a:pathLst>
              <a:path w="408939" h="758189">
                <a:moveTo>
                  <a:pt x="0" y="757808"/>
                </a:moveTo>
                <a:lnTo>
                  <a:pt x="408813" y="0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651747" y="3791711"/>
            <a:ext cx="3540251" cy="15605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647176" y="5356859"/>
            <a:ext cx="3545204" cy="0"/>
          </a:xfrm>
          <a:custGeom>
            <a:avLst/>
            <a:gdLst/>
            <a:ahLst/>
            <a:cxnLst/>
            <a:rect l="l" t="t" r="r" b="b"/>
            <a:pathLst>
              <a:path w="3545204">
                <a:moveTo>
                  <a:pt x="0" y="0"/>
                </a:moveTo>
                <a:lnTo>
                  <a:pt x="3544824" y="0"/>
                </a:lnTo>
              </a:path>
            </a:pathLst>
          </a:custGeom>
          <a:ln w="9144">
            <a:solidFill>
              <a:srgbClr val="1E4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647176" y="3787140"/>
            <a:ext cx="3545204" cy="1569720"/>
          </a:xfrm>
          <a:custGeom>
            <a:avLst/>
            <a:gdLst/>
            <a:ahLst/>
            <a:cxnLst/>
            <a:rect l="l" t="t" r="r" b="b"/>
            <a:pathLst>
              <a:path w="3545204" h="1569720">
                <a:moveTo>
                  <a:pt x="3544824" y="0"/>
                </a:moveTo>
                <a:lnTo>
                  <a:pt x="0" y="0"/>
                </a:lnTo>
                <a:lnTo>
                  <a:pt x="0" y="1569720"/>
                </a:lnTo>
              </a:path>
            </a:pathLst>
          </a:custGeom>
          <a:ln w="9144">
            <a:solidFill>
              <a:srgbClr val="1E4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651747" y="5352288"/>
            <a:ext cx="3540251" cy="150570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647176" y="5347714"/>
            <a:ext cx="3545204" cy="1510665"/>
          </a:xfrm>
          <a:custGeom>
            <a:avLst/>
            <a:gdLst/>
            <a:ahLst/>
            <a:cxnLst/>
            <a:rect l="l" t="t" r="r" b="b"/>
            <a:pathLst>
              <a:path w="3545204" h="1510665">
                <a:moveTo>
                  <a:pt x="3544824" y="0"/>
                </a:moveTo>
                <a:lnTo>
                  <a:pt x="0" y="0"/>
                </a:lnTo>
                <a:lnTo>
                  <a:pt x="0" y="1510285"/>
                </a:lnTo>
              </a:path>
            </a:pathLst>
          </a:custGeom>
          <a:ln w="9143">
            <a:solidFill>
              <a:srgbClr val="1E4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651747" y="1905000"/>
            <a:ext cx="3540251" cy="18867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647176" y="3796284"/>
            <a:ext cx="3545204" cy="0"/>
          </a:xfrm>
          <a:custGeom>
            <a:avLst/>
            <a:gdLst/>
            <a:ahLst/>
            <a:cxnLst/>
            <a:rect l="l" t="t" r="r" b="b"/>
            <a:pathLst>
              <a:path w="3545204">
                <a:moveTo>
                  <a:pt x="0" y="0"/>
                </a:moveTo>
                <a:lnTo>
                  <a:pt x="3544824" y="0"/>
                </a:lnTo>
              </a:path>
            </a:pathLst>
          </a:custGeom>
          <a:ln w="9144">
            <a:solidFill>
              <a:srgbClr val="1E4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647176" y="1900427"/>
            <a:ext cx="3545204" cy="1896110"/>
          </a:xfrm>
          <a:custGeom>
            <a:avLst/>
            <a:gdLst/>
            <a:ahLst/>
            <a:cxnLst/>
            <a:rect l="l" t="t" r="r" b="b"/>
            <a:pathLst>
              <a:path w="3545204" h="1896110">
                <a:moveTo>
                  <a:pt x="3544824" y="0"/>
                </a:moveTo>
                <a:lnTo>
                  <a:pt x="0" y="0"/>
                </a:lnTo>
                <a:lnTo>
                  <a:pt x="0" y="1895856"/>
                </a:lnTo>
              </a:path>
            </a:pathLst>
          </a:custGeom>
          <a:ln w="9144">
            <a:solidFill>
              <a:srgbClr val="1E4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651747" y="0"/>
            <a:ext cx="3540251" cy="19050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647176" y="1909572"/>
            <a:ext cx="3545204" cy="0"/>
          </a:xfrm>
          <a:custGeom>
            <a:avLst/>
            <a:gdLst/>
            <a:ahLst/>
            <a:cxnLst/>
            <a:rect l="l" t="t" r="r" b="b"/>
            <a:pathLst>
              <a:path w="3545204">
                <a:moveTo>
                  <a:pt x="0" y="0"/>
                </a:moveTo>
                <a:lnTo>
                  <a:pt x="3544824" y="0"/>
                </a:lnTo>
              </a:path>
            </a:pathLst>
          </a:custGeom>
          <a:ln w="9144">
            <a:solidFill>
              <a:srgbClr val="1E4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647176" y="758"/>
            <a:ext cx="0" cy="1908810"/>
          </a:xfrm>
          <a:custGeom>
            <a:avLst/>
            <a:gdLst/>
            <a:ahLst/>
            <a:cxnLst/>
            <a:rect l="l" t="t" r="r" b="b"/>
            <a:pathLst>
              <a:path h="1908810">
                <a:moveTo>
                  <a:pt x="0" y="0"/>
                </a:moveTo>
                <a:lnTo>
                  <a:pt x="0" y="1908813"/>
                </a:lnTo>
              </a:path>
            </a:pathLst>
          </a:custGeom>
          <a:ln w="9144">
            <a:solidFill>
              <a:srgbClr val="1E4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485900" y="629412"/>
            <a:ext cx="277748" cy="1502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>
            <a:spLocks noGrp="1"/>
          </p:cNvSpPr>
          <p:nvPr>
            <p:ph type="title"/>
          </p:nvPr>
        </p:nvSpPr>
        <p:spPr>
          <a:xfrm>
            <a:off x="1952370" y="610870"/>
            <a:ext cx="1976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/>
              <a:t>MAPSENS</a:t>
            </a:r>
            <a:r>
              <a:rPr sz="1800" spc="-210" dirty="0"/>
              <a:t> </a:t>
            </a:r>
            <a:r>
              <a:rPr sz="1800" spc="-65" dirty="0"/>
              <a:t>AGRO</a:t>
            </a:r>
            <a:endParaRPr sz="1800"/>
          </a:p>
        </p:txBody>
      </p:sp>
      <p:sp>
        <p:nvSpPr>
          <p:cNvPr id="82" name="object 82"/>
          <p:cNvSpPr/>
          <p:nvPr/>
        </p:nvSpPr>
        <p:spPr>
          <a:xfrm>
            <a:off x="1757933" y="549401"/>
            <a:ext cx="2281555" cy="449580"/>
          </a:xfrm>
          <a:custGeom>
            <a:avLst/>
            <a:gdLst/>
            <a:ahLst/>
            <a:cxnLst/>
            <a:rect l="l" t="t" r="r" b="b"/>
            <a:pathLst>
              <a:path w="2281554" h="449580">
                <a:moveTo>
                  <a:pt x="0" y="74930"/>
                </a:moveTo>
                <a:lnTo>
                  <a:pt x="5885" y="45755"/>
                </a:lnTo>
                <a:lnTo>
                  <a:pt x="21939" y="21939"/>
                </a:lnTo>
                <a:lnTo>
                  <a:pt x="45755" y="5885"/>
                </a:lnTo>
                <a:lnTo>
                  <a:pt x="74930" y="0"/>
                </a:lnTo>
                <a:lnTo>
                  <a:pt x="2206498" y="0"/>
                </a:lnTo>
                <a:lnTo>
                  <a:pt x="2235672" y="5885"/>
                </a:lnTo>
                <a:lnTo>
                  <a:pt x="2259488" y="21939"/>
                </a:lnTo>
                <a:lnTo>
                  <a:pt x="2275542" y="45755"/>
                </a:lnTo>
                <a:lnTo>
                  <a:pt x="2281428" y="74930"/>
                </a:lnTo>
                <a:lnTo>
                  <a:pt x="2281428" y="374650"/>
                </a:lnTo>
                <a:lnTo>
                  <a:pt x="2275542" y="403824"/>
                </a:lnTo>
                <a:lnTo>
                  <a:pt x="2259488" y="427640"/>
                </a:lnTo>
                <a:lnTo>
                  <a:pt x="2235672" y="443694"/>
                </a:lnTo>
                <a:lnTo>
                  <a:pt x="2206498" y="449580"/>
                </a:lnTo>
                <a:lnTo>
                  <a:pt x="74930" y="449580"/>
                </a:lnTo>
                <a:lnTo>
                  <a:pt x="45755" y="443694"/>
                </a:lnTo>
                <a:lnTo>
                  <a:pt x="21939" y="427640"/>
                </a:lnTo>
                <a:lnTo>
                  <a:pt x="5885" y="403824"/>
                </a:lnTo>
                <a:lnTo>
                  <a:pt x="0" y="374650"/>
                </a:lnTo>
                <a:lnTo>
                  <a:pt x="0" y="74930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897885" y="998982"/>
            <a:ext cx="1524000" cy="1423035"/>
          </a:xfrm>
          <a:custGeom>
            <a:avLst/>
            <a:gdLst/>
            <a:ahLst/>
            <a:cxnLst/>
            <a:rect l="l" t="t" r="r" b="b"/>
            <a:pathLst>
              <a:path w="1524000" h="1423035">
                <a:moveTo>
                  <a:pt x="0" y="0"/>
                </a:moveTo>
                <a:lnTo>
                  <a:pt x="0" y="711326"/>
                </a:lnTo>
                <a:lnTo>
                  <a:pt x="1523491" y="711326"/>
                </a:lnTo>
                <a:lnTo>
                  <a:pt x="1523491" y="1422653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920745" y="4072890"/>
            <a:ext cx="1088390" cy="1033780"/>
          </a:xfrm>
          <a:custGeom>
            <a:avLst/>
            <a:gdLst/>
            <a:ahLst/>
            <a:cxnLst/>
            <a:rect l="l" t="t" r="r" b="b"/>
            <a:pathLst>
              <a:path w="1088389" h="1033779">
                <a:moveTo>
                  <a:pt x="0" y="516636"/>
                </a:moveTo>
                <a:lnTo>
                  <a:pt x="2223" y="469605"/>
                </a:lnTo>
                <a:lnTo>
                  <a:pt x="8765" y="423759"/>
                </a:lnTo>
                <a:lnTo>
                  <a:pt x="19434" y="379280"/>
                </a:lnTo>
                <a:lnTo>
                  <a:pt x="34038" y="336349"/>
                </a:lnTo>
                <a:lnTo>
                  <a:pt x="52384" y="295149"/>
                </a:lnTo>
                <a:lnTo>
                  <a:pt x="74280" y="255862"/>
                </a:lnTo>
                <a:lnTo>
                  <a:pt x="99535" y="218671"/>
                </a:lnTo>
                <a:lnTo>
                  <a:pt x="127957" y="183758"/>
                </a:lnTo>
                <a:lnTo>
                  <a:pt x="159353" y="151304"/>
                </a:lnTo>
                <a:lnTo>
                  <a:pt x="193531" y="121493"/>
                </a:lnTo>
                <a:lnTo>
                  <a:pt x="230299" y="94507"/>
                </a:lnTo>
                <a:lnTo>
                  <a:pt x="269465" y="70527"/>
                </a:lnTo>
                <a:lnTo>
                  <a:pt x="310838" y="49736"/>
                </a:lnTo>
                <a:lnTo>
                  <a:pt x="354224" y="32317"/>
                </a:lnTo>
                <a:lnTo>
                  <a:pt x="399432" y="18452"/>
                </a:lnTo>
                <a:lnTo>
                  <a:pt x="446270" y="8322"/>
                </a:lnTo>
                <a:lnTo>
                  <a:pt x="494546" y="2110"/>
                </a:lnTo>
                <a:lnTo>
                  <a:pt x="544068" y="0"/>
                </a:lnTo>
                <a:lnTo>
                  <a:pt x="593589" y="2110"/>
                </a:lnTo>
                <a:lnTo>
                  <a:pt x="641865" y="8322"/>
                </a:lnTo>
                <a:lnTo>
                  <a:pt x="688703" y="18452"/>
                </a:lnTo>
                <a:lnTo>
                  <a:pt x="733911" y="32317"/>
                </a:lnTo>
                <a:lnTo>
                  <a:pt x="777297" y="49736"/>
                </a:lnTo>
                <a:lnTo>
                  <a:pt x="818670" y="70527"/>
                </a:lnTo>
                <a:lnTo>
                  <a:pt x="857836" y="94507"/>
                </a:lnTo>
                <a:lnTo>
                  <a:pt x="894604" y="121493"/>
                </a:lnTo>
                <a:lnTo>
                  <a:pt x="928782" y="151304"/>
                </a:lnTo>
                <a:lnTo>
                  <a:pt x="960178" y="183758"/>
                </a:lnTo>
                <a:lnTo>
                  <a:pt x="988600" y="218671"/>
                </a:lnTo>
                <a:lnTo>
                  <a:pt x="1013855" y="255862"/>
                </a:lnTo>
                <a:lnTo>
                  <a:pt x="1035751" y="295149"/>
                </a:lnTo>
                <a:lnTo>
                  <a:pt x="1054097" y="336349"/>
                </a:lnTo>
                <a:lnTo>
                  <a:pt x="1068701" y="379280"/>
                </a:lnTo>
                <a:lnTo>
                  <a:pt x="1079370" y="423759"/>
                </a:lnTo>
                <a:lnTo>
                  <a:pt x="1085912" y="469605"/>
                </a:lnTo>
                <a:lnTo>
                  <a:pt x="1088136" y="516636"/>
                </a:lnTo>
                <a:lnTo>
                  <a:pt x="1085912" y="563666"/>
                </a:lnTo>
                <a:lnTo>
                  <a:pt x="1079370" y="609512"/>
                </a:lnTo>
                <a:lnTo>
                  <a:pt x="1068701" y="653991"/>
                </a:lnTo>
                <a:lnTo>
                  <a:pt x="1054097" y="696922"/>
                </a:lnTo>
                <a:lnTo>
                  <a:pt x="1035751" y="738122"/>
                </a:lnTo>
                <a:lnTo>
                  <a:pt x="1013855" y="777409"/>
                </a:lnTo>
                <a:lnTo>
                  <a:pt x="988600" y="814600"/>
                </a:lnTo>
                <a:lnTo>
                  <a:pt x="960178" y="849513"/>
                </a:lnTo>
                <a:lnTo>
                  <a:pt x="928782" y="881967"/>
                </a:lnTo>
                <a:lnTo>
                  <a:pt x="894604" y="911778"/>
                </a:lnTo>
                <a:lnTo>
                  <a:pt x="857836" y="938764"/>
                </a:lnTo>
                <a:lnTo>
                  <a:pt x="818670" y="962744"/>
                </a:lnTo>
                <a:lnTo>
                  <a:pt x="777297" y="983535"/>
                </a:lnTo>
                <a:lnTo>
                  <a:pt x="733911" y="1000954"/>
                </a:lnTo>
                <a:lnTo>
                  <a:pt x="688703" y="1014819"/>
                </a:lnTo>
                <a:lnTo>
                  <a:pt x="641865" y="1024949"/>
                </a:lnTo>
                <a:lnTo>
                  <a:pt x="593589" y="1031161"/>
                </a:lnTo>
                <a:lnTo>
                  <a:pt x="544068" y="1033272"/>
                </a:lnTo>
                <a:lnTo>
                  <a:pt x="494546" y="1031161"/>
                </a:lnTo>
                <a:lnTo>
                  <a:pt x="446270" y="1024949"/>
                </a:lnTo>
                <a:lnTo>
                  <a:pt x="399432" y="1014819"/>
                </a:lnTo>
                <a:lnTo>
                  <a:pt x="354224" y="1000954"/>
                </a:lnTo>
                <a:lnTo>
                  <a:pt x="310838" y="983535"/>
                </a:lnTo>
                <a:lnTo>
                  <a:pt x="269465" y="962744"/>
                </a:lnTo>
                <a:lnTo>
                  <a:pt x="230299" y="938764"/>
                </a:lnTo>
                <a:lnTo>
                  <a:pt x="193531" y="911778"/>
                </a:lnTo>
                <a:lnTo>
                  <a:pt x="159353" y="881967"/>
                </a:lnTo>
                <a:lnTo>
                  <a:pt x="127957" y="849513"/>
                </a:lnTo>
                <a:lnTo>
                  <a:pt x="99535" y="814600"/>
                </a:lnTo>
                <a:lnTo>
                  <a:pt x="74280" y="777409"/>
                </a:lnTo>
                <a:lnTo>
                  <a:pt x="52384" y="738122"/>
                </a:lnTo>
                <a:lnTo>
                  <a:pt x="34038" y="696922"/>
                </a:lnTo>
                <a:lnTo>
                  <a:pt x="19434" y="653991"/>
                </a:lnTo>
                <a:lnTo>
                  <a:pt x="8765" y="609512"/>
                </a:lnTo>
                <a:lnTo>
                  <a:pt x="2223" y="563666"/>
                </a:lnTo>
                <a:lnTo>
                  <a:pt x="0" y="516636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2882264" y="5164582"/>
            <a:ext cx="13557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solidFill>
                  <a:srgbClr val="2E5496"/>
                </a:solidFill>
                <a:latin typeface="Verdana"/>
                <a:cs typeface="Verdana"/>
              </a:rPr>
              <a:t>RECONOCIMIENTO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DE  </a:t>
            </a:r>
            <a:r>
              <a:rPr sz="800" spc="15" dirty="0">
                <a:solidFill>
                  <a:srgbClr val="2E5496"/>
                </a:solidFill>
                <a:latin typeface="Verdana"/>
                <a:cs typeface="Verdana"/>
              </a:rPr>
              <a:t>FRUTO</a:t>
            </a:r>
            <a:r>
              <a:rPr sz="800" spc="-7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105" dirty="0">
                <a:solidFill>
                  <a:srgbClr val="2E5496"/>
                </a:solidFill>
                <a:latin typeface="Verdana"/>
                <a:cs typeface="Verdana"/>
              </a:rPr>
              <a:t>/</a:t>
            </a:r>
            <a:r>
              <a:rPr sz="800" spc="-7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ESTIMACIÓN</a:t>
            </a:r>
            <a:r>
              <a:rPr sz="800" spc="-10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DE  </a:t>
            </a:r>
            <a:r>
              <a:rPr sz="800" spc="20" dirty="0">
                <a:solidFill>
                  <a:srgbClr val="2E5496"/>
                </a:solidFill>
                <a:latin typeface="Verdana"/>
                <a:cs typeface="Verdana"/>
              </a:rPr>
              <a:t>COSECHA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3108960" y="4163567"/>
            <a:ext cx="760476" cy="76047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720590" y="3394709"/>
            <a:ext cx="473075" cy="795655"/>
          </a:xfrm>
          <a:custGeom>
            <a:avLst/>
            <a:gdLst/>
            <a:ahLst/>
            <a:cxnLst/>
            <a:rect l="l" t="t" r="r" b="b"/>
            <a:pathLst>
              <a:path w="473075" h="795654">
                <a:moveTo>
                  <a:pt x="473075" y="795401"/>
                </a:moveTo>
                <a:lnTo>
                  <a:pt x="0" y="0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207508" y="4174235"/>
            <a:ext cx="242315" cy="24079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462015" y="4166615"/>
            <a:ext cx="242315" cy="24079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469635" y="4442459"/>
            <a:ext cx="242315" cy="24231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204459" y="4447032"/>
            <a:ext cx="242315" cy="24231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690615" y="4171188"/>
            <a:ext cx="242315" cy="24079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715000" y="4439411"/>
            <a:ext cx="240791" cy="24231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224271" y="4745735"/>
            <a:ext cx="242315" cy="24079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483352" y="4745735"/>
            <a:ext cx="242315" cy="24079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731764" y="4745735"/>
            <a:ext cx="242315" cy="24079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90059" y="1772411"/>
            <a:ext cx="2942843" cy="897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230366"/>
            <a:ext cx="12192000" cy="16108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03631"/>
            <a:ext cx="1603248" cy="14188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52370" y="610870"/>
            <a:ext cx="1976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/>
              <a:t>MAPSENS</a:t>
            </a:r>
            <a:r>
              <a:rPr sz="1800" spc="-210" dirty="0"/>
              <a:t> </a:t>
            </a:r>
            <a:r>
              <a:rPr sz="1800" spc="-65" dirty="0"/>
              <a:t>AGRO</a:t>
            </a:r>
            <a:endParaRPr sz="1800"/>
          </a:p>
        </p:txBody>
      </p:sp>
      <p:sp>
        <p:nvSpPr>
          <p:cNvPr id="6" name="object 6"/>
          <p:cNvSpPr/>
          <p:nvPr/>
        </p:nvSpPr>
        <p:spPr>
          <a:xfrm>
            <a:off x="1757933" y="549401"/>
            <a:ext cx="2281555" cy="449580"/>
          </a:xfrm>
          <a:custGeom>
            <a:avLst/>
            <a:gdLst/>
            <a:ahLst/>
            <a:cxnLst/>
            <a:rect l="l" t="t" r="r" b="b"/>
            <a:pathLst>
              <a:path w="2281554" h="449580">
                <a:moveTo>
                  <a:pt x="0" y="74930"/>
                </a:moveTo>
                <a:lnTo>
                  <a:pt x="5885" y="45755"/>
                </a:lnTo>
                <a:lnTo>
                  <a:pt x="21939" y="21939"/>
                </a:lnTo>
                <a:lnTo>
                  <a:pt x="45755" y="5885"/>
                </a:lnTo>
                <a:lnTo>
                  <a:pt x="74930" y="0"/>
                </a:lnTo>
                <a:lnTo>
                  <a:pt x="2206498" y="0"/>
                </a:lnTo>
                <a:lnTo>
                  <a:pt x="2235672" y="5885"/>
                </a:lnTo>
                <a:lnTo>
                  <a:pt x="2259488" y="21939"/>
                </a:lnTo>
                <a:lnTo>
                  <a:pt x="2275542" y="45755"/>
                </a:lnTo>
                <a:lnTo>
                  <a:pt x="2281428" y="74930"/>
                </a:lnTo>
                <a:lnTo>
                  <a:pt x="2281428" y="374650"/>
                </a:lnTo>
                <a:lnTo>
                  <a:pt x="2275542" y="403824"/>
                </a:lnTo>
                <a:lnTo>
                  <a:pt x="2259488" y="427640"/>
                </a:lnTo>
                <a:lnTo>
                  <a:pt x="2235672" y="443694"/>
                </a:lnTo>
                <a:lnTo>
                  <a:pt x="2206498" y="449580"/>
                </a:lnTo>
                <a:lnTo>
                  <a:pt x="74930" y="449580"/>
                </a:lnTo>
                <a:lnTo>
                  <a:pt x="45755" y="443694"/>
                </a:lnTo>
                <a:lnTo>
                  <a:pt x="21939" y="427640"/>
                </a:lnTo>
                <a:lnTo>
                  <a:pt x="5885" y="403824"/>
                </a:lnTo>
                <a:lnTo>
                  <a:pt x="0" y="374650"/>
                </a:lnTo>
                <a:lnTo>
                  <a:pt x="0" y="74930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85900" y="629412"/>
            <a:ext cx="277748" cy="1502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2811" y="1263396"/>
            <a:ext cx="182879" cy="2438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6502" y="1608582"/>
            <a:ext cx="1087120" cy="1033780"/>
          </a:xfrm>
          <a:custGeom>
            <a:avLst/>
            <a:gdLst/>
            <a:ahLst/>
            <a:cxnLst/>
            <a:rect l="l" t="t" r="r" b="b"/>
            <a:pathLst>
              <a:path w="1087120" h="1033780">
                <a:moveTo>
                  <a:pt x="0" y="516635"/>
                </a:moveTo>
                <a:lnTo>
                  <a:pt x="2220" y="469605"/>
                </a:lnTo>
                <a:lnTo>
                  <a:pt x="8753" y="423759"/>
                </a:lnTo>
                <a:lnTo>
                  <a:pt x="19407" y="379280"/>
                </a:lnTo>
                <a:lnTo>
                  <a:pt x="33990" y="336349"/>
                </a:lnTo>
                <a:lnTo>
                  <a:pt x="52310" y="295149"/>
                </a:lnTo>
                <a:lnTo>
                  <a:pt x="74176" y="255862"/>
                </a:lnTo>
                <a:lnTo>
                  <a:pt x="99396" y="218671"/>
                </a:lnTo>
                <a:lnTo>
                  <a:pt x="127777" y="183758"/>
                </a:lnTo>
                <a:lnTo>
                  <a:pt x="159129" y="151304"/>
                </a:lnTo>
                <a:lnTo>
                  <a:pt x="193259" y="121493"/>
                </a:lnTo>
                <a:lnTo>
                  <a:pt x="229976" y="94507"/>
                </a:lnTo>
                <a:lnTo>
                  <a:pt x="269087" y="70527"/>
                </a:lnTo>
                <a:lnTo>
                  <a:pt x="310402" y="49736"/>
                </a:lnTo>
                <a:lnTo>
                  <a:pt x="353727" y="32317"/>
                </a:lnTo>
                <a:lnTo>
                  <a:pt x="398872" y="18452"/>
                </a:lnTo>
                <a:lnTo>
                  <a:pt x="445645" y="8322"/>
                </a:lnTo>
                <a:lnTo>
                  <a:pt x="493853" y="2110"/>
                </a:lnTo>
                <a:lnTo>
                  <a:pt x="543306" y="0"/>
                </a:lnTo>
                <a:lnTo>
                  <a:pt x="592758" y="2110"/>
                </a:lnTo>
                <a:lnTo>
                  <a:pt x="640966" y="8322"/>
                </a:lnTo>
                <a:lnTo>
                  <a:pt x="687739" y="18452"/>
                </a:lnTo>
                <a:lnTo>
                  <a:pt x="732884" y="32317"/>
                </a:lnTo>
                <a:lnTo>
                  <a:pt x="776209" y="49736"/>
                </a:lnTo>
                <a:lnTo>
                  <a:pt x="817524" y="70527"/>
                </a:lnTo>
                <a:lnTo>
                  <a:pt x="856635" y="94507"/>
                </a:lnTo>
                <a:lnTo>
                  <a:pt x="893352" y="121493"/>
                </a:lnTo>
                <a:lnTo>
                  <a:pt x="927482" y="151304"/>
                </a:lnTo>
                <a:lnTo>
                  <a:pt x="958834" y="183758"/>
                </a:lnTo>
                <a:lnTo>
                  <a:pt x="987215" y="218671"/>
                </a:lnTo>
                <a:lnTo>
                  <a:pt x="1012435" y="255862"/>
                </a:lnTo>
                <a:lnTo>
                  <a:pt x="1034301" y="295149"/>
                </a:lnTo>
                <a:lnTo>
                  <a:pt x="1052621" y="336349"/>
                </a:lnTo>
                <a:lnTo>
                  <a:pt x="1067204" y="379280"/>
                </a:lnTo>
                <a:lnTo>
                  <a:pt x="1077858" y="423759"/>
                </a:lnTo>
                <a:lnTo>
                  <a:pt x="1084391" y="469605"/>
                </a:lnTo>
                <a:lnTo>
                  <a:pt x="1086611" y="516635"/>
                </a:lnTo>
                <a:lnTo>
                  <a:pt x="1084391" y="563666"/>
                </a:lnTo>
                <a:lnTo>
                  <a:pt x="1077858" y="609512"/>
                </a:lnTo>
                <a:lnTo>
                  <a:pt x="1067204" y="653991"/>
                </a:lnTo>
                <a:lnTo>
                  <a:pt x="1052621" y="696922"/>
                </a:lnTo>
                <a:lnTo>
                  <a:pt x="1034301" y="738122"/>
                </a:lnTo>
                <a:lnTo>
                  <a:pt x="1012435" y="777409"/>
                </a:lnTo>
                <a:lnTo>
                  <a:pt x="987215" y="814600"/>
                </a:lnTo>
                <a:lnTo>
                  <a:pt x="958834" y="849513"/>
                </a:lnTo>
                <a:lnTo>
                  <a:pt x="927482" y="881967"/>
                </a:lnTo>
                <a:lnTo>
                  <a:pt x="893352" y="911778"/>
                </a:lnTo>
                <a:lnTo>
                  <a:pt x="856635" y="938764"/>
                </a:lnTo>
                <a:lnTo>
                  <a:pt x="817524" y="962744"/>
                </a:lnTo>
                <a:lnTo>
                  <a:pt x="776209" y="983535"/>
                </a:lnTo>
                <a:lnTo>
                  <a:pt x="732884" y="1000954"/>
                </a:lnTo>
                <a:lnTo>
                  <a:pt x="687739" y="1014819"/>
                </a:lnTo>
                <a:lnTo>
                  <a:pt x="640966" y="1024949"/>
                </a:lnTo>
                <a:lnTo>
                  <a:pt x="592758" y="1031161"/>
                </a:lnTo>
                <a:lnTo>
                  <a:pt x="543306" y="1033271"/>
                </a:lnTo>
                <a:lnTo>
                  <a:pt x="493853" y="1031161"/>
                </a:lnTo>
                <a:lnTo>
                  <a:pt x="445645" y="1024949"/>
                </a:lnTo>
                <a:lnTo>
                  <a:pt x="398872" y="1014819"/>
                </a:lnTo>
                <a:lnTo>
                  <a:pt x="353727" y="1000954"/>
                </a:lnTo>
                <a:lnTo>
                  <a:pt x="310402" y="983535"/>
                </a:lnTo>
                <a:lnTo>
                  <a:pt x="269087" y="962744"/>
                </a:lnTo>
                <a:lnTo>
                  <a:pt x="229976" y="938764"/>
                </a:lnTo>
                <a:lnTo>
                  <a:pt x="193259" y="911778"/>
                </a:lnTo>
                <a:lnTo>
                  <a:pt x="159129" y="881967"/>
                </a:lnTo>
                <a:lnTo>
                  <a:pt x="127777" y="849513"/>
                </a:lnTo>
                <a:lnTo>
                  <a:pt x="99396" y="814600"/>
                </a:lnTo>
                <a:lnTo>
                  <a:pt x="74176" y="777409"/>
                </a:lnTo>
                <a:lnTo>
                  <a:pt x="52310" y="738122"/>
                </a:lnTo>
                <a:lnTo>
                  <a:pt x="33990" y="696922"/>
                </a:lnTo>
                <a:lnTo>
                  <a:pt x="19407" y="653991"/>
                </a:lnTo>
                <a:lnTo>
                  <a:pt x="8753" y="609512"/>
                </a:lnTo>
                <a:lnTo>
                  <a:pt x="2220" y="563666"/>
                </a:lnTo>
                <a:lnTo>
                  <a:pt x="0" y="516635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7952" y="1783079"/>
            <a:ext cx="769619" cy="7071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33855" y="1499616"/>
            <a:ext cx="167005" cy="259715"/>
          </a:xfrm>
          <a:custGeom>
            <a:avLst/>
            <a:gdLst/>
            <a:ahLst/>
            <a:cxnLst/>
            <a:rect l="l" t="t" r="r" b="b"/>
            <a:pathLst>
              <a:path w="167005" h="259714">
                <a:moveTo>
                  <a:pt x="0" y="259714"/>
                </a:moveTo>
                <a:lnTo>
                  <a:pt x="167005" y="0"/>
                </a:lnTo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46041" y="1759457"/>
            <a:ext cx="3169920" cy="963294"/>
          </a:xfrm>
          <a:custGeom>
            <a:avLst/>
            <a:gdLst/>
            <a:ahLst/>
            <a:cxnLst/>
            <a:rect l="l" t="t" r="r" b="b"/>
            <a:pathLst>
              <a:path w="3169920" h="963294">
                <a:moveTo>
                  <a:pt x="0" y="160527"/>
                </a:moveTo>
                <a:lnTo>
                  <a:pt x="8184" y="109793"/>
                </a:lnTo>
                <a:lnTo>
                  <a:pt x="30975" y="65727"/>
                </a:lnTo>
                <a:lnTo>
                  <a:pt x="65727" y="30975"/>
                </a:lnTo>
                <a:lnTo>
                  <a:pt x="109793" y="8184"/>
                </a:lnTo>
                <a:lnTo>
                  <a:pt x="160528" y="0"/>
                </a:lnTo>
                <a:lnTo>
                  <a:pt x="3009391" y="0"/>
                </a:lnTo>
                <a:lnTo>
                  <a:pt x="3060126" y="8184"/>
                </a:lnTo>
                <a:lnTo>
                  <a:pt x="3104192" y="30975"/>
                </a:lnTo>
                <a:lnTo>
                  <a:pt x="3138944" y="65727"/>
                </a:lnTo>
                <a:lnTo>
                  <a:pt x="3161735" y="109793"/>
                </a:lnTo>
                <a:lnTo>
                  <a:pt x="3169919" y="160527"/>
                </a:lnTo>
                <a:lnTo>
                  <a:pt x="3169919" y="802639"/>
                </a:lnTo>
                <a:lnTo>
                  <a:pt x="3161735" y="853374"/>
                </a:lnTo>
                <a:lnTo>
                  <a:pt x="3138944" y="897440"/>
                </a:lnTo>
                <a:lnTo>
                  <a:pt x="3104192" y="932192"/>
                </a:lnTo>
                <a:lnTo>
                  <a:pt x="3060126" y="954983"/>
                </a:lnTo>
                <a:lnTo>
                  <a:pt x="3009391" y="963167"/>
                </a:lnTo>
                <a:lnTo>
                  <a:pt x="160528" y="963167"/>
                </a:lnTo>
                <a:lnTo>
                  <a:pt x="109793" y="954983"/>
                </a:lnTo>
                <a:lnTo>
                  <a:pt x="65727" y="932192"/>
                </a:lnTo>
                <a:lnTo>
                  <a:pt x="30975" y="897440"/>
                </a:lnTo>
                <a:lnTo>
                  <a:pt x="8184" y="853374"/>
                </a:lnTo>
                <a:lnTo>
                  <a:pt x="0" y="802639"/>
                </a:lnTo>
                <a:lnTo>
                  <a:pt x="0" y="160527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52265" y="3022854"/>
            <a:ext cx="1082040" cy="1022985"/>
          </a:xfrm>
          <a:custGeom>
            <a:avLst/>
            <a:gdLst/>
            <a:ahLst/>
            <a:cxnLst/>
            <a:rect l="l" t="t" r="r" b="b"/>
            <a:pathLst>
              <a:path w="1082039" h="1022985">
                <a:moveTo>
                  <a:pt x="0" y="511301"/>
                </a:moveTo>
                <a:lnTo>
                  <a:pt x="2210" y="464772"/>
                </a:lnTo>
                <a:lnTo>
                  <a:pt x="8715" y="419411"/>
                </a:lnTo>
                <a:lnTo>
                  <a:pt x="19323" y="375399"/>
                </a:lnTo>
                <a:lnTo>
                  <a:pt x="33843" y="332917"/>
                </a:lnTo>
                <a:lnTo>
                  <a:pt x="52085" y="292146"/>
                </a:lnTo>
                <a:lnTo>
                  <a:pt x="73857" y="253266"/>
                </a:lnTo>
                <a:lnTo>
                  <a:pt x="98969" y="216458"/>
                </a:lnTo>
                <a:lnTo>
                  <a:pt x="127229" y="181902"/>
                </a:lnTo>
                <a:lnTo>
                  <a:pt x="158448" y="149780"/>
                </a:lnTo>
                <a:lnTo>
                  <a:pt x="192433" y="120272"/>
                </a:lnTo>
                <a:lnTo>
                  <a:pt x="228995" y="93559"/>
                </a:lnTo>
                <a:lnTo>
                  <a:pt x="267941" y="69821"/>
                </a:lnTo>
                <a:lnTo>
                  <a:pt x="309082" y="49240"/>
                </a:lnTo>
                <a:lnTo>
                  <a:pt x="352226" y="31995"/>
                </a:lnTo>
                <a:lnTo>
                  <a:pt x="397183" y="18268"/>
                </a:lnTo>
                <a:lnTo>
                  <a:pt x="443762" y="8239"/>
                </a:lnTo>
                <a:lnTo>
                  <a:pt x="491771" y="2090"/>
                </a:lnTo>
                <a:lnTo>
                  <a:pt x="541020" y="0"/>
                </a:lnTo>
                <a:lnTo>
                  <a:pt x="590268" y="2090"/>
                </a:lnTo>
                <a:lnTo>
                  <a:pt x="638277" y="8239"/>
                </a:lnTo>
                <a:lnTo>
                  <a:pt x="684856" y="18268"/>
                </a:lnTo>
                <a:lnTo>
                  <a:pt x="729813" y="31995"/>
                </a:lnTo>
                <a:lnTo>
                  <a:pt x="772957" y="49240"/>
                </a:lnTo>
                <a:lnTo>
                  <a:pt x="814098" y="69821"/>
                </a:lnTo>
                <a:lnTo>
                  <a:pt x="853044" y="93559"/>
                </a:lnTo>
                <a:lnTo>
                  <a:pt x="889606" y="120272"/>
                </a:lnTo>
                <a:lnTo>
                  <a:pt x="923591" y="149780"/>
                </a:lnTo>
                <a:lnTo>
                  <a:pt x="954810" y="181902"/>
                </a:lnTo>
                <a:lnTo>
                  <a:pt x="983070" y="216458"/>
                </a:lnTo>
                <a:lnTo>
                  <a:pt x="1008182" y="253266"/>
                </a:lnTo>
                <a:lnTo>
                  <a:pt x="1029954" y="292146"/>
                </a:lnTo>
                <a:lnTo>
                  <a:pt x="1048196" y="332917"/>
                </a:lnTo>
                <a:lnTo>
                  <a:pt x="1062716" y="375399"/>
                </a:lnTo>
                <a:lnTo>
                  <a:pt x="1073324" y="419411"/>
                </a:lnTo>
                <a:lnTo>
                  <a:pt x="1079829" y="464772"/>
                </a:lnTo>
                <a:lnTo>
                  <a:pt x="1082039" y="511301"/>
                </a:lnTo>
                <a:lnTo>
                  <a:pt x="1079829" y="557831"/>
                </a:lnTo>
                <a:lnTo>
                  <a:pt x="1073324" y="603192"/>
                </a:lnTo>
                <a:lnTo>
                  <a:pt x="1062716" y="647204"/>
                </a:lnTo>
                <a:lnTo>
                  <a:pt x="1048196" y="689686"/>
                </a:lnTo>
                <a:lnTo>
                  <a:pt x="1029954" y="730457"/>
                </a:lnTo>
                <a:lnTo>
                  <a:pt x="1008182" y="769337"/>
                </a:lnTo>
                <a:lnTo>
                  <a:pt x="983070" y="806145"/>
                </a:lnTo>
                <a:lnTo>
                  <a:pt x="954810" y="840701"/>
                </a:lnTo>
                <a:lnTo>
                  <a:pt x="923591" y="872823"/>
                </a:lnTo>
                <a:lnTo>
                  <a:pt x="889606" y="902331"/>
                </a:lnTo>
                <a:lnTo>
                  <a:pt x="853044" y="929044"/>
                </a:lnTo>
                <a:lnTo>
                  <a:pt x="814098" y="952782"/>
                </a:lnTo>
                <a:lnTo>
                  <a:pt x="772957" y="973363"/>
                </a:lnTo>
                <a:lnTo>
                  <a:pt x="729813" y="990608"/>
                </a:lnTo>
                <a:lnTo>
                  <a:pt x="684856" y="1004335"/>
                </a:lnTo>
                <a:lnTo>
                  <a:pt x="638277" y="1014364"/>
                </a:lnTo>
                <a:lnTo>
                  <a:pt x="590268" y="1020513"/>
                </a:lnTo>
                <a:lnTo>
                  <a:pt x="541020" y="1022604"/>
                </a:lnTo>
                <a:lnTo>
                  <a:pt x="491771" y="1020513"/>
                </a:lnTo>
                <a:lnTo>
                  <a:pt x="443762" y="1014364"/>
                </a:lnTo>
                <a:lnTo>
                  <a:pt x="397183" y="1004335"/>
                </a:lnTo>
                <a:lnTo>
                  <a:pt x="352226" y="990608"/>
                </a:lnTo>
                <a:lnTo>
                  <a:pt x="309082" y="973363"/>
                </a:lnTo>
                <a:lnTo>
                  <a:pt x="267941" y="952782"/>
                </a:lnTo>
                <a:lnTo>
                  <a:pt x="228995" y="929044"/>
                </a:lnTo>
                <a:lnTo>
                  <a:pt x="192433" y="902331"/>
                </a:lnTo>
                <a:lnTo>
                  <a:pt x="158448" y="872823"/>
                </a:lnTo>
                <a:lnTo>
                  <a:pt x="127229" y="840701"/>
                </a:lnTo>
                <a:lnTo>
                  <a:pt x="98969" y="806145"/>
                </a:lnTo>
                <a:lnTo>
                  <a:pt x="73857" y="769337"/>
                </a:lnTo>
                <a:lnTo>
                  <a:pt x="52085" y="730457"/>
                </a:lnTo>
                <a:lnTo>
                  <a:pt x="33843" y="689686"/>
                </a:lnTo>
                <a:lnTo>
                  <a:pt x="19323" y="647204"/>
                </a:lnTo>
                <a:lnTo>
                  <a:pt x="8715" y="603192"/>
                </a:lnTo>
                <a:lnTo>
                  <a:pt x="2210" y="557831"/>
                </a:lnTo>
                <a:lnTo>
                  <a:pt x="0" y="511301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032250" y="4128008"/>
            <a:ext cx="3530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5" dirty="0">
                <a:solidFill>
                  <a:srgbClr val="2E5496"/>
                </a:solidFill>
                <a:latin typeface="Verdana"/>
                <a:cs typeface="Verdana"/>
              </a:rPr>
              <a:t>VIS</a:t>
            </a:r>
            <a:r>
              <a:rPr sz="800" spc="-25" dirty="0">
                <a:solidFill>
                  <a:srgbClr val="2E5496"/>
                </a:solidFill>
                <a:latin typeface="Verdana"/>
                <a:cs typeface="Verdana"/>
              </a:rPr>
              <a:t>O</a:t>
            </a:r>
            <a:r>
              <a:rPr sz="800" spc="25" dirty="0">
                <a:solidFill>
                  <a:srgbClr val="2E5496"/>
                </a:solidFill>
                <a:latin typeface="Verdana"/>
                <a:cs typeface="Verdana"/>
              </a:rPr>
              <a:t>R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5809" y="2718054"/>
            <a:ext cx="674370" cy="454659"/>
          </a:xfrm>
          <a:custGeom>
            <a:avLst/>
            <a:gdLst/>
            <a:ahLst/>
            <a:cxnLst/>
            <a:rect l="l" t="t" r="r" b="b"/>
            <a:pathLst>
              <a:path w="674370" h="454660">
                <a:moveTo>
                  <a:pt x="673988" y="0"/>
                </a:moveTo>
                <a:lnTo>
                  <a:pt x="0" y="454279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77790" y="3019805"/>
            <a:ext cx="1082040" cy="1022985"/>
          </a:xfrm>
          <a:custGeom>
            <a:avLst/>
            <a:gdLst/>
            <a:ahLst/>
            <a:cxnLst/>
            <a:rect l="l" t="t" r="r" b="b"/>
            <a:pathLst>
              <a:path w="1082039" h="1022985">
                <a:moveTo>
                  <a:pt x="0" y="511302"/>
                </a:moveTo>
                <a:lnTo>
                  <a:pt x="2210" y="464753"/>
                </a:lnTo>
                <a:lnTo>
                  <a:pt x="8715" y="419378"/>
                </a:lnTo>
                <a:lnTo>
                  <a:pt x="19323" y="375355"/>
                </a:lnTo>
                <a:lnTo>
                  <a:pt x="33843" y="332866"/>
                </a:lnTo>
                <a:lnTo>
                  <a:pt x="52085" y="292091"/>
                </a:lnTo>
                <a:lnTo>
                  <a:pt x="73857" y="253209"/>
                </a:lnTo>
                <a:lnTo>
                  <a:pt x="98969" y="216402"/>
                </a:lnTo>
                <a:lnTo>
                  <a:pt x="127229" y="181850"/>
                </a:lnTo>
                <a:lnTo>
                  <a:pt x="158448" y="149733"/>
                </a:lnTo>
                <a:lnTo>
                  <a:pt x="192433" y="120230"/>
                </a:lnTo>
                <a:lnTo>
                  <a:pt x="228995" y="93524"/>
                </a:lnTo>
                <a:lnTo>
                  <a:pt x="267941" y="69793"/>
                </a:lnTo>
                <a:lnTo>
                  <a:pt x="309082" y="49219"/>
                </a:lnTo>
                <a:lnTo>
                  <a:pt x="352226" y="31981"/>
                </a:lnTo>
                <a:lnTo>
                  <a:pt x="397183" y="18259"/>
                </a:lnTo>
                <a:lnTo>
                  <a:pt x="443762" y="8235"/>
                </a:lnTo>
                <a:lnTo>
                  <a:pt x="491771" y="2088"/>
                </a:lnTo>
                <a:lnTo>
                  <a:pt x="541020" y="0"/>
                </a:lnTo>
                <a:lnTo>
                  <a:pt x="590268" y="2088"/>
                </a:lnTo>
                <a:lnTo>
                  <a:pt x="638277" y="8235"/>
                </a:lnTo>
                <a:lnTo>
                  <a:pt x="684856" y="18259"/>
                </a:lnTo>
                <a:lnTo>
                  <a:pt x="729813" y="31981"/>
                </a:lnTo>
                <a:lnTo>
                  <a:pt x="772957" y="49219"/>
                </a:lnTo>
                <a:lnTo>
                  <a:pt x="814098" y="69793"/>
                </a:lnTo>
                <a:lnTo>
                  <a:pt x="853044" y="93524"/>
                </a:lnTo>
                <a:lnTo>
                  <a:pt x="889606" y="120230"/>
                </a:lnTo>
                <a:lnTo>
                  <a:pt x="923591" y="149733"/>
                </a:lnTo>
                <a:lnTo>
                  <a:pt x="954810" y="181850"/>
                </a:lnTo>
                <a:lnTo>
                  <a:pt x="983070" y="216402"/>
                </a:lnTo>
                <a:lnTo>
                  <a:pt x="1008182" y="253209"/>
                </a:lnTo>
                <a:lnTo>
                  <a:pt x="1029954" y="292091"/>
                </a:lnTo>
                <a:lnTo>
                  <a:pt x="1048196" y="332866"/>
                </a:lnTo>
                <a:lnTo>
                  <a:pt x="1062716" y="375355"/>
                </a:lnTo>
                <a:lnTo>
                  <a:pt x="1073324" y="419378"/>
                </a:lnTo>
                <a:lnTo>
                  <a:pt x="1079829" y="464753"/>
                </a:lnTo>
                <a:lnTo>
                  <a:pt x="1082039" y="511302"/>
                </a:lnTo>
                <a:lnTo>
                  <a:pt x="1079829" y="557831"/>
                </a:lnTo>
                <a:lnTo>
                  <a:pt x="1073324" y="603192"/>
                </a:lnTo>
                <a:lnTo>
                  <a:pt x="1062716" y="647204"/>
                </a:lnTo>
                <a:lnTo>
                  <a:pt x="1048196" y="689686"/>
                </a:lnTo>
                <a:lnTo>
                  <a:pt x="1029954" y="730457"/>
                </a:lnTo>
                <a:lnTo>
                  <a:pt x="1008182" y="769337"/>
                </a:lnTo>
                <a:lnTo>
                  <a:pt x="983070" y="806145"/>
                </a:lnTo>
                <a:lnTo>
                  <a:pt x="954810" y="840701"/>
                </a:lnTo>
                <a:lnTo>
                  <a:pt x="923591" y="872823"/>
                </a:lnTo>
                <a:lnTo>
                  <a:pt x="889606" y="902331"/>
                </a:lnTo>
                <a:lnTo>
                  <a:pt x="853044" y="929044"/>
                </a:lnTo>
                <a:lnTo>
                  <a:pt x="814098" y="952782"/>
                </a:lnTo>
                <a:lnTo>
                  <a:pt x="772957" y="973363"/>
                </a:lnTo>
                <a:lnTo>
                  <a:pt x="729813" y="990608"/>
                </a:lnTo>
                <a:lnTo>
                  <a:pt x="684856" y="1004335"/>
                </a:lnTo>
                <a:lnTo>
                  <a:pt x="638277" y="1014364"/>
                </a:lnTo>
                <a:lnTo>
                  <a:pt x="590268" y="1020513"/>
                </a:lnTo>
                <a:lnTo>
                  <a:pt x="541020" y="1022604"/>
                </a:lnTo>
                <a:lnTo>
                  <a:pt x="491771" y="1020513"/>
                </a:lnTo>
                <a:lnTo>
                  <a:pt x="443762" y="1014364"/>
                </a:lnTo>
                <a:lnTo>
                  <a:pt x="397183" y="1004335"/>
                </a:lnTo>
                <a:lnTo>
                  <a:pt x="352226" y="990608"/>
                </a:lnTo>
                <a:lnTo>
                  <a:pt x="309082" y="973363"/>
                </a:lnTo>
                <a:lnTo>
                  <a:pt x="267941" y="952782"/>
                </a:lnTo>
                <a:lnTo>
                  <a:pt x="228995" y="929044"/>
                </a:lnTo>
                <a:lnTo>
                  <a:pt x="192433" y="902331"/>
                </a:lnTo>
                <a:lnTo>
                  <a:pt x="158448" y="872823"/>
                </a:lnTo>
                <a:lnTo>
                  <a:pt x="127229" y="840701"/>
                </a:lnTo>
                <a:lnTo>
                  <a:pt x="98969" y="806145"/>
                </a:lnTo>
                <a:lnTo>
                  <a:pt x="73857" y="769337"/>
                </a:lnTo>
                <a:lnTo>
                  <a:pt x="52085" y="730457"/>
                </a:lnTo>
                <a:lnTo>
                  <a:pt x="33843" y="689686"/>
                </a:lnTo>
                <a:lnTo>
                  <a:pt x="19323" y="647204"/>
                </a:lnTo>
                <a:lnTo>
                  <a:pt x="8715" y="603192"/>
                </a:lnTo>
                <a:lnTo>
                  <a:pt x="2210" y="557831"/>
                </a:lnTo>
                <a:lnTo>
                  <a:pt x="0" y="511302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461761" y="4165219"/>
            <a:ext cx="5130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45" dirty="0">
                <a:solidFill>
                  <a:srgbClr val="2E5496"/>
                </a:solidFill>
                <a:latin typeface="Verdana"/>
                <a:cs typeface="Verdana"/>
              </a:rPr>
              <a:t>A</a:t>
            </a:r>
            <a:r>
              <a:rPr sz="800" spc="60" dirty="0">
                <a:solidFill>
                  <a:srgbClr val="2E5496"/>
                </a:solidFill>
                <a:latin typeface="Verdana"/>
                <a:cs typeface="Verdana"/>
              </a:rPr>
              <a:t>NÁ</a:t>
            </a:r>
            <a:r>
              <a:rPr sz="800" spc="-50" dirty="0">
                <a:solidFill>
                  <a:srgbClr val="2E5496"/>
                </a:solidFill>
                <a:latin typeface="Verdana"/>
                <a:cs typeface="Verdana"/>
              </a:rPr>
              <a:t>LISIS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718809" y="2722626"/>
            <a:ext cx="12700" cy="296545"/>
          </a:xfrm>
          <a:custGeom>
            <a:avLst/>
            <a:gdLst/>
            <a:ahLst/>
            <a:cxnLst/>
            <a:rect l="l" t="t" r="r" b="b"/>
            <a:pathLst>
              <a:path w="12700" h="296544">
                <a:moveTo>
                  <a:pt x="12318" y="0"/>
                </a:moveTo>
                <a:lnTo>
                  <a:pt x="0" y="296545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57238" y="3009138"/>
            <a:ext cx="1080770" cy="1022985"/>
          </a:xfrm>
          <a:custGeom>
            <a:avLst/>
            <a:gdLst/>
            <a:ahLst/>
            <a:cxnLst/>
            <a:rect l="l" t="t" r="r" b="b"/>
            <a:pathLst>
              <a:path w="1080770" h="1022985">
                <a:moveTo>
                  <a:pt x="0" y="511301"/>
                </a:moveTo>
                <a:lnTo>
                  <a:pt x="2208" y="464753"/>
                </a:lnTo>
                <a:lnTo>
                  <a:pt x="8706" y="419378"/>
                </a:lnTo>
                <a:lnTo>
                  <a:pt x="19302" y="375355"/>
                </a:lnTo>
                <a:lnTo>
                  <a:pt x="33806" y="332866"/>
                </a:lnTo>
                <a:lnTo>
                  <a:pt x="52026" y="292091"/>
                </a:lnTo>
                <a:lnTo>
                  <a:pt x="73772" y="253209"/>
                </a:lnTo>
                <a:lnTo>
                  <a:pt x="98854" y="216402"/>
                </a:lnTo>
                <a:lnTo>
                  <a:pt x="127079" y="181850"/>
                </a:lnTo>
                <a:lnTo>
                  <a:pt x="158257" y="149733"/>
                </a:lnTo>
                <a:lnTo>
                  <a:pt x="192198" y="120230"/>
                </a:lnTo>
                <a:lnTo>
                  <a:pt x="228710" y="93524"/>
                </a:lnTo>
                <a:lnTo>
                  <a:pt x="267603" y="69793"/>
                </a:lnTo>
                <a:lnTo>
                  <a:pt x="308685" y="49219"/>
                </a:lnTo>
                <a:lnTo>
                  <a:pt x="351765" y="31981"/>
                </a:lnTo>
                <a:lnTo>
                  <a:pt x="396654" y="18259"/>
                </a:lnTo>
                <a:lnTo>
                  <a:pt x="443159" y="8235"/>
                </a:lnTo>
                <a:lnTo>
                  <a:pt x="491091" y="2088"/>
                </a:lnTo>
                <a:lnTo>
                  <a:pt x="540257" y="0"/>
                </a:lnTo>
                <a:lnTo>
                  <a:pt x="589424" y="2088"/>
                </a:lnTo>
                <a:lnTo>
                  <a:pt x="637356" y="8235"/>
                </a:lnTo>
                <a:lnTo>
                  <a:pt x="683861" y="18259"/>
                </a:lnTo>
                <a:lnTo>
                  <a:pt x="728750" y="31981"/>
                </a:lnTo>
                <a:lnTo>
                  <a:pt x="771830" y="49219"/>
                </a:lnTo>
                <a:lnTo>
                  <a:pt x="812912" y="69793"/>
                </a:lnTo>
                <a:lnTo>
                  <a:pt x="851805" y="93524"/>
                </a:lnTo>
                <a:lnTo>
                  <a:pt x="888317" y="120230"/>
                </a:lnTo>
                <a:lnTo>
                  <a:pt x="922258" y="149733"/>
                </a:lnTo>
                <a:lnTo>
                  <a:pt x="953436" y="181850"/>
                </a:lnTo>
                <a:lnTo>
                  <a:pt x="981661" y="216402"/>
                </a:lnTo>
                <a:lnTo>
                  <a:pt x="1006743" y="253209"/>
                </a:lnTo>
                <a:lnTo>
                  <a:pt x="1028489" y="292091"/>
                </a:lnTo>
                <a:lnTo>
                  <a:pt x="1046709" y="332866"/>
                </a:lnTo>
                <a:lnTo>
                  <a:pt x="1061213" y="375355"/>
                </a:lnTo>
                <a:lnTo>
                  <a:pt x="1071809" y="419378"/>
                </a:lnTo>
                <a:lnTo>
                  <a:pt x="1078307" y="464753"/>
                </a:lnTo>
                <a:lnTo>
                  <a:pt x="1080515" y="511301"/>
                </a:lnTo>
                <a:lnTo>
                  <a:pt x="1078307" y="557831"/>
                </a:lnTo>
                <a:lnTo>
                  <a:pt x="1071809" y="603192"/>
                </a:lnTo>
                <a:lnTo>
                  <a:pt x="1061213" y="647204"/>
                </a:lnTo>
                <a:lnTo>
                  <a:pt x="1046709" y="689686"/>
                </a:lnTo>
                <a:lnTo>
                  <a:pt x="1028489" y="730457"/>
                </a:lnTo>
                <a:lnTo>
                  <a:pt x="1006743" y="769337"/>
                </a:lnTo>
                <a:lnTo>
                  <a:pt x="981661" y="806145"/>
                </a:lnTo>
                <a:lnTo>
                  <a:pt x="953436" y="840701"/>
                </a:lnTo>
                <a:lnTo>
                  <a:pt x="922258" y="872823"/>
                </a:lnTo>
                <a:lnTo>
                  <a:pt x="888317" y="902331"/>
                </a:lnTo>
                <a:lnTo>
                  <a:pt x="851805" y="929044"/>
                </a:lnTo>
                <a:lnTo>
                  <a:pt x="812912" y="952782"/>
                </a:lnTo>
                <a:lnTo>
                  <a:pt x="771830" y="973363"/>
                </a:lnTo>
                <a:lnTo>
                  <a:pt x="728750" y="990608"/>
                </a:lnTo>
                <a:lnTo>
                  <a:pt x="683861" y="1004335"/>
                </a:lnTo>
                <a:lnTo>
                  <a:pt x="637356" y="1014364"/>
                </a:lnTo>
                <a:lnTo>
                  <a:pt x="589424" y="1020513"/>
                </a:lnTo>
                <a:lnTo>
                  <a:pt x="540257" y="1022604"/>
                </a:lnTo>
                <a:lnTo>
                  <a:pt x="491091" y="1020513"/>
                </a:lnTo>
                <a:lnTo>
                  <a:pt x="443159" y="1014364"/>
                </a:lnTo>
                <a:lnTo>
                  <a:pt x="396654" y="1004335"/>
                </a:lnTo>
                <a:lnTo>
                  <a:pt x="351765" y="990608"/>
                </a:lnTo>
                <a:lnTo>
                  <a:pt x="308685" y="973363"/>
                </a:lnTo>
                <a:lnTo>
                  <a:pt x="267603" y="952782"/>
                </a:lnTo>
                <a:lnTo>
                  <a:pt x="228710" y="929044"/>
                </a:lnTo>
                <a:lnTo>
                  <a:pt x="192198" y="902331"/>
                </a:lnTo>
                <a:lnTo>
                  <a:pt x="158257" y="872823"/>
                </a:lnTo>
                <a:lnTo>
                  <a:pt x="127079" y="840701"/>
                </a:lnTo>
                <a:lnTo>
                  <a:pt x="98854" y="806145"/>
                </a:lnTo>
                <a:lnTo>
                  <a:pt x="73772" y="769337"/>
                </a:lnTo>
                <a:lnTo>
                  <a:pt x="52026" y="730457"/>
                </a:lnTo>
                <a:lnTo>
                  <a:pt x="33806" y="689686"/>
                </a:lnTo>
                <a:lnTo>
                  <a:pt x="19302" y="647204"/>
                </a:lnTo>
                <a:lnTo>
                  <a:pt x="8706" y="603192"/>
                </a:lnTo>
                <a:lnTo>
                  <a:pt x="2208" y="557831"/>
                </a:lnTo>
                <a:lnTo>
                  <a:pt x="0" y="511301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795643" y="4170045"/>
            <a:ext cx="14897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2E5496"/>
                </a:solidFill>
                <a:latin typeface="Verdana"/>
                <a:cs typeface="Verdana"/>
              </a:rPr>
              <a:t>EDITOR</a:t>
            </a:r>
            <a:r>
              <a:rPr sz="800" spc="-6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5" dirty="0">
                <a:solidFill>
                  <a:srgbClr val="2E5496"/>
                </a:solidFill>
                <a:latin typeface="Verdana"/>
                <a:cs typeface="Verdana"/>
              </a:rPr>
              <a:t>Y</a:t>
            </a:r>
            <a:r>
              <a:rPr sz="800" spc="-6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25" dirty="0">
                <a:solidFill>
                  <a:srgbClr val="2E5496"/>
                </a:solidFill>
                <a:latin typeface="Verdana"/>
                <a:cs typeface="Verdana"/>
              </a:rPr>
              <a:t>CARGA</a:t>
            </a:r>
            <a:r>
              <a:rPr sz="800" spc="-8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DE</a:t>
            </a:r>
            <a:r>
              <a:rPr sz="800" spc="-8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5" dirty="0">
                <a:solidFill>
                  <a:srgbClr val="2E5496"/>
                </a:solidFill>
                <a:latin typeface="Verdana"/>
                <a:cs typeface="Verdana"/>
              </a:rPr>
              <a:t>DATOS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403085" y="2722626"/>
            <a:ext cx="612775" cy="436245"/>
          </a:xfrm>
          <a:custGeom>
            <a:avLst/>
            <a:gdLst/>
            <a:ahLst/>
            <a:cxnLst/>
            <a:rect l="l" t="t" r="r" b="b"/>
            <a:pathLst>
              <a:path w="612775" h="436244">
                <a:moveTo>
                  <a:pt x="0" y="0"/>
                </a:moveTo>
                <a:lnTo>
                  <a:pt x="612520" y="436245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48528" y="3150107"/>
            <a:ext cx="356615" cy="3566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98947" y="3195827"/>
            <a:ext cx="333755" cy="3337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48528" y="3560064"/>
            <a:ext cx="300227" cy="3017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58384" y="3560064"/>
            <a:ext cx="259079" cy="3017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70959" y="3209544"/>
            <a:ext cx="676656" cy="6781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81088" y="3252215"/>
            <a:ext cx="560831" cy="5593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137904" y="1818132"/>
            <a:ext cx="822959" cy="8229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019793" y="1754885"/>
            <a:ext cx="1080770" cy="1021080"/>
          </a:xfrm>
          <a:custGeom>
            <a:avLst/>
            <a:gdLst/>
            <a:ahLst/>
            <a:cxnLst/>
            <a:rect l="l" t="t" r="r" b="b"/>
            <a:pathLst>
              <a:path w="1080770" h="1021080">
                <a:moveTo>
                  <a:pt x="0" y="510539"/>
                </a:moveTo>
                <a:lnTo>
                  <a:pt x="2208" y="464073"/>
                </a:lnTo>
                <a:lnTo>
                  <a:pt x="8706" y="418775"/>
                </a:lnTo>
                <a:lnTo>
                  <a:pt x="19302" y="374826"/>
                </a:lnTo>
                <a:lnTo>
                  <a:pt x="33806" y="332405"/>
                </a:lnTo>
                <a:lnTo>
                  <a:pt x="52026" y="291693"/>
                </a:lnTo>
                <a:lnTo>
                  <a:pt x="73772" y="252871"/>
                </a:lnTo>
                <a:lnTo>
                  <a:pt x="98854" y="216118"/>
                </a:lnTo>
                <a:lnTo>
                  <a:pt x="127079" y="181615"/>
                </a:lnTo>
                <a:lnTo>
                  <a:pt x="158257" y="149542"/>
                </a:lnTo>
                <a:lnTo>
                  <a:pt x="192198" y="120080"/>
                </a:lnTo>
                <a:lnTo>
                  <a:pt x="228710" y="93409"/>
                </a:lnTo>
                <a:lnTo>
                  <a:pt x="267603" y="69708"/>
                </a:lnTo>
                <a:lnTo>
                  <a:pt x="308685" y="49160"/>
                </a:lnTo>
                <a:lnTo>
                  <a:pt x="351765" y="31943"/>
                </a:lnTo>
                <a:lnTo>
                  <a:pt x="396654" y="18238"/>
                </a:lnTo>
                <a:lnTo>
                  <a:pt x="443159" y="8226"/>
                </a:lnTo>
                <a:lnTo>
                  <a:pt x="491091" y="2086"/>
                </a:lnTo>
                <a:lnTo>
                  <a:pt x="540257" y="0"/>
                </a:lnTo>
                <a:lnTo>
                  <a:pt x="589424" y="2086"/>
                </a:lnTo>
                <a:lnTo>
                  <a:pt x="637356" y="8226"/>
                </a:lnTo>
                <a:lnTo>
                  <a:pt x="683861" y="18238"/>
                </a:lnTo>
                <a:lnTo>
                  <a:pt x="728750" y="31943"/>
                </a:lnTo>
                <a:lnTo>
                  <a:pt x="771830" y="49160"/>
                </a:lnTo>
                <a:lnTo>
                  <a:pt x="812912" y="69708"/>
                </a:lnTo>
                <a:lnTo>
                  <a:pt x="851805" y="93409"/>
                </a:lnTo>
                <a:lnTo>
                  <a:pt x="888317" y="120080"/>
                </a:lnTo>
                <a:lnTo>
                  <a:pt x="922258" y="149542"/>
                </a:lnTo>
                <a:lnTo>
                  <a:pt x="953436" y="181615"/>
                </a:lnTo>
                <a:lnTo>
                  <a:pt x="981661" y="216118"/>
                </a:lnTo>
                <a:lnTo>
                  <a:pt x="1006743" y="252871"/>
                </a:lnTo>
                <a:lnTo>
                  <a:pt x="1028489" y="291693"/>
                </a:lnTo>
                <a:lnTo>
                  <a:pt x="1046709" y="332405"/>
                </a:lnTo>
                <a:lnTo>
                  <a:pt x="1061213" y="374826"/>
                </a:lnTo>
                <a:lnTo>
                  <a:pt x="1071809" y="418775"/>
                </a:lnTo>
                <a:lnTo>
                  <a:pt x="1078307" y="464073"/>
                </a:lnTo>
                <a:lnTo>
                  <a:pt x="1080515" y="510539"/>
                </a:lnTo>
                <a:lnTo>
                  <a:pt x="1078307" y="557006"/>
                </a:lnTo>
                <a:lnTo>
                  <a:pt x="1071809" y="602304"/>
                </a:lnTo>
                <a:lnTo>
                  <a:pt x="1061213" y="646253"/>
                </a:lnTo>
                <a:lnTo>
                  <a:pt x="1046709" y="688674"/>
                </a:lnTo>
                <a:lnTo>
                  <a:pt x="1028489" y="729386"/>
                </a:lnTo>
                <a:lnTo>
                  <a:pt x="1006743" y="768208"/>
                </a:lnTo>
                <a:lnTo>
                  <a:pt x="981661" y="804961"/>
                </a:lnTo>
                <a:lnTo>
                  <a:pt x="953436" y="839464"/>
                </a:lnTo>
                <a:lnTo>
                  <a:pt x="922258" y="871537"/>
                </a:lnTo>
                <a:lnTo>
                  <a:pt x="888317" y="900999"/>
                </a:lnTo>
                <a:lnTo>
                  <a:pt x="851805" y="927670"/>
                </a:lnTo>
                <a:lnTo>
                  <a:pt x="812912" y="951371"/>
                </a:lnTo>
                <a:lnTo>
                  <a:pt x="771830" y="971919"/>
                </a:lnTo>
                <a:lnTo>
                  <a:pt x="728750" y="989136"/>
                </a:lnTo>
                <a:lnTo>
                  <a:pt x="683861" y="1002841"/>
                </a:lnTo>
                <a:lnTo>
                  <a:pt x="637356" y="1012853"/>
                </a:lnTo>
                <a:lnTo>
                  <a:pt x="589424" y="1018993"/>
                </a:lnTo>
                <a:lnTo>
                  <a:pt x="540257" y="1021079"/>
                </a:lnTo>
                <a:lnTo>
                  <a:pt x="491091" y="1018993"/>
                </a:lnTo>
                <a:lnTo>
                  <a:pt x="443159" y="1012853"/>
                </a:lnTo>
                <a:lnTo>
                  <a:pt x="396654" y="1002841"/>
                </a:lnTo>
                <a:lnTo>
                  <a:pt x="351765" y="989136"/>
                </a:lnTo>
                <a:lnTo>
                  <a:pt x="308685" y="971919"/>
                </a:lnTo>
                <a:lnTo>
                  <a:pt x="267603" y="951371"/>
                </a:lnTo>
                <a:lnTo>
                  <a:pt x="228710" y="927670"/>
                </a:lnTo>
                <a:lnTo>
                  <a:pt x="192198" y="900999"/>
                </a:lnTo>
                <a:lnTo>
                  <a:pt x="158257" y="871537"/>
                </a:lnTo>
                <a:lnTo>
                  <a:pt x="127079" y="839464"/>
                </a:lnTo>
                <a:lnTo>
                  <a:pt x="98854" y="804961"/>
                </a:lnTo>
                <a:lnTo>
                  <a:pt x="73772" y="768208"/>
                </a:lnTo>
                <a:lnTo>
                  <a:pt x="52026" y="729386"/>
                </a:lnTo>
                <a:lnTo>
                  <a:pt x="33806" y="688674"/>
                </a:lnTo>
                <a:lnTo>
                  <a:pt x="19302" y="646253"/>
                </a:lnTo>
                <a:lnTo>
                  <a:pt x="8706" y="602304"/>
                </a:lnTo>
                <a:lnTo>
                  <a:pt x="2208" y="557006"/>
                </a:lnTo>
                <a:lnTo>
                  <a:pt x="0" y="510539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0263631" y="2138299"/>
            <a:ext cx="103187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10" dirty="0">
                <a:solidFill>
                  <a:srgbClr val="2E5496"/>
                </a:solidFill>
                <a:latin typeface="Verdana"/>
                <a:cs typeface="Verdana"/>
              </a:rPr>
              <a:t>MULTIDISPOSITIVO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064752" y="3133344"/>
            <a:ext cx="1008888" cy="34442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028938" y="3004566"/>
            <a:ext cx="1082040" cy="1022985"/>
          </a:xfrm>
          <a:custGeom>
            <a:avLst/>
            <a:gdLst/>
            <a:ahLst/>
            <a:cxnLst/>
            <a:rect l="l" t="t" r="r" b="b"/>
            <a:pathLst>
              <a:path w="1082040" h="1022985">
                <a:moveTo>
                  <a:pt x="0" y="511301"/>
                </a:moveTo>
                <a:lnTo>
                  <a:pt x="2210" y="464753"/>
                </a:lnTo>
                <a:lnTo>
                  <a:pt x="8715" y="419378"/>
                </a:lnTo>
                <a:lnTo>
                  <a:pt x="19323" y="375355"/>
                </a:lnTo>
                <a:lnTo>
                  <a:pt x="33843" y="332866"/>
                </a:lnTo>
                <a:lnTo>
                  <a:pt x="52085" y="292091"/>
                </a:lnTo>
                <a:lnTo>
                  <a:pt x="73857" y="253209"/>
                </a:lnTo>
                <a:lnTo>
                  <a:pt x="98969" y="216402"/>
                </a:lnTo>
                <a:lnTo>
                  <a:pt x="127229" y="181850"/>
                </a:lnTo>
                <a:lnTo>
                  <a:pt x="158448" y="149733"/>
                </a:lnTo>
                <a:lnTo>
                  <a:pt x="192433" y="120230"/>
                </a:lnTo>
                <a:lnTo>
                  <a:pt x="228995" y="93524"/>
                </a:lnTo>
                <a:lnTo>
                  <a:pt x="267941" y="69793"/>
                </a:lnTo>
                <a:lnTo>
                  <a:pt x="309082" y="49219"/>
                </a:lnTo>
                <a:lnTo>
                  <a:pt x="352226" y="31981"/>
                </a:lnTo>
                <a:lnTo>
                  <a:pt x="397183" y="18259"/>
                </a:lnTo>
                <a:lnTo>
                  <a:pt x="443762" y="8235"/>
                </a:lnTo>
                <a:lnTo>
                  <a:pt x="491771" y="2088"/>
                </a:lnTo>
                <a:lnTo>
                  <a:pt x="541019" y="0"/>
                </a:lnTo>
                <a:lnTo>
                  <a:pt x="590268" y="2088"/>
                </a:lnTo>
                <a:lnTo>
                  <a:pt x="638277" y="8235"/>
                </a:lnTo>
                <a:lnTo>
                  <a:pt x="684856" y="18259"/>
                </a:lnTo>
                <a:lnTo>
                  <a:pt x="729813" y="31981"/>
                </a:lnTo>
                <a:lnTo>
                  <a:pt x="772957" y="49219"/>
                </a:lnTo>
                <a:lnTo>
                  <a:pt x="814098" y="69793"/>
                </a:lnTo>
                <a:lnTo>
                  <a:pt x="853044" y="93524"/>
                </a:lnTo>
                <a:lnTo>
                  <a:pt x="889606" y="120230"/>
                </a:lnTo>
                <a:lnTo>
                  <a:pt x="923591" y="149733"/>
                </a:lnTo>
                <a:lnTo>
                  <a:pt x="954810" y="181850"/>
                </a:lnTo>
                <a:lnTo>
                  <a:pt x="983070" y="216402"/>
                </a:lnTo>
                <a:lnTo>
                  <a:pt x="1008182" y="253209"/>
                </a:lnTo>
                <a:lnTo>
                  <a:pt x="1029954" y="292091"/>
                </a:lnTo>
                <a:lnTo>
                  <a:pt x="1048196" y="332866"/>
                </a:lnTo>
                <a:lnTo>
                  <a:pt x="1062716" y="375355"/>
                </a:lnTo>
                <a:lnTo>
                  <a:pt x="1073324" y="419378"/>
                </a:lnTo>
                <a:lnTo>
                  <a:pt x="1079829" y="464753"/>
                </a:lnTo>
                <a:lnTo>
                  <a:pt x="1082039" y="511301"/>
                </a:lnTo>
                <a:lnTo>
                  <a:pt x="1079829" y="557831"/>
                </a:lnTo>
                <a:lnTo>
                  <a:pt x="1073324" y="603192"/>
                </a:lnTo>
                <a:lnTo>
                  <a:pt x="1062716" y="647204"/>
                </a:lnTo>
                <a:lnTo>
                  <a:pt x="1048196" y="689686"/>
                </a:lnTo>
                <a:lnTo>
                  <a:pt x="1029954" y="730457"/>
                </a:lnTo>
                <a:lnTo>
                  <a:pt x="1008182" y="769337"/>
                </a:lnTo>
                <a:lnTo>
                  <a:pt x="983070" y="806145"/>
                </a:lnTo>
                <a:lnTo>
                  <a:pt x="954810" y="840701"/>
                </a:lnTo>
                <a:lnTo>
                  <a:pt x="923591" y="872823"/>
                </a:lnTo>
                <a:lnTo>
                  <a:pt x="889606" y="902331"/>
                </a:lnTo>
                <a:lnTo>
                  <a:pt x="853044" y="929044"/>
                </a:lnTo>
                <a:lnTo>
                  <a:pt x="814098" y="952782"/>
                </a:lnTo>
                <a:lnTo>
                  <a:pt x="772957" y="973363"/>
                </a:lnTo>
                <a:lnTo>
                  <a:pt x="729813" y="990608"/>
                </a:lnTo>
                <a:lnTo>
                  <a:pt x="684856" y="1004335"/>
                </a:lnTo>
                <a:lnTo>
                  <a:pt x="638277" y="1014364"/>
                </a:lnTo>
                <a:lnTo>
                  <a:pt x="590268" y="1020513"/>
                </a:lnTo>
                <a:lnTo>
                  <a:pt x="541019" y="1022604"/>
                </a:lnTo>
                <a:lnTo>
                  <a:pt x="491771" y="1020513"/>
                </a:lnTo>
                <a:lnTo>
                  <a:pt x="443762" y="1014364"/>
                </a:lnTo>
                <a:lnTo>
                  <a:pt x="397183" y="1004335"/>
                </a:lnTo>
                <a:lnTo>
                  <a:pt x="352226" y="990608"/>
                </a:lnTo>
                <a:lnTo>
                  <a:pt x="309082" y="973363"/>
                </a:lnTo>
                <a:lnTo>
                  <a:pt x="267941" y="952782"/>
                </a:lnTo>
                <a:lnTo>
                  <a:pt x="228995" y="929044"/>
                </a:lnTo>
                <a:lnTo>
                  <a:pt x="192433" y="902331"/>
                </a:lnTo>
                <a:lnTo>
                  <a:pt x="158448" y="872823"/>
                </a:lnTo>
                <a:lnTo>
                  <a:pt x="127229" y="840701"/>
                </a:lnTo>
                <a:lnTo>
                  <a:pt x="98969" y="806145"/>
                </a:lnTo>
                <a:lnTo>
                  <a:pt x="73857" y="769337"/>
                </a:lnTo>
                <a:lnTo>
                  <a:pt x="52085" y="730457"/>
                </a:lnTo>
                <a:lnTo>
                  <a:pt x="33843" y="689686"/>
                </a:lnTo>
                <a:lnTo>
                  <a:pt x="19323" y="647204"/>
                </a:lnTo>
                <a:lnTo>
                  <a:pt x="8715" y="603192"/>
                </a:lnTo>
                <a:lnTo>
                  <a:pt x="2210" y="557831"/>
                </a:lnTo>
                <a:lnTo>
                  <a:pt x="0" y="511301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345168" y="3506723"/>
            <a:ext cx="448055" cy="4495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0247121" y="3354070"/>
            <a:ext cx="1208405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9370">
              <a:lnSpc>
                <a:spcPct val="100000"/>
              </a:lnSpc>
              <a:spcBef>
                <a:spcPts val="105"/>
              </a:spcBef>
            </a:pPr>
            <a:r>
              <a:rPr sz="800" spc="25" dirty="0">
                <a:solidFill>
                  <a:srgbClr val="2E5496"/>
                </a:solidFill>
                <a:latin typeface="Verdana"/>
                <a:cs typeface="Verdana"/>
              </a:rPr>
              <a:t>WEB </a:t>
            </a:r>
            <a:r>
              <a:rPr sz="800" spc="60" dirty="0">
                <a:solidFill>
                  <a:srgbClr val="2E5496"/>
                </a:solidFill>
                <a:latin typeface="Verdana"/>
                <a:cs typeface="Verdana"/>
              </a:rPr>
              <a:t>APP </a:t>
            </a:r>
            <a:r>
              <a:rPr sz="800" dirty="0">
                <a:solidFill>
                  <a:srgbClr val="2E5496"/>
                </a:solidFill>
                <a:latin typeface="Verdana"/>
                <a:cs typeface="Verdana"/>
              </a:rPr>
              <a:t>ACCESIBLE  DESDE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CUALQUIER</a:t>
            </a:r>
            <a:r>
              <a:rPr sz="800" spc="-19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2E5496"/>
                </a:solidFill>
                <a:latin typeface="Verdana"/>
                <a:cs typeface="Verdana"/>
              </a:rPr>
              <a:t>SO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315961" y="2241042"/>
            <a:ext cx="1703070" cy="24130"/>
          </a:xfrm>
          <a:custGeom>
            <a:avLst/>
            <a:gdLst/>
            <a:ahLst/>
            <a:cxnLst/>
            <a:rect l="l" t="t" r="r" b="b"/>
            <a:pathLst>
              <a:path w="1703070" h="24130">
                <a:moveTo>
                  <a:pt x="0" y="0"/>
                </a:moveTo>
                <a:lnTo>
                  <a:pt x="1702689" y="23875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559290" y="2775966"/>
            <a:ext cx="10160" cy="228600"/>
          </a:xfrm>
          <a:custGeom>
            <a:avLst/>
            <a:gdLst/>
            <a:ahLst/>
            <a:cxnLst/>
            <a:rect l="l" t="t" r="r" b="b"/>
            <a:pathLst>
              <a:path w="10159" h="228600">
                <a:moveTo>
                  <a:pt x="10032" y="228600"/>
                </a:moveTo>
                <a:lnTo>
                  <a:pt x="0" y="0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926068" y="4398264"/>
            <a:ext cx="1225296" cy="81686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035033" y="4275582"/>
            <a:ext cx="1082040" cy="1022985"/>
          </a:xfrm>
          <a:custGeom>
            <a:avLst/>
            <a:gdLst/>
            <a:ahLst/>
            <a:cxnLst/>
            <a:rect l="l" t="t" r="r" b="b"/>
            <a:pathLst>
              <a:path w="1082040" h="1022985">
                <a:moveTo>
                  <a:pt x="0" y="511302"/>
                </a:moveTo>
                <a:lnTo>
                  <a:pt x="2210" y="464753"/>
                </a:lnTo>
                <a:lnTo>
                  <a:pt x="8715" y="419378"/>
                </a:lnTo>
                <a:lnTo>
                  <a:pt x="19323" y="375355"/>
                </a:lnTo>
                <a:lnTo>
                  <a:pt x="33843" y="332866"/>
                </a:lnTo>
                <a:lnTo>
                  <a:pt x="52085" y="292091"/>
                </a:lnTo>
                <a:lnTo>
                  <a:pt x="73857" y="253209"/>
                </a:lnTo>
                <a:lnTo>
                  <a:pt x="98969" y="216402"/>
                </a:lnTo>
                <a:lnTo>
                  <a:pt x="127229" y="181850"/>
                </a:lnTo>
                <a:lnTo>
                  <a:pt x="158448" y="149732"/>
                </a:lnTo>
                <a:lnTo>
                  <a:pt x="192433" y="120230"/>
                </a:lnTo>
                <a:lnTo>
                  <a:pt x="228995" y="93524"/>
                </a:lnTo>
                <a:lnTo>
                  <a:pt x="267941" y="69793"/>
                </a:lnTo>
                <a:lnTo>
                  <a:pt x="309082" y="49219"/>
                </a:lnTo>
                <a:lnTo>
                  <a:pt x="352226" y="31981"/>
                </a:lnTo>
                <a:lnTo>
                  <a:pt x="397183" y="18259"/>
                </a:lnTo>
                <a:lnTo>
                  <a:pt x="443762" y="8235"/>
                </a:lnTo>
                <a:lnTo>
                  <a:pt x="491771" y="2088"/>
                </a:lnTo>
                <a:lnTo>
                  <a:pt x="541020" y="0"/>
                </a:lnTo>
                <a:lnTo>
                  <a:pt x="590268" y="2088"/>
                </a:lnTo>
                <a:lnTo>
                  <a:pt x="638277" y="8235"/>
                </a:lnTo>
                <a:lnTo>
                  <a:pt x="684856" y="18259"/>
                </a:lnTo>
                <a:lnTo>
                  <a:pt x="729813" y="31981"/>
                </a:lnTo>
                <a:lnTo>
                  <a:pt x="772957" y="49219"/>
                </a:lnTo>
                <a:lnTo>
                  <a:pt x="814098" y="69793"/>
                </a:lnTo>
                <a:lnTo>
                  <a:pt x="853044" y="93524"/>
                </a:lnTo>
                <a:lnTo>
                  <a:pt x="889606" y="120230"/>
                </a:lnTo>
                <a:lnTo>
                  <a:pt x="923591" y="149733"/>
                </a:lnTo>
                <a:lnTo>
                  <a:pt x="954810" y="181850"/>
                </a:lnTo>
                <a:lnTo>
                  <a:pt x="983070" y="216402"/>
                </a:lnTo>
                <a:lnTo>
                  <a:pt x="1008182" y="253209"/>
                </a:lnTo>
                <a:lnTo>
                  <a:pt x="1029954" y="292091"/>
                </a:lnTo>
                <a:lnTo>
                  <a:pt x="1048196" y="332866"/>
                </a:lnTo>
                <a:lnTo>
                  <a:pt x="1062716" y="375355"/>
                </a:lnTo>
                <a:lnTo>
                  <a:pt x="1073324" y="419378"/>
                </a:lnTo>
                <a:lnTo>
                  <a:pt x="1079829" y="464753"/>
                </a:lnTo>
                <a:lnTo>
                  <a:pt x="1082040" y="511302"/>
                </a:lnTo>
                <a:lnTo>
                  <a:pt x="1079829" y="557831"/>
                </a:lnTo>
                <a:lnTo>
                  <a:pt x="1073324" y="603192"/>
                </a:lnTo>
                <a:lnTo>
                  <a:pt x="1062716" y="647204"/>
                </a:lnTo>
                <a:lnTo>
                  <a:pt x="1048196" y="689686"/>
                </a:lnTo>
                <a:lnTo>
                  <a:pt x="1029954" y="730457"/>
                </a:lnTo>
                <a:lnTo>
                  <a:pt x="1008182" y="769337"/>
                </a:lnTo>
                <a:lnTo>
                  <a:pt x="983070" y="806145"/>
                </a:lnTo>
                <a:lnTo>
                  <a:pt x="954810" y="840701"/>
                </a:lnTo>
                <a:lnTo>
                  <a:pt x="923591" y="872823"/>
                </a:lnTo>
                <a:lnTo>
                  <a:pt x="889606" y="902331"/>
                </a:lnTo>
                <a:lnTo>
                  <a:pt x="853044" y="929044"/>
                </a:lnTo>
                <a:lnTo>
                  <a:pt x="814098" y="952782"/>
                </a:lnTo>
                <a:lnTo>
                  <a:pt x="772957" y="973363"/>
                </a:lnTo>
                <a:lnTo>
                  <a:pt x="729813" y="990608"/>
                </a:lnTo>
                <a:lnTo>
                  <a:pt x="684856" y="1004335"/>
                </a:lnTo>
                <a:lnTo>
                  <a:pt x="638277" y="1014364"/>
                </a:lnTo>
                <a:lnTo>
                  <a:pt x="590268" y="1020513"/>
                </a:lnTo>
                <a:lnTo>
                  <a:pt x="541020" y="1022604"/>
                </a:lnTo>
                <a:lnTo>
                  <a:pt x="491771" y="1020513"/>
                </a:lnTo>
                <a:lnTo>
                  <a:pt x="443762" y="1014364"/>
                </a:lnTo>
                <a:lnTo>
                  <a:pt x="397183" y="1004335"/>
                </a:lnTo>
                <a:lnTo>
                  <a:pt x="352226" y="990608"/>
                </a:lnTo>
                <a:lnTo>
                  <a:pt x="309082" y="973363"/>
                </a:lnTo>
                <a:lnTo>
                  <a:pt x="267941" y="952782"/>
                </a:lnTo>
                <a:lnTo>
                  <a:pt x="228995" y="929044"/>
                </a:lnTo>
                <a:lnTo>
                  <a:pt x="192433" y="902331"/>
                </a:lnTo>
                <a:lnTo>
                  <a:pt x="158448" y="872823"/>
                </a:lnTo>
                <a:lnTo>
                  <a:pt x="127229" y="840701"/>
                </a:lnTo>
                <a:lnTo>
                  <a:pt x="98969" y="806145"/>
                </a:lnTo>
                <a:lnTo>
                  <a:pt x="73857" y="769337"/>
                </a:lnTo>
                <a:lnTo>
                  <a:pt x="52085" y="730457"/>
                </a:lnTo>
                <a:lnTo>
                  <a:pt x="33843" y="689686"/>
                </a:lnTo>
                <a:lnTo>
                  <a:pt x="19323" y="647204"/>
                </a:lnTo>
                <a:lnTo>
                  <a:pt x="8715" y="603192"/>
                </a:lnTo>
                <a:lnTo>
                  <a:pt x="2210" y="557831"/>
                </a:lnTo>
                <a:lnTo>
                  <a:pt x="0" y="511302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569957" y="4027170"/>
            <a:ext cx="5715" cy="248920"/>
          </a:xfrm>
          <a:custGeom>
            <a:avLst/>
            <a:gdLst/>
            <a:ahLst/>
            <a:cxnLst/>
            <a:rect l="l" t="t" r="r" b="b"/>
            <a:pathLst>
              <a:path w="5715" h="248920">
                <a:moveTo>
                  <a:pt x="5461" y="248792"/>
                </a:moveTo>
                <a:lnTo>
                  <a:pt x="0" y="0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0238358" y="4590034"/>
            <a:ext cx="841375" cy="270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2E5496"/>
                </a:solidFill>
                <a:latin typeface="Verdana"/>
                <a:cs typeface="Verdana"/>
              </a:rPr>
              <a:t>ACCESIBILIDAD</a:t>
            </a:r>
            <a:endParaRPr sz="800">
              <a:latin typeface="Verdana"/>
              <a:cs typeface="Verdana"/>
            </a:endParaRPr>
          </a:p>
          <a:p>
            <a:pPr marL="18415">
              <a:lnSpc>
                <a:spcPct val="100000"/>
              </a:lnSpc>
            </a:pP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DIFERENCIADA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502652" y="4479035"/>
            <a:ext cx="1423035" cy="334645"/>
          </a:xfrm>
          <a:custGeom>
            <a:avLst/>
            <a:gdLst/>
            <a:ahLst/>
            <a:cxnLst/>
            <a:rect l="l" t="t" r="r" b="b"/>
            <a:pathLst>
              <a:path w="1423034" h="334645">
                <a:moveTo>
                  <a:pt x="1423034" y="321563"/>
                </a:moveTo>
                <a:lnTo>
                  <a:pt x="1372234" y="321563"/>
                </a:lnTo>
                <a:lnTo>
                  <a:pt x="1372234" y="334263"/>
                </a:lnTo>
                <a:lnTo>
                  <a:pt x="1423034" y="334263"/>
                </a:lnTo>
                <a:lnTo>
                  <a:pt x="1423034" y="321563"/>
                </a:lnTo>
                <a:close/>
              </a:path>
              <a:path w="1423034" h="334645">
                <a:moveTo>
                  <a:pt x="1334134" y="321563"/>
                </a:moveTo>
                <a:lnTo>
                  <a:pt x="1283334" y="321563"/>
                </a:lnTo>
                <a:lnTo>
                  <a:pt x="1283334" y="334263"/>
                </a:lnTo>
                <a:lnTo>
                  <a:pt x="1334134" y="334263"/>
                </a:lnTo>
                <a:lnTo>
                  <a:pt x="1334134" y="321563"/>
                </a:lnTo>
                <a:close/>
              </a:path>
              <a:path w="1423034" h="334645">
                <a:moveTo>
                  <a:pt x="1245234" y="321563"/>
                </a:moveTo>
                <a:lnTo>
                  <a:pt x="1194434" y="321563"/>
                </a:lnTo>
                <a:lnTo>
                  <a:pt x="1194434" y="334263"/>
                </a:lnTo>
                <a:lnTo>
                  <a:pt x="1245234" y="334263"/>
                </a:lnTo>
                <a:lnTo>
                  <a:pt x="1245234" y="321563"/>
                </a:lnTo>
                <a:close/>
              </a:path>
              <a:path w="1423034" h="334645">
                <a:moveTo>
                  <a:pt x="1156334" y="321563"/>
                </a:moveTo>
                <a:lnTo>
                  <a:pt x="1105534" y="321563"/>
                </a:lnTo>
                <a:lnTo>
                  <a:pt x="1105534" y="334263"/>
                </a:lnTo>
                <a:lnTo>
                  <a:pt x="1156334" y="334263"/>
                </a:lnTo>
                <a:lnTo>
                  <a:pt x="1156334" y="321563"/>
                </a:lnTo>
                <a:close/>
              </a:path>
              <a:path w="1423034" h="334645">
                <a:moveTo>
                  <a:pt x="1067434" y="321563"/>
                </a:moveTo>
                <a:lnTo>
                  <a:pt x="1016634" y="321563"/>
                </a:lnTo>
                <a:lnTo>
                  <a:pt x="1016634" y="334263"/>
                </a:lnTo>
                <a:lnTo>
                  <a:pt x="1067434" y="334263"/>
                </a:lnTo>
                <a:lnTo>
                  <a:pt x="1067434" y="321563"/>
                </a:lnTo>
                <a:close/>
              </a:path>
              <a:path w="1423034" h="334645">
                <a:moveTo>
                  <a:pt x="978534" y="321563"/>
                </a:moveTo>
                <a:lnTo>
                  <a:pt x="927734" y="321563"/>
                </a:lnTo>
                <a:lnTo>
                  <a:pt x="927734" y="334263"/>
                </a:lnTo>
                <a:lnTo>
                  <a:pt x="978534" y="334263"/>
                </a:lnTo>
                <a:lnTo>
                  <a:pt x="978534" y="321563"/>
                </a:lnTo>
                <a:close/>
              </a:path>
              <a:path w="1423034" h="334645">
                <a:moveTo>
                  <a:pt x="889634" y="321563"/>
                </a:moveTo>
                <a:lnTo>
                  <a:pt x="838834" y="321563"/>
                </a:lnTo>
                <a:lnTo>
                  <a:pt x="838834" y="334263"/>
                </a:lnTo>
                <a:lnTo>
                  <a:pt x="889634" y="334263"/>
                </a:lnTo>
                <a:lnTo>
                  <a:pt x="889634" y="321563"/>
                </a:lnTo>
                <a:close/>
              </a:path>
              <a:path w="1423034" h="334645">
                <a:moveTo>
                  <a:pt x="800734" y="321563"/>
                </a:moveTo>
                <a:lnTo>
                  <a:pt x="749934" y="321563"/>
                </a:lnTo>
                <a:lnTo>
                  <a:pt x="749934" y="334263"/>
                </a:lnTo>
                <a:lnTo>
                  <a:pt x="800734" y="334263"/>
                </a:lnTo>
                <a:lnTo>
                  <a:pt x="800734" y="321563"/>
                </a:lnTo>
                <a:close/>
              </a:path>
              <a:path w="1423034" h="334645">
                <a:moveTo>
                  <a:pt x="711834" y="321563"/>
                </a:moveTo>
                <a:lnTo>
                  <a:pt x="661034" y="321563"/>
                </a:lnTo>
                <a:lnTo>
                  <a:pt x="661034" y="334263"/>
                </a:lnTo>
                <a:lnTo>
                  <a:pt x="711834" y="334263"/>
                </a:lnTo>
                <a:lnTo>
                  <a:pt x="711834" y="321563"/>
                </a:lnTo>
                <a:close/>
              </a:path>
              <a:path w="1423034" h="334645">
                <a:moveTo>
                  <a:pt x="622934" y="321563"/>
                </a:moveTo>
                <a:lnTo>
                  <a:pt x="572134" y="321563"/>
                </a:lnTo>
                <a:lnTo>
                  <a:pt x="572134" y="334263"/>
                </a:lnTo>
                <a:lnTo>
                  <a:pt x="622934" y="334263"/>
                </a:lnTo>
                <a:lnTo>
                  <a:pt x="622934" y="321563"/>
                </a:lnTo>
                <a:close/>
              </a:path>
              <a:path w="1423034" h="334645">
                <a:moveTo>
                  <a:pt x="534034" y="321563"/>
                </a:moveTo>
                <a:lnTo>
                  <a:pt x="483234" y="321563"/>
                </a:lnTo>
                <a:lnTo>
                  <a:pt x="483234" y="334263"/>
                </a:lnTo>
                <a:lnTo>
                  <a:pt x="534034" y="334263"/>
                </a:lnTo>
                <a:lnTo>
                  <a:pt x="534034" y="321563"/>
                </a:lnTo>
                <a:close/>
              </a:path>
              <a:path w="1423034" h="334645">
                <a:moveTo>
                  <a:pt x="445134" y="321563"/>
                </a:moveTo>
                <a:lnTo>
                  <a:pt x="394334" y="321563"/>
                </a:lnTo>
                <a:lnTo>
                  <a:pt x="394334" y="334263"/>
                </a:lnTo>
                <a:lnTo>
                  <a:pt x="445134" y="334263"/>
                </a:lnTo>
                <a:lnTo>
                  <a:pt x="445134" y="321563"/>
                </a:lnTo>
                <a:close/>
              </a:path>
              <a:path w="1423034" h="334645">
                <a:moveTo>
                  <a:pt x="356234" y="321563"/>
                </a:moveTo>
                <a:lnTo>
                  <a:pt x="305434" y="321563"/>
                </a:lnTo>
                <a:lnTo>
                  <a:pt x="305434" y="334263"/>
                </a:lnTo>
                <a:lnTo>
                  <a:pt x="356234" y="334263"/>
                </a:lnTo>
                <a:lnTo>
                  <a:pt x="356234" y="321563"/>
                </a:lnTo>
                <a:close/>
              </a:path>
              <a:path w="1423034" h="334645">
                <a:moveTo>
                  <a:pt x="267334" y="321563"/>
                </a:moveTo>
                <a:lnTo>
                  <a:pt x="216534" y="321563"/>
                </a:lnTo>
                <a:lnTo>
                  <a:pt x="216534" y="334263"/>
                </a:lnTo>
                <a:lnTo>
                  <a:pt x="267334" y="334263"/>
                </a:lnTo>
                <a:lnTo>
                  <a:pt x="267334" y="321563"/>
                </a:lnTo>
                <a:close/>
              </a:path>
              <a:path w="1423034" h="334645">
                <a:moveTo>
                  <a:pt x="178434" y="321563"/>
                </a:moveTo>
                <a:lnTo>
                  <a:pt x="127634" y="321563"/>
                </a:lnTo>
                <a:lnTo>
                  <a:pt x="127634" y="334263"/>
                </a:lnTo>
                <a:lnTo>
                  <a:pt x="178434" y="334263"/>
                </a:lnTo>
                <a:lnTo>
                  <a:pt x="178434" y="321563"/>
                </a:lnTo>
                <a:close/>
              </a:path>
              <a:path w="1423034" h="334645">
                <a:moveTo>
                  <a:pt x="89534" y="321563"/>
                </a:moveTo>
                <a:lnTo>
                  <a:pt x="38734" y="321563"/>
                </a:lnTo>
                <a:lnTo>
                  <a:pt x="38734" y="334263"/>
                </a:lnTo>
                <a:lnTo>
                  <a:pt x="89534" y="334263"/>
                </a:lnTo>
                <a:lnTo>
                  <a:pt x="89534" y="321563"/>
                </a:lnTo>
                <a:close/>
              </a:path>
              <a:path w="1423034" h="334645">
                <a:moveTo>
                  <a:pt x="44450" y="239649"/>
                </a:moveTo>
                <a:lnTo>
                  <a:pt x="31750" y="239649"/>
                </a:lnTo>
                <a:lnTo>
                  <a:pt x="31750" y="290449"/>
                </a:lnTo>
                <a:lnTo>
                  <a:pt x="44450" y="290449"/>
                </a:lnTo>
                <a:lnTo>
                  <a:pt x="44450" y="239649"/>
                </a:lnTo>
                <a:close/>
              </a:path>
              <a:path w="1423034" h="334645">
                <a:moveTo>
                  <a:pt x="44450" y="150749"/>
                </a:moveTo>
                <a:lnTo>
                  <a:pt x="31750" y="150749"/>
                </a:lnTo>
                <a:lnTo>
                  <a:pt x="31750" y="201549"/>
                </a:lnTo>
                <a:lnTo>
                  <a:pt x="44450" y="201549"/>
                </a:lnTo>
                <a:lnTo>
                  <a:pt x="44450" y="150749"/>
                </a:lnTo>
                <a:close/>
              </a:path>
              <a:path w="1423034" h="334645">
                <a:moveTo>
                  <a:pt x="44450" y="63500"/>
                </a:moveTo>
                <a:lnTo>
                  <a:pt x="31750" y="63500"/>
                </a:lnTo>
                <a:lnTo>
                  <a:pt x="31750" y="112649"/>
                </a:lnTo>
                <a:lnTo>
                  <a:pt x="44450" y="112649"/>
                </a:lnTo>
                <a:lnTo>
                  <a:pt x="44450" y="63500"/>
                </a:lnTo>
                <a:close/>
              </a:path>
              <a:path w="1423034" h="33464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1423034" h="33464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679947" y="4474464"/>
            <a:ext cx="3246120" cy="339725"/>
          </a:xfrm>
          <a:custGeom>
            <a:avLst/>
            <a:gdLst/>
            <a:ahLst/>
            <a:cxnLst/>
            <a:rect l="l" t="t" r="r" b="b"/>
            <a:pathLst>
              <a:path w="3246120" h="339725">
                <a:moveTo>
                  <a:pt x="3245738" y="326517"/>
                </a:moveTo>
                <a:lnTo>
                  <a:pt x="3194938" y="326517"/>
                </a:lnTo>
                <a:lnTo>
                  <a:pt x="3194938" y="339217"/>
                </a:lnTo>
                <a:lnTo>
                  <a:pt x="3245738" y="339217"/>
                </a:lnTo>
                <a:lnTo>
                  <a:pt x="3245738" y="326517"/>
                </a:lnTo>
                <a:close/>
              </a:path>
              <a:path w="3246120" h="339725">
                <a:moveTo>
                  <a:pt x="3156838" y="326517"/>
                </a:moveTo>
                <a:lnTo>
                  <a:pt x="3106038" y="326517"/>
                </a:lnTo>
                <a:lnTo>
                  <a:pt x="3106038" y="339217"/>
                </a:lnTo>
                <a:lnTo>
                  <a:pt x="3156838" y="339217"/>
                </a:lnTo>
                <a:lnTo>
                  <a:pt x="3156838" y="326517"/>
                </a:lnTo>
                <a:close/>
              </a:path>
              <a:path w="3246120" h="339725">
                <a:moveTo>
                  <a:pt x="3067938" y="326517"/>
                </a:moveTo>
                <a:lnTo>
                  <a:pt x="3017138" y="326517"/>
                </a:lnTo>
                <a:lnTo>
                  <a:pt x="3017138" y="339217"/>
                </a:lnTo>
                <a:lnTo>
                  <a:pt x="3067938" y="339217"/>
                </a:lnTo>
                <a:lnTo>
                  <a:pt x="3067938" y="326517"/>
                </a:lnTo>
                <a:close/>
              </a:path>
              <a:path w="3246120" h="339725">
                <a:moveTo>
                  <a:pt x="2979038" y="326517"/>
                </a:moveTo>
                <a:lnTo>
                  <a:pt x="2928238" y="326517"/>
                </a:lnTo>
                <a:lnTo>
                  <a:pt x="2928238" y="339217"/>
                </a:lnTo>
                <a:lnTo>
                  <a:pt x="2979038" y="339217"/>
                </a:lnTo>
                <a:lnTo>
                  <a:pt x="2979038" y="326517"/>
                </a:lnTo>
                <a:close/>
              </a:path>
              <a:path w="3246120" h="339725">
                <a:moveTo>
                  <a:pt x="2890138" y="326517"/>
                </a:moveTo>
                <a:lnTo>
                  <a:pt x="2839338" y="326517"/>
                </a:lnTo>
                <a:lnTo>
                  <a:pt x="2839338" y="339217"/>
                </a:lnTo>
                <a:lnTo>
                  <a:pt x="2890138" y="339217"/>
                </a:lnTo>
                <a:lnTo>
                  <a:pt x="2890138" y="326517"/>
                </a:lnTo>
                <a:close/>
              </a:path>
              <a:path w="3246120" h="339725">
                <a:moveTo>
                  <a:pt x="2801238" y="326517"/>
                </a:moveTo>
                <a:lnTo>
                  <a:pt x="2750438" y="326517"/>
                </a:lnTo>
                <a:lnTo>
                  <a:pt x="2750438" y="339217"/>
                </a:lnTo>
                <a:lnTo>
                  <a:pt x="2801238" y="339217"/>
                </a:lnTo>
                <a:lnTo>
                  <a:pt x="2801238" y="326517"/>
                </a:lnTo>
                <a:close/>
              </a:path>
              <a:path w="3246120" h="339725">
                <a:moveTo>
                  <a:pt x="2712338" y="326517"/>
                </a:moveTo>
                <a:lnTo>
                  <a:pt x="2661538" y="326517"/>
                </a:lnTo>
                <a:lnTo>
                  <a:pt x="2661538" y="339217"/>
                </a:lnTo>
                <a:lnTo>
                  <a:pt x="2712338" y="339217"/>
                </a:lnTo>
                <a:lnTo>
                  <a:pt x="2712338" y="326517"/>
                </a:lnTo>
                <a:close/>
              </a:path>
              <a:path w="3246120" h="339725">
                <a:moveTo>
                  <a:pt x="2623438" y="326517"/>
                </a:moveTo>
                <a:lnTo>
                  <a:pt x="2572638" y="326517"/>
                </a:lnTo>
                <a:lnTo>
                  <a:pt x="2572638" y="339217"/>
                </a:lnTo>
                <a:lnTo>
                  <a:pt x="2623438" y="339217"/>
                </a:lnTo>
                <a:lnTo>
                  <a:pt x="2623438" y="326517"/>
                </a:lnTo>
                <a:close/>
              </a:path>
              <a:path w="3246120" h="339725">
                <a:moveTo>
                  <a:pt x="2534538" y="326517"/>
                </a:moveTo>
                <a:lnTo>
                  <a:pt x="2483738" y="326517"/>
                </a:lnTo>
                <a:lnTo>
                  <a:pt x="2483738" y="339217"/>
                </a:lnTo>
                <a:lnTo>
                  <a:pt x="2534538" y="339217"/>
                </a:lnTo>
                <a:lnTo>
                  <a:pt x="2534538" y="326517"/>
                </a:lnTo>
                <a:close/>
              </a:path>
              <a:path w="3246120" h="339725">
                <a:moveTo>
                  <a:pt x="2445638" y="326517"/>
                </a:moveTo>
                <a:lnTo>
                  <a:pt x="2394838" y="326517"/>
                </a:lnTo>
                <a:lnTo>
                  <a:pt x="2394838" y="339217"/>
                </a:lnTo>
                <a:lnTo>
                  <a:pt x="2445638" y="339217"/>
                </a:lnTo>
                <a:lnTo>
                  <a:pt x="2445638" y="326517"/>
                </a:lnTo>
                <a:close/>
              </a:path>
              <a:path w="3246120" h="339725">
                <a:moveTo>
                  <a:pt x="2356738" y="326517"/>
                </a:moveTo>
                <a:lnTo>
                  <a:pt x="2305938" y="326517"/>
                </a:lnTo>
                <a:lnTo>
                  <a:pt x="2305938" y="339217"/>
                </a:lnTo>
                <a:lnTo>
                  <a:pt x="2356738" y="339217"/>
                </a:lnTo>
                <a:lnTo>
                  <a:pt x="2356738" y="326517"/>
                </a:lnTo>
                <a:close/>
              </a:path>
              <a:path w="3246120" h="339725">
                <a:moveTo>
                  <a:pt x="2267838" y="326517"/>
                </a:moveTo>
                <a:lnTo>
                  <a:pt x="2217038" y="326517"/>
                </a:lnTo>
                <a:lnTo>
                  <a:pt x="2217038" y="339217"/>
                </a:lnTo>
                <a:lnTo>
                  <a:pt x="2267838" y="339217"/>
                </a:lnTo>
                <a:lnTo>
                  <a:pt x="2267838" y="326517"/>
                </a:lnTo>
                <a:close/>
              </a:path>
              <a:path w="3246120" h="339725">
                <a:moveTo>
                  <a:pt x="2178938" y="326517"/>
                </a:moveTo>
                <a:lnTo>
                  <a:pt x="2128138" y="326517"/>
                </a:lnTo>
                <a:lnTo>
                  <a:pt x="2128138" y="339217"/>
                </a:lnTo>
                <a:lnTo>
                  <a:pt x="2178938" y="339217"/>
                </a:lnTo>
                <a:lnTo>
                  <a:pt x="2178938" y="326517"/>
                </a:lnTo>
                <a:close/>
              </a:path>
              <a:path w="3246120" h="339725">
                <a:moveTo>
                  <a:pt x="2090038" y="326517"/>
                </a:moveTo>
                <a:lnTo>
                  <a:pt x="2039238" y="326517"/>
                </a:lnTo>
                <a:lnTo>
                  <a:pt x="2039238" y="339217"/>
                </a:lnTo>
                <a:lnTo>
                  <a:pt x="2090038" y="339217"/>
                </a:lnTo>
                <a:lnTo>
                  <a:pt x="2090038" y="326517"/>
                </a:lnTo>
                <a:close/>
              </a:path>
              <a:path w="3246120" h="339725">
                <a:moveTo>
                  <a:pt x="2001138" y="326517"/>
                </a:moveTo>
                <a:lnTo>
                  <a:pt x="1950338" y="326517"/>
                </a:lnTo>
                <a:lnTo>
                  <a:pt x="1950338" y="339217"/>
                </a:lnTo>
                <a:lnTo>
                  <a:pt x="2001138" y="339217"/>
                </a:lnTo>
                <a:lnTo>
                  <a:pt x="2001138" y="326517"/>
                </a:lnTo>
                <a:close/>
              </a:path>
              <a:path w="3246120" h="339725">
                <a:moveTo>
                  <a:pt x="1912238" y="326517"/>
                </a:moveTo>
                <a:lnTo>
                  <a:pt x="1861438" y="326517"/>
                </a:lnTo>
                <a:lnTo>
                  <a:pt x="1861438" y="339217"/>
                </a:lnTo>
                <a:lnTo>
                  <a:pt x="1912238" y="339217"/>
                </a:lnTo>
                <a:lnTo>
                  <a:pt x="1912238" y="326517"/>
                </a:lnTo>
                <a:close/>
              </a:path>
              <a:path w="3246120" h="339725">
                <a:moveTo>
                  <a:pt x="1823338" y="326517"/>
                </a:moveTo>
                <a:lnTo>
                  <a:pt x="1772538" y="326517"/>
                </a:lnTo>
                <a:lnTo>
                  <a:pt x="1772538" y="339217"/>
                </a:lnTo>
                <a:lnTo>
                  <a:pt x="1823338" y="339217"/>
                </a:lnTo>
                <a:lnTo>
                  <a:pt x="1823338" y="326517"/>
                </a:lnTo>
                <a:close/>
              </a:path>
              <a:path w="3246120" h="339725">
                <a:moveTo>
                  <a:pt x="1734438" y="326517"/>
                </a:moveTo>
                <a:lnTo>
                  <a:pt x="1683638" y="326517"/>
                </a:lnTo>
                <a:lnTo>
                  <a:pt x="1683638" y="339217"/>
                </a:lnTo>
                <a:lnTo>
                  <a:pt x="1734438" y="339217"/>
                </a:lnTo>
                <a:lnTo>
                  <a:pt x="1734438" y="326517"/>
                </a:lnTo>
                <a:close/>
              </a:path>
              <a:path w="3246120" h="339725">
                <a:moveTo>
                  <a:pt x="1645538" y="326517"/>
                </a:moveTo>
                <a:lnTo>
                  <a:pt x="1594738" y="326517"/>
                </a:lnTo>
                <a:lnTo>
                  <a:pt x="1594738" y="339217"/>
                </a:lnTo>
                <a:lnTo>
                  <a:pt x="1645538" y="339217"/>
                </a:lnTo>
                <a:lnTo>
                  <a:pt x="1645538" y="326517"/>
                </a:lnTo>
                <a:close/>
              </a:path>
              <a:path w="3246120" h="339725">
                <a:moveTo>
                  <a:pt x="1556638" y="326517"/>
                </a:moveTo>
                <a:lnTo>
                  <a:pt x="1505838" y="326517"/>
                </a:lnTo>
                <a:lnTo>
                  <a:pt x="1505838" y="339217"/>
                </a:lnTo>
                <a:lnTo>
                  <a:pt x="1556638" y="339217"/>
                </a:lnTo>
                <a:lnTo>
                  <a:pt x="1556638" y="326517"/>
                </a:lnTo>
                <a:close/>
              </a:path>
              <a:path w="3246120" h="339725">
                <a:moveTo>
                  <a:pt x="1467738" y="326517"/>
                </a:moveTo>
                <a:lnTo>
                  <a:pt x="1416938" y="326517"/>
                </a:lnTo>
                <a:lnTo>
                  <a:pt x="1416938" y="339217"/>
                </a:lnTo>
                <a:lnTo>
                  <a:pt x="1467738" y="339217"/>
                </a:lnTo>
                <a:lnTo>
                  <a:pt x="1467738" y="326517"/>
                </a:lnTo>
                <a:close/>
              </a:path>
              <a:path w="3246120" h="339725">
                <a:moveTo>
                  <a:pt x="1378838" y="326517"/>
                </a:moveTo>
                <a:lnTo>
                  <a:pt x="1328038" y="326517"/>
                </a:lnTo>
                <a:lnTo>
                  <a:pt x="1328038" y="339217"/>
                </a:lnTo>
                <a:lnTo>
                  <a:pt x="1378838" y="339217"/>
                </a:lnTo>
                <a:lnTo>
                  <a:pt x="1378838" y="326517"/>
                </a:lnTo>
                <a:close/>
              </a:path>
              <a:path w="3246120" h="339725">
                <a:moveTo>
                  <a:pt x="1289938" y="326517"/>
                </a:moveTo>
                <a:lnTo>
                  <a:pt x="1239138" y="326517"/>
                </a:lnTo>
                <a:lnTo>
                  <a:pt x="1239138" y="339217"/>
                </a:lnTo>
                <a:lnTo>
                  <a:pt x="1289938" y="339217"/>
                </a:lnTo>
                <a:lnTo>
                  <a:pt x="1289938" y="326517"/>
                </a:lnTo>
                <a:close/>
              </a:path>
              <a:path w="3246120" h="339725">
                <a:moveTo>
                  <a:pt x="1201038" y="326517"/>
                </a:moveTo>
                <a:lnTo>
                  <a:pt x="1150238" y="326517"/>
                </a:lnTo>
                <a:lnTo>
                  <a:pt x="1150238" y="339217"/>
                </a:lnTo>
                <a:lnTo>
                  <a:pt x="1201038" y="339217"/>
                </a:lnTo>
                <a:lnTo>
                  <a:pt x="1201038" y="326517"/>
                </a:lnTo>
                <a:close/>
              </a:path>
              <a:path w="3246120" h="339725">
                <a:moveTo>
                  <a:pt x="1112138" y="326517"/>
                </a:moveTo>
                <a:lnTo>
                  <a:pt x="1061338" y="326517"/>
                </a:lnTo>
                <a:lnTo>
                  <a:pt x="1061338" y="339217"/>
                </a:lnTo>
                <a:lnTo>
                  <a:pt x="1112138" y="339217"/>
                </a:lnTo>
                <a:lnTo>
                  <a:pt x="1112138" y="326517"/>
                </a:lnTo>
                <a:close/>
              </a:path>
              <a:path w="3246120" h="339725">
                <a:moveTo>
                  <a:pt x="1023238" y="326517"/>
                </a:moveTo>
                <a:lnTo>
                  <a:pt x="972438" y="326517"/>
                </a:lnTo>
                <a:lnTo>
                  <a:pt x="972438" y="339217"/>
                </a:lnTo>
                <a:lnTo>
                  <a:pt x="1023238" y="339217"/>
                </a:lnTo>
                <a:lnTo>
                  <a:pt x="1023238" y="326517"/>
                </a:lnTo>
                <a:close/>
              </a:path>
              <a:path w="3246120" h="339725">
                <a:moveTo>
                  <a:pt x="934338" y="326517"/>
                </a:moveTo>
                <a:lnTo>
                  <a:pt x="883538" y="326517"/>
                </a:lnTo>
                <a:lnTo>
                  <a:pt x="883538" y="339217"/>
                </a:lnTo>
                <a:lnTo>
                  <a:pt x="934338" y="339217"/>
                </a:lnTo>
                <a:lnTo>
                  <a:pt x="934338" y="326517"/>
                </a:lnTo>
                <a:close/>
              </a:path>
              <a:path w="3246120" h="339725">
                <a:moveTo>
                  <a:pt x="845438" y="326517"/>
                </a:moveTo>
                <a:lnTo>
                  <a:pt x="794638" y="326517"/>
                </a:lnTo>
                <a:lnTo>
                  <a:pt x="794638" y="339217"/>
                </a:lnTo>
                <a:lnTo>
                  <a:pt x="845438" y="339217"/>
                </a:lnTo>
                <a:lnTo>
                  <a:pt x="845438" y="326517"/>
                </a:lnTo>
                <a:close/>
              </a:path>
              <a:path w="3246120" h="339725">
                <a:moveTo>
                  <a:pt x="756538" y="326517"/>
                </a:moveTo>
                <a:lnTo>
                  <a:pt x="705738" y="326517"/>
                </a:lnTo>
                <a:lnTo>
                  <a:pt x="705738" y="339217"/>
                </a:lnTo>
                <a:lnTo>
                  <a:pt x="756538" y="339217"/>
                </a:lnTo>
                <a:lnTo>
                  <a:pt x="756538" y="326517"/>
                </a:lnTo>
                <a:close/>
              </a:path>
              <a:path w="3246120" h="339725">
                <a:moveTo>
                  <a:pt x="667638" y="326517"/>
                </a:moveTo>
                <a:lnTo>
                  <a:pt x="616838" y="326517"/>
                </a:lnTo>
                <a:lnTo>
                  <a:pt x="616838" y="339217"/>
                </a:lnTo>
                <a:lnTo>
                  <a:pt x="667638" y="339217"/>
                </a:lnTo>
                <a:lnTo>
                  <a:pt x="667638" y="326517"/>
                </a:lnTo>
                <a:close/>
              </a:path>
              <a:path w="3246120" h="339725">
                <a:moveTo>
                  <a:pt x="578738" y="326517"/>
                </a:moveTo>
                <a:lnTo>
                  <a:pt x="527938" y="326517"/>
                </a:lnTo>
                <a:lnTo>
                  <a:pt x="527938" y="339217"/>
                </a:lnTo>
                <a:lnTo>
                  <a:pt x="578738" y="339217"/>
                </a:lnTo>
                <a:lnTo>
                  <a:pt x="578738" y="326517"/>
                </a:lnTo>
                <a:close/>
              </a:path>
              <a:path w="3246120" h="339725">
                <a:moveTo>
                  <a:pt x="489838" y="326517"/>
                </a:moveTo>
                <a:lnTo>
                  <a:pt x="439038" y="326517"/>
                </a:lnTo>
                <a:lnTo>
                  <a:pt x="439038" y="339217"/>
                </a:lnTo>
                <a:lnTo>
                  <a:pt x="489838" y="339217"/>
                </a:lnTo>
                <a:lnTo>
                  <a:pt x="489838" y="326517"/>
                </a:lnTo>
                <a:close/>
              </a:path>
              <a:path w="3246120" h="339725">
                <a:moveTo>
                  <a:pt x="400938" y="326517"/>
                </a:moveTo>
                <a:lnTo>
                  <a:pt x="350138" y="326517"/>
                </a:lnTo>
                <a:lnTo>
                  <a:pt x="350138" y="339217"/>
                </a:lnTo>
                <a:lnTo>
                  <a:pt x="400938" y="339217"/>
                </a:lnTo>
                <a:lnTo>
                  <a:pt x="400938" y="326517"/>
                </a:lnTo>
                <a:close/>
              </a:path>
              <a:path w="3246120" h="339725">
                <a:moveTo>
                  <a:pt x="312038" y="326517"/>
                </a:moveTo>
                <a:lnTo>
                  <a:pt x="261238" y="326517"/>
                </a:lnTo>
                <a:lnTo>
                  <a:pt x="261238" y="339217"/>
                </a:lnTo>
                <a:lnTo>
                  <a:pt x="312038" y="339217"/>
                </a:lnTo>
                <a:lnTo>
                  <a:pt x="312038" y="326517"/>
                </a:lnTo>
                <a:close/>
              </a:path>
              <a:path w="3246120" h="339725">
                <a:moveTo>
                  <a:pt x="223138" y="326517"/>
                </a:moveTo>
                <a:lnTo>
                  <a:pt x="172338" y="326517"/>
                </a:lnTo>
                <a:lnTo>
                  <a:pt x="172338" y="339217"/>
                </a:lnTo>
                <a:lnTo>
                  <a:pt x="223138" y="339217"/>
                </a:lnTo>
                <a:lnTo>
                  <a:pt x="223138" y="326517"/>
                </a:lnTo>
                <a:close/>
              </a:path>
              <a:path w="3246120" h="339725">
                <a:moveTo>
                  <a:pt x="134238" y="326517"/>
                </a:moveTo>
                <a:lnTo>
                  <a:pt x="83438" y="326517"/>
                </a:lnTo>
                <a:lnTo>
                  <a:pt x="83438" y="339217"/>
                </a:lnTo>
                <a:lnTo>
                  <a:pt x="134238" y="339217"/>
                </a:lnTo>
                <a:lnTo>
                  <a:pt x="134238" y="326517"/>
                </a:lnTo>
                <a:close/>
              </a:path>
              <a:path w="3246120" h="339725">
                <a:moveTo>
                  <a:pt x="44450" y="289306"/>
                </a:moveTo>
                <a:lnTo>
                  <a:pt x="31750" y="289306"/>
                </a:lnTo>
                <a:lnTo>
                  <a:pt x="31750" y="339217"/>
                </a:lnTo>
                <a:lnTo>
                  <a:pt x="45338" y="339217"/>
                </a:lnTo>
                <a:lnTo>
                  <a:pt x="45338" y="332867"/>
                </a:lnTo>
                <a:lnTo>
                  <a:pt x="44450" y="332867"/>
                </a:lnTo>
                <a:lnTo>
                  <a:pt x="38100" y="326517"/>
                </a:lnTo>
                <a:lnTo>
                  <a:pt x="44450" y="326517"/>
                </a:lnTo>
                <a:lnTo>
                  <a:pt x="44450" y="289306"/>
                </a:lnTo>
                <a:close/>
              </a:path>
              <a:path w="3246120" h="339725">
                <a:moveTo>
                  <a:pt x="44450" y="326517"/>
                </a:moveTo>
                <a:lnTo>
                  <a:pt x="38100" y="326517"/>
                </a:lnTo>
                <a:lnTo>
                  <a:pt x="44450" y="332867"/>
                </a:lnTo>
                <a:lnTo>
                  <a:pt x="44450" y="326517"/>
                </a:lnTo>
                <a:close/>
              </a:path>
              <a:path w="3246120" h="339725">
                <a:moveTo>
                  <a:pt x="45338" y="326517"/>
                </a:moveTo>
                <a:lnTo>
                  <a:pt x="44450" y="326517"/>
                </a:lnTo>
                <a:lnTo>
                  <a:pt x="44450" y="332867"/>
                </a:lnTo>
                <a:lnTo>
                  <a:pt x="45338" y="332867"/>
                </a:lnTo>
                <a:lnTo>
                  <a:pt x="45338" y="326517"/>
                </a:lnTo>
                <a:close/>
              </a:path>
              <a:path w="3246120" h="339725">
                <a:moveTo>
                  <a:pt x="44450" y="200406"/>
                </a:moveTo>
                <a:lnTo>
                  <a:pt x="31750" y="200406"/>
                </a:lnTo>
                <a:lnTo>
                  <a:pt x="31750" y="251206"/>
                </a:lnTo>
                <a:lnTo>
                  <a:pt x="44450" y="251206"/>
                </a:lnTo>
                <a:lnTo>
                  <a:pt x="44450" y="200406"/>
                </a:lnTo>
                <a:close/>
              </a:path>
              <a:path w="3246120" h="339725">
                <a:moveTo>
                  <a:pt x="44450" y="111506"/>
                </a:moveTo>
                <a:lnTo>
                  <a:pt x="31750" y="111506"/>
                </a:lnTo>
                <a:lnTo>
                  <a:pt x="31750" y="162306"/>
                </a:lnTo>
                <a:lnTo>
                  <a:pt x="44450" y="162306"/>
                </a:lnTo>
                <a:lnTo>
                  <a:pt x="44450" y="111506"/>
                </a:lnTo>
                <a:close/>
              </a:path>
              <a:path w="3246120" h="339725">
                <a:moveTo>
                  <a:pt x="3810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74802" y="73406"/>
                </a:lnTo>
                <a:lnTo>
                  <a:pt x="31750" y="73406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3246120" h="339725">
                <a:moveTo>
                  <a:pt x="44450" y="63500"/>
                </a:moveTo>
                <a:lnTo>
                  <a:pt x="31750" y="63500"/>
                </a:lnTo>
                <a:lnTo>
                  <a:pt x="31750" y="73406"/>
                </a:lnTo>
                <a:lnTo>
                  <a:pt x="44450" y="73406"/>
                </a:lnTo>
                <a:lnTo>
                  <a:pt x="44450" y="63500"/>
                </a:lnTo>
                <a:close/>
              </a:path>
              <a:path w="3246120" h="339725">
                <a:moveTo>
                  <a:pt x="69850" y="63500"/>
                </a:moveTo>
                <a:lnTo>
                  <a:pt x="44450" y="63500"/>
                </a:lnTo>
                <a:lnTo>
                  <a:pt x="44450" y="73406"/>
                </a:lnTo>
                <a:lnTo>
                  <a:pt x="74802" y="73406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171188" y="4437888"/>
            <a:ext cx="4754880" cy="376555"/>
          </a:xfrm>
          <a:custGeom>
            <a:avLst/>
            <a:gdLst/>
            <a:ahLst/>
            <a:cxnLst/>
            <a:rect l="l" t="t" r="r" b="b"/>
            <a:pathLst>
              <a:path w="4754880" h="376554">
                <a:moveTo>
                  <a:pt x="4754371" y="363728"/>
                </a:moveTo>
                <a:lnTo>
                  <a:pt x="4703571" y="363728"/>
                </a:lnTo>
                <a:lnTo>
                  <a:pt x="4703571" y="376428"/>
                </a:lnTo>
                <a:lnTo>
                  <a:pt x="4754371" y="376428"/>
                </a:lnTo>
                <a:lnTo>
                  <a:pt x="4754371" y="363728"/>
                </a:lnTo>
                <a:close/>
              </a:path>
              <a:path w="4754880" h="376554">
                <a:moveTo>
                  <a:pt x="4665471" y="363728"/>
                </a:moveTo>
                <a:lnTo>
                  <a:pt x="4614671" y="363728"/>
                </a:lnTo>
                <a:lnTo>
                  <a:pt x="4614671" y="376428"/>
                </a:lnTo>
                <a:lnTo>
                  <a:pt x="4665471" y="376428"/>
                </a:lnTo>
                <a:lnTo>
                  <a:pt x="4665471" y="363728"/>
                </a:lnTo>
                <a:close/>
              </a:path>
              <a:path w="4754880" h="376554">
                <a:moveTo>
                  <a:pt x="4576571" y="363728"/>
                </a:moveTo>
                <a:lnTo>
                  <a:pt x="4525771" y="363728"/>
                </a:lnTo>
                <a:lnTo>
                  <a:pt x="4525771" y="376428"/>
                </a:lnTo>
                <a:lnTo>
                  <a:pt x="4576571" y="376428"/>
                </a:lnTo>
                <a:lnTo>
                  <a:pt x="4576571" y="363728"/>
                </a:lnTo>
                <a:close/>
              </a:path>
              <a:path w="4754880" h="376554">
                <a:moveTo>
                  <a:pt x="4487671" y="363728"/>
                </a:moveTo>
                <a:lnTo>
                  <a:pt x="4436871" y="363728"/>
                </a:lnTo>
                <a:lnTo>
                  <a:pt x="4436871" y="376428"/>
                </a:lnTo>
                <a:lnTo>
                  <a:pt x="4487671" y="376428"/>
                </a:lnTo>
                <a:lnTo>
                  <a:pt x="4487671" y="363728"/>
                </a:lnTo>
                <a:close/>
              </a:path>
              <a:path w="4754880" h="376554">
                <a:moveTo>
                  <a:pt x="4398771" y="363728"/>
                </a:moveTo>
                <a:lnTo>
                  <a:pt x="4347971" y="363728"/>
                </a:lnTo>
                <a:lnTo>
                  <a:pt x="4347971" y="376428"/>
                </a:lnTo>
                <a:lnTo>
                  <a:pt x="4398771" y="376428"/>
                </a:lnTo>
                <a:lnTo>
                  <a:pt x="4398771" y="363728"/>
                </a:lnTo>
                <a:close/>
              </a:path>
              <a:path w="4754880" h="376554">
                <a:moveTo>
                  <a:pt x="4309871" y="363728"/>
                </a:moveTo>
                <a:lnTo>
                  <a:pt x="4259071" y="363728"/>
                </a:lnTo>
                <a:lnTo>
                  <a:pt x="4259071" y="376428"/>
                </a:lnTo>
                <a:lnTo>
                  <a:pt x="4309871" y="376428"/>
                </a:lnTo>
                <a:lnTo>
                  <a:pt x="4309871" y="363728"/>
                </a:lnTo>
                <a:close/>
              </a:path>
              <a:path w="4754880" h="376554">
                <a:moveTo>
                  <a:pt x="4220971" y="363728"/>
                </a:moveTo>
                <a:lnTo>
                  <a:pt x="4170171" y="363728"/>
                </a:lnTo>
                <a:lnTo>
                  <a:pt x="4170171" y="376428"/>
                </a:lnTo>
                <a:lnTo>
                  <a:pt x="4220971" y="376428"/>
                </a:lnTo>
                <a:lnTo>
                  <a:pt x="4220971" y="363728"/>
                </a:lnTo>
                <a:close/>
              </a:path>
              <a:path w="4754880" h="376554">
                <a:moveTo>
                  <a:pt x="4132071" y="363728"/>
                </a:moveTo>
                <a:lnTo>
                  <a:pt x="4081271" y="363728"/>
                </a:lnTo>
                <a:lnTo>
                  <a:pt x="4081271" y="376428"/>
                </a:lnTo>
                <a:lnTo>
                  <a:pt x="4132071" y="376428"/>
                </a:lnTo>
                <a:lnTo>
                  <a:pt x="4132071" y="363728"/>
                </a:lnTo>
                <a:close/>
              </a:path>
              <a:path w="4754880" h="376554">
                <a:moveTo>
                  <a:pt x="4043171" y="363728"/>
                </a:moveTo>
                <a:lnTo>
                  <a:pt x="3992371" y="363728"/>
                </a:lnTo>
                <a:lnTo>
                  <a:pt x="3992371" y="376428"/>
                </a:lnTo>
                <a:lnTo>
                  <a:pt x="4043171" y="376428"/>
                </a:lnTo>
                <a:lnTo>
                  <a:pt x="4043171" y="363728"/>
                </a:lnTo>
                <a:close/>
              </a:path>
              <a:path w="4754880" h="376554">
                <a:moveTo>
                  <a:pt x="3954271" y="363728"/>
                </a:moveTo>
                <a:lnTo>
                  <a:pt x="3903471" y="363728"/>
                </a:lnTo>
                <a:lnTo>
                  <a:pt x="3903471" y="376428"/>
                </a:lnTo>
                <a:lnTo>
                  <a:pt x="3954271" y="376428"/>
                </a:lnTo>
                <a:lnTo>
                  <a:pt x="3954271" y="363728"/>
                </a:lnTo>
                <a:close/>
              </a:path>
              <a:path w="4754880" h="376554">
                <a:moveTo>
                  <a:pt x="3865371" y="363728"/>
                </a:moveTo>
                <a:lnTo>
                  <a:pt x="3814571" y="363728"/>
                </a:lnTo>
                <a:lnTo>
                  <a:pt x="3814571" y="376428"/>
                </a:lnTo>
                <a:lnTo>
                  <a:pt x="3865371" y="376428"/>
                </a:lnTo>
                <a:lnTo>
                  <a:pt x="3865371" y="363728"/>
                </a:lnTo>
                <a:close/>
              </a:path>
              <a:path w="4754880" h="376554">
                <a:moveTo>
                  <a:pt x="3776471" y="363728"/>
                </a:moveTo>
                <a:lnTo>
                  <a:pt x="3725671" y="363728"/>
                </a:lnTo>
                <a:lnTo>
                  <a:pt x="3725671" y="376428"/>
                </a:lnTo>
                <a:lnTo>
                  <a:pt x="3776471" y="376428"/>
                </a:lnTo>
                <a:lnTo>
                  <a:pt x="3776471" y="363728"/>
                </a:lnTo>
                <a:close/>
              </a:path>
              <a:path w="4754880" h="376554">
                <a:moveTo>
                  <a:pt x="3687571" y="363728"/>
                </a:moveTo>
                <a:lnTo>
                  <a:pt x="3636771" y="363728"/>
                </a:lnTo>
                <a:lnTo>
                  <a:pt x="3636771" y="376428"/>
                </a:lnTo>
                <a:lnTo>
                  <a:pt x="3687571" y="376428"/>
                </a:lnTo>
                <a:lnTo>
                  <a:pt x="3687571" y="363728"/>
                </a:lnTo>
                <a:close/>
              </a:path>
              <a:path w="4754880" h="376554">
                <a:moveTo>
                  <a:pt x="3598671" y="363728"/>
                </a:moveTo>
                <a:lnTo>
                  <a:pt x="3547871" y="363728"/>
                </a:lnTo>
                <a:lnTo>
                  <a:pt x="3547871" y="376428"/>
                </a:lnTo>
                <a:lnTo>
                  <a:pt x="3598671" y="376428"/>
                </a:lnTo>
                <a:lnTo>
                  <a:pt x="3598671" y="363728"/>
                </a:lnTo>
                <a:close/>
              </a:path>
              <a:path w="4754880" h="376554">
                <a:moveTo>
                  <a:pt x="3509771" y="363728"/>
                </a:moveTo>
                <a:lnTo>
                  <a:pt x="3458971" y="363728"/>
                </a:lnTo>
                <a:lnTo>
                  <a:pt x="3458971" y="376428"/>
                </a:lnTo>
                <a:lnTo>
                  <a:pt x="3509771" y="376428"/>
                </a:lnTo>
                <a:lnTo>
                  <a:pt x="3509771" y="363728"/>
                </a:lnTo>
                <a:close/>
              </a:path>
              <a:path w="4754880" h="376554">
                <a:moveTo>
                  <a:pt x="3420871" y="363728"/>
                </a:moveTo>
                <a:lnTo>
                  <a:pt x="3370071" y="363728"/>
                </a:lnTo>
                <a:lnTo>
                  <a:pt x="3370071" y="376428"/>
                </a:lnTo>
                <a:lnTo>
                  <a:pt x="3420871" y="376428"/>
                </a:lnTo>
                <a:lnTo>
                  <a:pt x="3420871" y="363728"/>
                </a:lnTo>
                <a:close/>
              </a:path>
              <a:path w="4754880" h="376554">
                <a:moveTo>
                  <a:pt x="3331971" y="363728"/>
                </a:moveTo>
                <a:lnTo>
                  <a:pt x="3281171" y="363728"/>
                </a:lnTo>
                <a:lnTo>
                  <a:pt x="3281171" y="376428"/>
                </a:lnTo>
                <a:lnTo>
                  <a:pt x="3331971" y="376428"/>
                </a:lnTo>
                <a:lnTo>
                  <a:pt x="3331971" y="363728"/>
                </a:lnTo>
                <a:close/>
              </a:path>
              <a:path w="4754880" h="376554">
                <a:moveTo>
                  <a:pt x="3243071" y="363728"/>
                </a:moveTo>
                <a:lnTo>
                  <a:pt x="3192271" y="363728"/>
                </a:lnTo>
                <a:lnTo>
                  <a:pt x="3192271" y="376428"/>
                </a:lnTo>
                <a:lnTo>
                  <a:pt x="3243071" y="376428"/>
                </a:lnTo>
                <a:lnTo>
                  <a:pt x="3243071" y="363728"/>
                </a:lnTo>
                <a:close/>
              </a:path>
              <a:path w="4754880" h="376554">
                <a:moveTo>
                  <a:pt x="3154171" y="363728"/>
                </a:moveTo>
                <a:lnTo>
                  <a:pt x="3103371" y="363728"/>
                </a:lnTo>
                <a:lnTo>
                  <a:pt x="3103371" y="376428"/>
                </a:lnTo>
                <a:lnTo>
                  <a:pt x="3154171" y="376428"/>
                </a:lnTo>
                <a:lnTo>
                  <a:pt x="3154171" y="363728"/>
                </a:lnTo>
                <a:close/>
              </a:path>
              <a:path w="4754880" h="376554">
                <a:moveTo>
                  <a:pt x="3065271" y="363728"/>
                </a:moveTo>
                <a:lnTo>
                  <a:pt x="3014471" y="363728"/>
                </a:lnTo>
                <a:lnTo>
                  <a:pt x="3014471" y="376428"/>
                </a:lnTo>
                <a:lnTo>
                  <a:pt x="3065271" y="376428"/>
                </a:lnTo>
                <a:lnTo>
                  <a:pt x="3065271" y="363728"/>
                </a:lnTo>
                <a:close/>
              </a:path>
              <a:path w="4754880" h="376554">
                <a:moveTo>
                  <a:pt x="2976371" y="363728"/>
                </a:moveTo>
                <a:lnTo>
                  <a:pt x="2925571" y="363728"/>
                </a:lnTo>
                <a:lnTo>
                  <a:pt x="2925571" y="376428"/>
                </a:lnTo>
                <a:lnTo>
                  <a:pt x="2976371" y="376428"/>
                </a:lnTo>
                <a:lnTo>
                  <a:pt x="2976371" y="363728"/>
                </a:lnTo>
                <a:close/>
              </a:path>
              <a:path w="4754880" h="376554">
                <a:moveTo>
                  <a:pt x="2887471" y="363728"/>
                </a:moveTo>
                <a:lnTo>
                  <a:pt x="2836671" y="363728"/>
                </a:lnTo>
                <a:lnTo>
                  <a:pt x="2836671" y="376428"/>
                </a:lnTo>
                <a:lnTo>
                  <a:pt x="2887471" y="376428"/>
                </a:lnTo>
                <a:lnTo>
                  <a:pt x="2887471" y="363728"/>
                </a:lnTo>
                <a:close/>
              </a:path>
              <a:path w="4754880" h="376554">
                <a:moveTo>
                  <a:pt x="2798571" y="363728"/>
                </a:moveTo>
                <a:lnTo>
                  <a:pt x="2747771" y="363728"/>
                </a:lnTo>
                <a:lnTo>
                  <a:pt x="2747771" y="376428"/>
                </a:lnTo>
                <a:lnTo>
                  <a:pt x="2798571" y="376428"/>
                </a:lnTo>
                <a:lnTo>
                  <a:pt x="2798571" y="363728"/>
                </a:lnTo>
                <a:close/>
              </a:path>
              <a:path w="4754880" h="376554">
                <a:moveTo>
                  <a:pt x="2709671" y="363728"/>
                </a:moveTo>
                <a:lnTo>
                  <a:pt x="2658871" y="363728"/>
                </a:lnTo>
                <a:lnTo>
                  <a:pt x="2658871" y="376428"/>
                </a:lnTo>
                <a:lnTo>
                  <a:pt x="2709671" y="376428"/>
                </a:lnTo>
                <a:lnTo>
                  <a:pt x="2709671" y="363728"/>
                </a:lnTo>
                <a:close/>
              </a:path>
              <a:path w="4754880" h="376554">
                <a:moveTo>
                  <a:pt x="2620771" y="363728"/>
                </a:moveTo>
                <a:lnTo>
                  <a:pt x="2569971" y="363728"/>
                </a:lnTo>
                <a:lnTo>
                  <a:pt x="2569971" y="376428"/>
                </a:lnTo>
                <a:lnTo>
                  <a:pt x="2620771" y="376428"/>
                </a:lnTo>
                <a:lnTo>
                  <a:pt x="2620771" y="363728"/>
                </a:lnTo>
                <a:close/>
              </a:path>
              <a:path w="4754880" h="376554">
                <a:moveTo>
                  <a:pt x="2531871" y="363728"/>
                </a:moveTo>
                <a:lnTo>
                  <a:pt x="2481071" y="363728"/>
                </a:lnTo>
                <a:lnTo>
                  <a:pt x="2481071" y="376428"/>
                </a:lnTo>
                <a:lnTo>
                  <a:pt x="2531871" y="376428"/>
                </a:lnTo>
                <a:lnTo>
                  <a:pt x="2531871" y="363728"/>
                </a:lnTo>
                <a:close/>
              </a:path>
              <a:path w="4754880" h="376554">
                <a:moveTo>
                  <a:pt x="2442971" y="363728"/>
                </a:moveTo>
                <a:lnTo>
                  <a:pt x="2392171" y="363728"/>
                </a:lnTo>
                <a:lnTo>
                  <a:pt x="2392171" y="376428"/>
                </a:lnTo>
                <a:lnTo>
                  <a:pt x="2442971" y="376428"/>
                </a:lnTo>
                <a:lnTo>
                  <a:pt x="2442971" y="363728"/>
                </a:lnTo>
                <a:close/>
              </a:path>
              <a:path w="4754880" h="376554">
                <a:moveTo>
                  <a:pt x="2354071" y="363728"/>
                </a:moveTo>
                <a:lnTo>
                  <a:pt x="2303272" y="363728"/>
                </a:lnTo>
                <a:lnTo>
                  <a:pt x="2303272" y="376428"/>
                </a:lnTo>
                <a:lnTo>
                  <a:pt x="2354071" y="376428"/>
                </a:lnTo>
                <a:lnTo>
                  <a:pt x="2354071" y="363728"/>
                </a:lnTo>
                <a:close/>
              </a:path>
              <a:path w="4754880" h="376554">
                <a:moveTo>
                  <a:pt x="2265172" y="363728"/>
                </a:moveTo>
                <a:lnTo>
                  <a:pt x="2214372" y="363728"/>
                </a:lnTo>
                <a:lnTo>
                  <a:pt x="2214372" y="376428"/>
                </a:lnTo>
                <a:lnTo>
                  <a:pt x="2265172" y="376428"/>
                </a:lnTo>
                <a:lnTo>
                  <a:pt x="2265172" y="363728"/>
                </a:lnTo>
                <a:close/>
              </a:path>
              <a:path w="4754880" h="376554">
                <a:moveTo>
                  <a:pt x="2176272" y="363728"/>
                </a:moveTo>
                <a:lnTo>
                  <a:pt x="2125472" y="363728"/>
                </a:lnTo>
                <a:lnTo>
                  <a:pt x="2125472" y="376428"/>
                </a:lnTo>
                <a:lnTo>
                  <a:pt x="2176272" y="376428"/>
                </a:lnTo>
                <a:lnTo>
                  <a:pt x="2176272" y="363728"/>
                </a:lnTo>
                <a:close/>
              </a:path>
              <a:path w="4754880" h="376554">
                <a:moveTo>
                  <a:pt x="2087372" y="363728"/>
                </a:moveTo>
                <a:lnTo>
                  <a:pt x="2036572" y="363728"/>
                </a:lnTo>
                <a:lnTo>
                  <a:pt x="2036572" y="376428"/>
                </a:lnTo>
                <a:lnTo>
                  <a:pt x="2087372" y="376428"/>
                </a:lnTo>
                <a:lnTo>
                  <a:pt x="2087372" y="363728"/>
                </a:lnTo>
                <a:close/>
              </a:path>
              <a:path w="4754880" h="376554">
                <a:moveTo>
                  <a:pt x="1998472" y="363728"/>
                </a:moveTo>
                <a:lnTo>
                  <a:pt x="1947672" y="363728"/>
                </a:lnTo>
                <a:lnTo>
                  <a:pt x="1947672" y="376428"/>
                </a:lnTo>
                <a:lnTo>
                  <a:pt x="1998472" y="376428"/>
                </a:lnTo>
                <a:lnTo>
                  <a:pt x="1998472" y="363728"/>
                </a:lnTo>
                <a:close/>
              </a:path>
              <a:path w="4754880" h="376554">
                <a:moveTo>
                  <a:pt x="1909572" y="363728"/>
                </a:moveTo>
                <a:lnTo>
                  <a:pt x="1858772" y="363728"/>
                </a:lnTo>
                <a:lnTo>
                  <a:pt x="1858772" y="376428"/>
                </a:lnTo>
                <a:lnTo>
                  <a:pt x="1909572" y="376428"/>
                </a:lnTo>
                <a:lnTo>
                  <a:pt x="1909572" y="363728"/>
                </a:lnTo>
                <a:close/>
              </a:path>
              <a:path w="4754880" h="376554">
                <a:moveTo>
                  <a:pt x="1820672" y="363728"/>
                </a:moveTo>
                <a:lnTo>
                  <a:pt x="1769872" y="363728"/>
                </a:lnTo>
                <a:lnTo>
                  <a:pt x="1769872" y="376428"/>
                </a:lnTo>
                <a:lnTo>
                  <a:pt x="1820672" y="376428"/>
                </a:lnTo>
                <a:lnTo>
                  <a:pt x="1820672" y="363728"/>
                </a:lnTo>
                <a:close/>
              </a:path>
              <a:path w="4754880" h="376554">
                <a:moveTo>
                  <a:pt x="1731772" y="363728"/>
                </a:moveTo>
                <a:lnTo>
                  <a:pt x="1680972" y="363728"/>
                </a:lnTo>
                <a:lnTo>
                  <a:pt x="1680972" y="376428"/>
                </a:lnTo>
                <a:lnTo>
                  <a:pt x="1731772" y="376428"/>
                </a:lnTo>
                <a:lnTo>
                  <a:pt x="1731772" y="363728"/>
                </a:lnTo>
                <a:close/>
              </a:path>
              <a:path w="4754880" h="376554">
                <a:moveTo>
                  <a:pt x="1642872" y="363728"/>
                </a:moveTo>
                <a:lnTo>
                  <a:pt x="1592072" y="363728"/>
                </a:lnTo>
                <a:lnTo>
                  <a:pt x="1592072" y="376428"/>
                </a:lnTo>
                <a:lnTo>
                  <a:pt x="1642872" y="376428"/>
                </a:lnTo>
                <a:lnTo>
                  <a:pt x="1642872" y="363728"/>
                </a:lnTo>
                <a:close/>
              </a:path>
              <a:path w="4754880" h="376554">
                <a:moveTo>
                  <a:pt x="1553972" y="363728"/>
                </a:moveTo>
                <a:lnTo>
                  <a:pt x="1503172" y="363728"/>
                </a:lnTo>
                <a:lnTo>
                  <a:pt x="1503172" y="376428"/>
                </a:lnTo>
                <a:lnTo>
                  <a:pt x="1553972" y="376428"/>
                </a:lnTo>
                <a:lnTo>
                  <a:pt x="1553972" y="363728"/>
                </a:lnTo>
                <a:close/>
              </a:path>
              <a:path w="4754880" h="376554">
                <a:moveTo>
                  <a:pt x="1465072" y="363728"/>
                </a:moveTo>
                <a:lnTo>
                  <a:pt x="1414272" y="363728"/>
                </a:lnTo>
                <a:lnTo>
                  <a:pt x="1414272" y="376428"/>
                </a:lnTo>
                <a:lnTo>
                  <a:pt x="1465072" y="376428"/>
                </a:lnTo>
                <a:lnTo>
                  <a:pt x="1465072" y="363728"/>
                </a:lnTo>
                <a:close/>
              </a:path>
              <a:path w="4754880" h="376554">
                <a:moveTo>
                  <a:pt x="1376172" y="363728"/>
                </a:moveTo>
                <a:lnTo>
                  <a:pt x="1325372" y="363728"/>
                </a:lnTo>
                <a:lnTo>
                  <a:pt x="1325372" y="376428"/>
                </a:lnTo>
                <a:lnTo>
                  <a:pt x="1376172" y="376428"/>
                </a:lnTo>
                <a:lnTo>
                  <a:pt x="1376172" y="363728"/>
                </a:lnTo>
                <a:close/>
              </a:path>
              <a:path w="4754880" h="376554">
                <a:moveTo>
                  <a:pt x="1287272" y="363728"/>
                </a:moveTo>
                <a:lnTo>
                  <a:pt x="1236472" y="363728"/>
                </a:lnTo>
                <a:lnTo>
                  <a:pt x="1236472" y="376428"/>
                </a:lnTo>
                <a:lnTo>
                  <a:pt x="1287272" y="376428"/>
                </a:lnTo>
                <a:lnTo>
                  <a:pt x="1287272" y="363728"/>
                </a:lnTo>
                <a:close/>
              </a:path>
              <a:path w="4754880" h="376554">
                <a:moveTo>
                  <a:pt x="1198372" y="363728"/>
                </a:moveTo>
                <a:lnTo>
                  <a:pt x="1147572" y="363728"/>
                </a:lnTo>
                <a:lnTo>
                  <a:pt x="1147572" y="376428"/>
                </a:lnTo>
                <a:lnTo>
                  <a:pt x="1198372" y="376428"/>
                </a:lnTo>
                <a:lnTo>
                  <a:pt x="1198372" y="363728"/>
                </a:lnTo>
                <a:close/>
              </a:path>
              <a:path w="4754880" h="376554">
                <a:moveTo>
                  <a:pt x="1109472" y="363728"/>
                </a:moveTo>
                <a:lnTo>
                  <a:pt x="1058672" y="363728"/>
                </a:lnTo>
                <a:lnTo>
                  <a:pt x="1058672" y="376428"/>
                </a:lnTo>
                <a:lnTo>
                  <a:pt x="1109472" y="376428"/>
                </a:lnTo>
                <a:lnTo>
                  <a:pt x="1109472" y="363728"/>
                </a:lnTo>
                <a:close/>
              </a:path>
              <a:path w="4754880" h="376554">
                <a:moveTo>
                  <a:pt x="1020572" y="363728"/>
                </a:moveTo>
                <a:lnTo>
                  <a:pt x="969772" y="363728"/>
                </a:lnTo>
                <a:lnTo>
                  <a:pt x="969772" y="376428"/>
                </a:lnTo>
                <a:lnTo>
                  <a:pt x="1020572" y="376428"/>
                </a:lnTo>
                <a:lnTo>
                  <a:pt x="1020572" y="363728"/>
                </a:lnTo>
                <a:close/>
              </a:path>
              <a:path w="4754880" h="376554">
                <a:moveTo>
                  <a:pt x="931672" y="363728"/>
                </a:moveTo>
                <a:lnTo>
                  <a:pt x="880872" y="363728"/>
                </a:lnTo>
                <a:lnTo>
                  <a:pt x="880872" y="376428"/>
                </a:lnTo>
                <a:lnTo>
                  <a:pt x="931672" y="376428"/>
                </a:lnTo>
                <a:lnTo>
                  <a:pt x="931672" y="363728"/>
                </a:lnTo>
                <a:close/>
              </a:path>
              <a:path w="4754880" h="376554">
                <a:moveTo>
                  <a:pt x="842772" y="363728"/>
                </a:moveTo>
                <a:lnTo>
                  <a:pt x="791972" y="363728"/>
                </a:lnTo>
                <a:lnTo>
                  <a:pt x="791972" y="376428"/>
                </a:lnTo>
                <a:lnTo>
                  <a:pt x="842772" y="376428"/>
                </a:lnTo>
                <a:lnTo>
                  <a:pt x="842772" y="363728"/>
                </a:lnTo>
                <a:close/>
              </a:path>
              <a:path w="4754880" h="376554">
                <a:moveTo>
                  <a:pt x="753872" y="363728"/>
                </a:moveTo>
                <a:lnTo>
                  <a:pt x="703072" y="363728"/>
                </a:lnTo>
                <a:lnTo>
                  <a:pt x="703072" y="376428"/>
                </a:lnTo>
                <a:lnTo>
                  <a:pt x="753872" y="376428"/>
                </a:lnTo>
                <a:lnTo>
                  <a:pt x="753872" y="363728"/>
                </a:lnTo>
                <a:close/>
              </a:path>
              <a:path w="4754880" h="376554">
                <a:moveTo>
                  <a:pt x="664972" y="363728"/>
                </a:moveTo>
                <a:lnTo>
                  <a:pt x="614172" y="363728"/>
                </a:lnTo>
                <a:lnTo>
                  <a:pt x="614172" y="376428"/>
                </a:lnTo>
                <a:lnTo>
                  <a:pt x="664972" y="376428"/>
                </a:lnTo>
                <a:lnTo>
                  <a:pt x="664972" y="363728"/>
                </a:lnTo>
                <a:close/>
              </a:path>
              <a:path w="4754880" h="376554">
                <a:moveTo>
                  <a:pt x="576072" y="363728"/>
                </a:moveTo>
                <a:lnTo>
                  <a:pt x="525272" y="363728"/>
                </a:lnTo>
                <a:lnTo>
                  <a:pt x="525272" y="376428"/>
                </a:lnTo>
                <a:lnTo>
                  <a:pt x="576072" y="376428"/>
                </a:lnTo>
                <a:lnTo>
                  <a:pt x="576072" y="363728"/>
                </a:lnTo>
                <a:close/>
              </a:path>
              <a:path w="4754880" h="376554">
                <a:moveTo>
                  <a:pt x="487172" y="363728"/>
                </a:moveTo>
                <a:lnTo>
                  <a:pt x="436372" y="363728"/>
                </a:lnTo>
                <a:lnTo>
                  <a:pt x="436372" y="376428"/>
                </a:lnTo>
                <a:lnTo>
                  <a:pt x="487172" y="376428"/>
                </a:lnTo>
                <a:lnTo>
                  <a:pt x="487172" y="363728"/>
                </a:lnTo>
                <a:close/>
              </a:path>
              <a:path w="4754880" h="376554">
                <a:moveTo>
                  <a:pt x="398272" y="363728"/>
                </a:moveTo>
                <a:lnTo>
                  <a:pt x="347472" y="363728"/>
                </a:lnTo>
                <a:lnTo>
                  <a:pt x="347472" y="376428"/>
                </a:lnTo>
                <a:lnTo>
                  <a:pt x="398272" y="376428"/>
                </a:lnTo>
                <a:lnTo>
                  <a:pt x="398272" y="363728"/>
                </a:lnTo>
                <a:close/>
              </a:path>
              <a:path w="4754880" h="376554">
                <a:moveTo>
                  <a:pt x="309372" y="363728"/>
                </a:moveTo>
                <a:lnTo>
                  <a:pt x="258572" y="363728"/>
                </a:lnTo>
                <a:lnTo>
                  <a:pt x="258572" y="376428"/>
                </a:lnTo>
                <a:lnTo>
                  <a:pt x="309372" y="376428"/>
                </a:lnTo>
                <a:lnTo>
                  <a:pt x="309372" y="363728"/>
                </a:lnTo>
                <a:close/>
              </a:path>
              <a:path w="4754880" h="376554">
                <a:moveTo>
                  <a:pt x="220472" y="363728"/>
                </a:moveTo>
                <a:lnTo>
                  <a:pt x="169672" y="363728"/>
                </a:lnTo>
                <a:lnTo>
                  <a:pt x="169672" y="376428"/>
                </a:lnTo>
                <a:lnTo>
                  <a:pt x="220472" y="376428"/>
                </a:lnTo>
                <a:lnTo>
                  <a:pt x="220472" y="363728"/>
                </a:lnTo>
                <a:close/>
              </a:path>
              <a:path w="4754880" h="376554">
                <a:moveTo>
                  <a:pt x="131572" y="363728"/>
                </a:moveTo>
                <a:lnTo>
                  <a:pt x="80772" y="363728"/>
                </a:lnTo>
                <a:lnTo>
                  <a:pt x="80772" y="376428"/>
                </a:lnTo>
                <a:lnTo>
                  <a:pt x="131572" y="376428"/>
                </a:lnTo>
                <a:lnTo>
                  <a:pt x="131572" y="363728"/>
                </a:lnTo>
                <a:close/>
              </a:path>
              <a:path w="4754880" h="376554">
                <a:moveTo>
                  <a:pt x="44450" y="323850"/>
                </a:moveTo>
                <a:lnTo>
                  <a:pt x="31750" y="323850"/>
                </a:lnTo>
                <a:lnTo>
                  <a:pt x="31750" y="376428"/>
                </a:lnTo>
                <a:lnTo>
                  <a:pt x="42672" y="376428"/>
                </a:lnTo>
                <a:lnTo>
                  <a:pt x="42672" y="368300"/>
                </a:lnTo>
                <a:lnTo>
                  <a:pt x="38100" y="363728"/>
                </a:lnTo>
                <a:lnTo>
                  <a:pt x="44450" y="363728"/>
                </a:lnTo>
                <a:lnTo>
                  <a:pt x="44450" y="323850"/>
                </a:lnTo>
                <a:close/>
              </a:path>
              <a:path w="4754880" h="376554">
                <a:moveTo>
                  <a:pt x="44450" y="363728"/>
                </a:moveTo>
                <a:lnTo>
                  <a:pt x="42672" y="363728"/>
                </a:lnTo>
                <a:lnTo>
                  <a:pt x="42672" y="368300"/>
                </a:lnTo>
                <a:lnTo>
                  <a:pt x="44450" y="370078"/>
                </a:lnTo>
                <a:lnTo>
                  <a:pt x="44450" y="363728"/>
                </a:lnTo>
                <a:close/>
              </a:path>
              <a:path w="4754880" h="376554">
                <a:moveTo>
                  <a:pt x="42672" y="363728"/>
                </a:moveTo>
                <a:lnTo>
                  <a:pt x="38100" y="363728"/>
                </a:lnTo>
                <a:lnTo>
                  <a:pt x="42672" y="368300"/>
                </a:lnTo>
                <a:lnTo>
                  <a:pt x="42672" y="363728"/>
                </a:lnTo>
                <a:close/>
              </a:path>
              <a:path w="4754880" h="376554">
                <a:moveTo>
                  <a:pt x="44450" y="234950"/>
                </a:moveTo>
                <a:lnTo>
                  <a:pt x="31750" y="234950"/>
                </a:lnTo>
                <a:lnTo>
                  <a:pt x="31750" y="285750"/>
                </a:lnTo>
                <a:lnTo>
                  <a:pt x="44450" y="285750"/>
                </a:lnTo>
                <a:lnTo>
                  <a:pt x="44450" y="234950"/>
                </a:lnTo>
                <a:close/>
              </a:path>
              <a:path w="4754880" h="376554">
                <a:moveTo>
                  <a:pt x="44450" y="146050"/>
                </a:moveTo>
                <a:lnTo>
                  <a:pt x="31750" y="146050"/>
                </a:lnTo>
                <a:lnTo>
                  <a:pt x="31750" y="196850"/>
                </a:lnTo>
                <a:lnTo>
                  <a:pt x="44450" y="196850"/>
                </a:lnTo>
                <a:lnTo>
                  <a:pt x="44450" y="146050"/>
                </a:lnTo>
                <a:close/>
              </a:path>
              <a:path w="4754880" h="376554">
                <a:moveTo>
                  <a:pt x="44450" y="63500"/>
                </a:moveTo>
                <a:lnTo>
                  <a:pt x="31750" y="63500"/>
                </a:lnTo>
                <a:lnTo>
                  <a:pt x="31750" y="107950"/>
                </a:lnTo>
                <a:lnTo>
                  <a:pt x="44450" y="107950"/>
                </a:lnTo>
                <a:lnTo>
                  <a:pt x="44450" y="63500"/>
                </a:lnTo>
                <a:close/>
              </a:path>
              <a:path w="4754880" h="376554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4754880" h="376554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15567" y="5705855"/>
            <a:ext cx="1958339" cy="68122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999219" y="5705855"/>
            <a:ext cx="2345435" cy="714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22364" y="0"/>
            <a:ext cx="2039112" cy="117043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717792" y="758"/>
            <a:ext cx="2048510" cy="1174750"/>
          </a:xfrm>
          <a:custGeom>
            <a:avLst/>
            <a:gdLst/>
            <a:ahLst/>
            <a:cxnLst/>
            <a:rect l="l" t="t" r="r" b="b"/>
            <a:pathLst>
              <a:path w="2048509" h="1174750">
                <a:moveTo>
                  <a:pt x="0" y="1174245"/>
                </a:moveTo>
                <a:lnTo>
                  <a:pt x="2048255" y="1174245"/>
                </a:lnTo>
                <a:lnTo>
                  <a:pt x="2048255" y="0"/>
                </a:lnTo>
              </a:path>
            </a:pathLst>
          </a:custGeom>
          <a:ln w="9144">
            <a:solidFill>
              <a:srgbClr val="1E4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17792" y="758"/>
            <a:ext cx="0" cy="1174750"/>
          </a:xfrm>
          <a:custGeom>
            <a:avLst/>
            <a:gdLst/>
            <a:ahLst/>
            <a:cxnLst/>
            <a:rect l="l" t="t" r="r" b="b"/>
            <a:pathLst>
              <a:path h="1174750">
                <a:moveTo>
                  <a:pt x="0" y="0"/>
                </a:moveTo>
                <a:lnTo>
                  <a:pt x="0" y="1174245"/>
                </a:lnTo>
              </a:path>
            </a:pathLst>
          </a:custGeom>
          <a:ln w="9144">
            <a:solidFill>
              <a:srgbClr val="1E4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761476" y="0"/>
            <a:ext cx="1764792" cy="117195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756904" y="758"/>
            <a:ext cx="1774189" cy="1176020"/>
          </a:xfrm>
          <a:custGeom>
            <a:avLst/>
            <a:gdLst/>
            <a:ahLst/>
            <a:cxnLst/>
            <a:rect l="l" t="t" r="r" b="b"/>
            <a:pathLst>
              <a:path w="1774190" h="1176020">
                <a:moveTo>
                  <a:pt x="0" y="1175769"/>
                </a:moveTo>
                <a:lnTo>
                  <a:pt x="1773936" y="1175769"/>
                </a:lnTo>
                <a:lnTo>
                  <a:pt x="1773936" y="0"/>
                </a:lnTo>
              </a:path>
            </a:pathLst>
          </a:custGeom>
          <a:ln w="9144">
            <a:solidFill>
              <a:srgbClr val="1E4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756904" y="758"/>
            <a:ext cx="0" cy="1176020"/>
          </a:xfrm>
          <a:custGeom>
            <a:avLst/>
            <a:gdLst/>
            <a:ahLst/>
            <a:cxnLst/>
            <a:rect l="l" t="t" r="r" b="b"/>
            <a:pathLst>
              <a:path h="1176020">
                <a:moveTo>
                  <a:pt x="0" y="0"/>
                </a:moveTo>
                <a:lnTo>
                  <a:pt x="0" y="1175769"/>
                </a:lnTo>
              </a:path>
            </a:pathLst>
          </a:custGeom>
          <a:ln w="9144">
            <a:solidFill>
              <a:srgbClr val="1E4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526268" y="0"/>
            <a:ext cx="1665731" cy="117043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521695" y="1175003"/>
            <a:ext cx="1670685" cy="0"/>
          </a:xfrm>
          <a:custGeom>
            <a:avLst/>
            <a:gdLst/>
            <a:ahLst/>
            <a:cxnLst/>
            <a:rect l="l" t="t" r="r" b="b"/>
            <a:pathLst>
              <a:path w="1670684">
                <a:moveTo>
                  <a:pt x="0" y="0"/>
                </a:moveTo>
                <a:lnTo>
                  <a:pt x="1670303" y="0"/>
                </a:lnTo>
              </a:path>
            </a:pathLst>
          </a:custGeom>
          <a:ln w="9144">
            <a:solidFill>
              <a:srgbClr val="1E4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521695" y="758"/>
            <a:ext cx="0" cy="1174750"/>
          </a:xfrm>
          <a:custGeom>
            <a:avLst/>
            <a:gdLst/>
            <a:ahLst/>
            <a:cxnLst/>
            <a:rect l="l" t="t" r="r" b="b"/>
            <a:pathLst>
              <a:path h="1174750">
                <a:moveTo>
                  <a:pt x="0" y="0"/>
                </a:moveTo>
                <a:lnTo>
                  <a:pt x="0" y="1174245"/>
                </a:lnTo>
              </a:path>
            </a:pathLst>
          </a:custGeom>
          <a:ln w="9144">
            <a:solidFill>
              <a:srgbClr val="1E4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897885" y="998982"/>
            <a:ext cx="2832735" cy="761365"/>
          </a:xfrm>
          <a:custGeom>
            <a:avLst/>
            <a:gdLst/>
            <a:ahLst/>
            <a:cxnLst/>
            <a:rect l="l" t="t" r="r" b="b"/>
            <a:pathLst>
              <a:path w="2832735" h="761364">
                <a:moveTo>
                  <a:pt x="0" y="0"/>
                </a:moveTo>
                <a:lnTo>
                  <a:pt x="0" y="380618"/>
                </a:lnTo>
                <a:lnTo>
                  <a:pt x="2832480" y="380618"/>
                </a:lnTo>
                <a:lnTo>
                  <a:pt x="2832480" y="761364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" y="5366003"/>
            <a:ext cx="12191998" cy="149199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62" y="5361430"/>
            <a:ext cx="12191365" cy="0"/>
          </a:xfrm>
          <a:custGeom>
            <a:avLst/>
            <a:gdLst/>
            <a:ahLst/>
            <a:cxnLst/>
            <a:rect l="l" t="t" r="r" b="b"/>
            <a:pathLst>
              <a:path w="12191365">
                <a:moveTo>
                  <a:pt x="12191237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1E4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53083" y="3304032"/>
            <a:ext cx="501396" cy="49225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91639" y="2805683"/>
            <a:ext cx="633984" cy="50596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780032" y="3198876"/>
            <a:ext cx="192023" cy="17068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676400" y="3867911"/>
            <a:ext cx="373380" cy="37338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289303" y="3982211"/>
            <a:ext cx="414528" cy="46024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17420" y="3054095"/>
            <a:ext cx="800100" cy="80009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22576" y="3851147"/>
            <a:ext cx="597407" cy="59893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35913" y="2676905"/>
            <a:ext cx="2365375" cy="2138680"/>
          </a:xfrm>
          <a:custGeom>
            <a:avLst/>
            <a:gdLst/>
            <a:ahLst/>
            <a:cxnLst/>
            <a:rect l="l" t="t" r="r" b="b"/>
            <a:pathLst>
              <a:path w="2365375" h="2138679">
                <a:moveTo>
                  <a:pt x="0" y="1069086"/>
                </a:moveTo>
                <a:lnTo>
                  <a:pt x="1037" y="1023895"/>
                </a:lnTo>
                <a:lnTo>
                  <a:pt x="4122" y="979182"/>
                </a:lnTo>
                <a:lnTo>
                  <a:pt x="9214" y="934985"/>
                </a:lnTo>
                <a:lnTo>
                  <a:pt x="16271" y="891340"/>
                </a:lnTo>
                <a:lnTo>
                  <a:pt x="25252" y="848284"/>
                </a:lnTo>
                <a:lnTo>
                  <a:pt x="36117" y="805854"/>
                </a:lnTo>
                <a:lnTo>
                  <a:pt x="48824" y="764088"/>
                </a:lnTo>
                <a:lnTo>
                  <a:pt x="63333" y="723023"/>
                </a:lnTo>
                <a:lnTo>
                  <a:pt x="79602" y="682695"/>
                </a:lnTo>
                <a:lnTo>
                  <a:pt x="97590" y="643143"/>
                </a:lnTo>
                <a:lnTo>
                  <a:pt x="117256" y="604402"/>
                </a:lnTo>
                <a:lnTo>
                  <a:pt x="138559" y="566510"/>
                </a:lnTo>
                <a:lnTo>
                  <a:pt x="161459" y="529505"/>
                </a:lnTo>
                <a:lnTo>
                  <a:pt x="185913" y="493423"/>
                </a:lnTo>
                <a:lnTo>
                  <a:pt x="211882" y="458301"/>
                </a:lnTo>
                <a:lnTo>
                  <a:pt x="239324" y="424177"/>
                </a:lnTo>
                <a:lnTo>
                  <a:pt x="268197" y="391087"/>
                </a:lnTo>
                <a:lnTo>
                  <a:pt x="298461" y="359070"/>
                </a:lnTo>
                <a:lnTo>
                  <a:pt x="330076" y="328161"/>
                </a:lnTo>
                <a:lnTo>
                  <a:pt x="362999" y="298398"/>
                </a:lnTo>
                <a:lnTo>
                  <a:pt x="397189" y="269818"/>
                </a:lnTo>
                <a:lnTo>
                  <a:pt x="432607" y="242459"/>
                </a:lnTo>
                <a:lnTo>
                  <a:pt x="469210" y="216356"/>
                </a:lnTo>
                <a:lnTo>
                  <a:pt x="506958" y="191549"/>
                </a:lnTo>
                <a:lnTo>
                  <a:pt x="545810" y="168072"/>
                </a:lnTo>
                <a:lnTo>
                  <a:pt x="585723" y="145965"/>
                </a:lnTo>
                <a:lnTo>
                  <a:pt x="626659" y="125263"/>
                </a:lnTo>
                <a:lnTo>
                  <a:pt x="668575" y="106004"/>
                </a:lnTo>
                <a:lnTo>
                  <a:pt x="711430" y="88225"/>
                </a:lnTo>
                <a:lnTo>
                  <a:pt x="755184" y="71963"/>
                </a:lnTo>
                <a:lnTo>
                  <a:pt x="799795" y="57256"/>
                </a:lnTo>
                <a:lnTo>
                  <a:pt x="845223" y="44139"/>
                </a:lnTo>
                <a:lnTo>
                  <a:pt x="891425" y="32651"/>
                </a:lnTo>
                <a:lnTo>
                  <a:pt x="938362" y="22829"/>
                </a:lnTo>
                <a:lnTo>
                  <a:pt x="985992" y="14709"/>
                </a:lnTo>
                <a:lnTo>
                  <a:pt x="1034275" y="8329"/>
                </a:lnTo>
                <a:lnTo>
                  <a:pt x="1083168" y="3726"/>
                </a:lnTo>
                <a:lnTo>
                  <a:pt x="1132631" y="937"/>
                </a:lnTo>
                <a:lnTo>
                  <a:pt x="1182624" y="0"/>
                </a:lnTo>
                <a:lnTo>
                  <a:pt x="1232616" y="937"/>
                </a:lnTo>
                <a:lnTo>
                  <a:pt x="1282079" y="3726"/>
                </a:lnTo>
                <a:lnTo>
                  <a:pt x="1330972" y="8329"/>
                </a:lnTo>
                <a:lnTo>
                  <a:pt x="1379255" y="14709"/>
                </a:lnTo>
                <a:lnTo>
                  <a:pt x="1426885" y="22829"/>
                </a:lnTo>
                <a:lnTo>
                  <a:pt x="1473822" y="32651"/>
                </a:lnTo>
                <a:lnTo>
                  <a:pt x="1520024" y="44139"/>
                </a:lnTo>
                <a:lnTo>
                  <a:pt x="1565452" y="57256"/>
                </a:lnTo>
                <a:lnTo>
                  <a:pt x="1610063" y="71963"/>
                </a:lnTo>
                <a:lnTo>
                  <a:pt x="1653817" y="88225"/>
                </a:lnTo>
                <a:lnTo>
                  <a:pt x="1696672" y="106004"/>
                </a:lnTo>
                <a:lnTo>
                  <a:pt x="1738588" y="125263"/>
                </a:lnTo>
                <a:lnTo>
                  <a:pt x="1779523" y="145965"/>
                </a:lnTo>
                <a:lnTo>
                  <a:pt x="1819437" y="168072"/>
                </a:lnTo>
                <a:lnTo>
                  <a:pt x="1858289" y="191549"/>
                </a:lnTo>
                <a:lnTo>
                  <a:pt x="1896037" y="216356"/>
                </a:lnTo>
                <a:lnTo>
                  <a:pt x="1932640" y="242459"/>
                </a:lnTo>
                <a:lnTo>
                  <a:pt x="1968058" y="269818"/>
                </a:lnTo>
                <a:lnTo>
                  <a:pt x="2002248" y="298398"/>
                </a:lnTo>
                <a:lnTo>
                  <a:pt x="2035171" y="328161"/>
                </a:lnTo>
                <a:lnTo>
                  <a:pt x="2066786" y="359070"/>
                </a:lnTo>
                <a:lnTo>
                  <a:pt x="2097050" y="391087"/>
                </a:lnTo>
                <a:lnTo>
                  <a:pt x="2125923" y="424177"/>
                </a:lnTo>
                <a:lnTo>
                  <a:pt x="2153365" y="458301"/>
                </a:lnTo>
                <a:lnTo>
                  <a:pt x="2179334" y="493423"/>
                </a:lnTo>
                <a:lnTo>
                  <a:pt x="2203788" y="529505"/>
                </a:lnTo>
                <a:lnTo>
                  <a:pt x="2226688" y="566510"/>
                </a:lnTo>
                <a:lnTo>
                  <a:pt x="2247991" y="604402"/>
                </a:lnTo>
                <a:lnTo>
                  <a:pt x="2267657" y="643143"/>
                </a:lnTo>
                <a:lnTo>
                  <a:pt x="2285645" y="682695"/>
                </a:lnTo>
                <a:lnTo>
                  <a:pt x="2301914" y="723023"/>
                </a:lnTo>
                <a:lnTo>
                  <a:pt x="2316423" y="764088"/>
                </a:lnTo>
                <a:lnTo>
                  <a:pt x="2329130" y="805854"/>
                </a:lnTo>
                <a:lnTo>
                  <a:pt x="2339995" y="848284"/>
                </a:lnTo>
                <a:lnTo>
                  <a:pt x="2348976" y="891340"/>
                </a:lnTo>
                <a:lnTo>
                  <a:pt x="2356033" y="934985"/>
                </a:lnTo>
                <a:lnTo>
                  <a:pt x="2361125" y="979182"/>
                </a:lnTo>
                <a:lnTo>
                  <a:pt x="2364210" y="1023895"/>
                </a:lnTo>
                <a:lnTo>
                  <a:pt x="2365248" y="1069086"/>
                </a:lnTo>
                <a:lnTo>
                  <a:pt x="2364210" y="1114276"/>
                </a:lnTo>
                <a:lnTo>
                  <a:pt x="2361125" y="1158989"/>
                </a:lnTo>
                <a:lnTo>
                  <a:pt x="2356033" y="1203186"/>
                </a:lnTo>
                <a:lnTo>
                  <a:pt x="2348976" y="1246831"/>
                </a:lnTo>
                <a:lnTo>
                  <a:pt x="2339995" y="1289887"/>
                </a:lnTo>
                <a:lnTo>
                  <a:pt x="2329130" y="1332317"/>
                </a:lnTo>
                <a:lnTo>
                  <a:pt x="2316423" y="1374083"/>
                </a:lnTo>
                <a:lnTo>
                  <a:pt x="2301914" y="1415148"/>
                </a:lnTo>
                <a:lnTo>
                  <a:pt x="2285645" y="1455476"/>
                </a:lnTo>
                <a:lnTo>
                  <a:pt x="2267657" y="1495028"/>
                </a:lnTo>
                <a:lnTo>
                  <a:pt x="2247991" y="1533769"/>
                </a:lnTo>
                <a:lnTo>
                  <a:pt x="2226688" y="1571661"/>
                </a:lnTo>
                <a:lnTo>
                  <a:pt x="2203788" y="1608666"/>
                </a:lnTo>
                <a:lnTo>
                  <a:pt x="2179334" y="1644748"/>
                </a:lnTo>
                <a:lnTo>
                  <a:pt x="2153365" y="1679870"/>
                </a:lnTo>
                <a:lnTo>
                  <a:pt x="2125923" y="1713994"/>
                </a:lnTo>
                <a:lnTo>
                  <a:pt x="2097050" y="1747084"/>
                </a:lnTo>
                <a:lnTo>
                  <a:pt x="2066786" y="1779101"/>
                </a:lnTo>
                <a:lnTo>
                  <a:pt x="2035171" y="1810010"/>
                </a:lnTo>
                <a:lnTo>
                  <a:pt x="2002248" y="1839773"/>
                </a:lnTo>
                <a:lnTo>
                  <a:pt x="1968058" y="1868353"/>
                </a:lnTo>
                <a:lnTo>
                  <a:pt x="1932640" y="1895712"/>
                </a:lnTo>
                <a:lnTo>
                  <a:pt x="1896037" y="1921815"/>
                </a:lnTo>
                <a:lnTo>
                  <a:pt x="1858289" y="1946622"/>
                </a:lnTo>
                <a:lnTo>
                  <a:pt x="1819437" y="1970099"/>
                </a:lnTo>
                <a:lnTo>
                  <a:pt x="1779524" y="1992206"/>
                </a:lnTo>
                <a:lnTo>
                  <a:pt x="1738588" y="2012908"/>
                </a:lnTo>
                <a:lnTo>
                  <a:pt x="1696672" y="2032167"/>
                </a:lnTo>
                <a:lnTo>
                  <a:pt x="1653817" y="2049946"/>
                </a:lnTo>
                <a:lnTo>
                  <a:pt x="1610063" y="2066208"/>
                </a:lnTo>
                <a:lnTo>
                  <a:pt x="1565452" y="2080915"/>
                </a:lnTo>
                <a:lnTo>
                  <a:pt x="1520024" y="2094032"/>
                </a:lnTo>
                <a:lnTo>
                  <a:pt x="1473822" y="2105520"/>
                </a:lnTo>
                <a:lnTo>
                  <a:pt x="1426885" y="2115342"/>
                </a:lnTo>
                <a:lnTo>
                  <a:pt x="1379255" y="2123462"/>
                </a:lnTo>
                <a:lnTo>
                  <a:pt x="1330972" y="2129842"/>
                </a:lnTo>
                <a:lnTo>
                  <a:pt x="1282079" y="2134445"/>
                </a:lnTo>
                <a:lnTo>
                  <a:pt x="1232616" y="2137234"/>
                </a:lnTo>
                <a:lnTo>
                  <a:pt x="1182624" y="2138172"/>
                </a:lnTo>
                <a:lnTo>
                  <a:pt x="1132631" y="2137234"/>
                </a:lnTo>
                <a:lnTo>
                  <a:pt x="1083168" y="2134445"/>
                </a:lnTo>
                <a:lnTo>
                  <a:pt x="1034275" y="2129842"/>
                </a:lnTo>
                <a:lnTo>
                  <a:pt x="985992" y="2123462"/>
                </a:lnTo>
                <a:lnTo>
                  <a:pt x="938362" y="2115342"/>
                </a:lnTo>
                <a:lnTo>
                  <a:pt x="891425" y="2105520"/>
                </a:lnTo>
                <a:lnTo>
                  <a:pt x="845223" y="2094032"/>
                </a:lnTo>
                <a:lnTo>
                  <a:pt x="799795" y="2080915"/>
                </a:lnTo>
                <a:lnTo>
                  <a:pt x="755184" y="2066208"/>
                </a:lnTo>
                <a:lnTo>
                  <a:pt x="711430" y="2049946"/>
                </a:lnTo>
                <a:lnTo>
                  <a:pt x="668575" y="2032167"/>
                </a:lnTo>
                <a:lnTo>
                  <a:pt x="626659" y="2012908"/>
                </a:lnTo>
                <a:lnTo>
                  <a:pt x="585724" y="1992206"/>
                </a:lnTo>
                <a:lnTo>
                  <a:pt x="545810" y="1970099"/>
                </a:lnTo>
                <a:lnTo>
                  <a:pt x="506958" y="1946622"/>
                </a:lnTo>
                <a:lnTo>
                  <a:pt x="469210" y="1921815"/>
                </a:lnTo>
                <a:lnTo>
                  <a:pt x="432607" y="1895712"/>
                </a:lnTo>
                <a:lnTo>
                  <a:pt x="397189" y="1868353"/>
                </a:lnTo>
                <a:lnTo>
                  <a:pt x="362999" y="1839773"/>
                </a:lnTo>
                <a:lnTo>
                  <a:pt x="330076" y="1810010"/>
                </a:lnTo>
                <a:lnTo>
                  <a:pt x="298461" y="1779101"/>
                </a:lnTo>
                <a:lnTo>
                  <a:pt x="268197" y="1747084"/>
                </a:lnTo>
                <a:lnTo>
                  <a:pt x="239324" y="1713994"/>
                </a:lnTo>
                <a:lnTo>
                  <a:pt x="211882" y="1679870"/>
                </a:lnTo>
                <a:lnTo>
                  <a:pt x="185913" y="1644748"/>
                </a:lnTo>
                <a:lnTo>
                  <a:pt x="161459" y="1608666"/>
                </a:lnTo>
                <a:lnTo>
                  <a:pt x="138559" y="1571661"/>
                </a:lnTo>
                <a:lnTo>
                  <a:pt x="117256" y="1533769"/>
                </a:lnTo>
                <a:lnTo>
                  <a:pt x="97590" y="1495028"/>
                </a:lnTo>
                <a:lnTo>
                  <a:pt x="79602" y="1455476"/>
                </a:lnTo>
                <a:lnTo>
                  <a:pt x="63333" y="1415148"/>
                </a:lnTo>
                <a:lnTo>
                  <a:pt x="48824" y="1374083"/>
                </a:lnTo>
                <a:lnTo>
                  <a:pt x="36117" y="1332317"/>
                </a:lnTo>
                <a:lnTo>
                  <a:pt x="25252" y="1289887"/>
                </a:lnTo>
                <a:lnTo>
                  <a:pt x="16271" y="1246831"/>
                </a:lnTo>
                <a:lnTo>
                  <a:pt x="9214" y="1203186"/>
                </a:lnTo>
                <a:lnTo>
                  <a:pt x="4122" y="1158989"/>
                </a:lnTo>
                <a:lnTo>
                  <a:pt x="1037" y="1114276"/>
                </a:lnTo>
                <a:lnTo>
                  <a:pt x="0" y="1069086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53689" y="2241042"/>
            <a:ext cx="1291590" cy="748030"/>
          </a:xfrm>
          <a:custGeom>
            <a:avLst/>
            <a:gdLst/>
            <a:ahLst/>
            <a:cxnLst/>
            <a:rect l="l" t="t" r="r" b="b"/>
            <a:pathLst>
              <a:path w="1291589" h="748030">
                <a:moveTo>
                  <a:pt x="1291336" y="0"/>
                </a:moveTo>
                <a:lnTo>
                  <a:pt x="0" y="748030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2369311" y="5952845"/>
            <a:ext cx="16941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0" dirty="0">
                <a:solidFill>
                  <a:srgbClr val="FFFFFF"/>
                </a:solidFill>
                <a:latin typeface="Verdana"/>
                <a:cs typeface="Verdana"/>
              </a:rPr>
              <a:t>DIGITALIZAR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870107" y="5952845"/>
            <a:ext cx="199643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6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b="1" spc="-8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000" b="1" spc="-3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2000" b="1" spc="-5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b="1" spc="-155" dirty="0">
                <a:solidFill>
                  <a:srgbClr val="FFFFFF"/>
                </a:solidFill>
                <a:latin typeface="Verdana"/>
                <a:cs typeface="Verdana"/>
              </a:rPr>
              <a:t>ATIZ</a:t>
            </a:r>
            <a:r>
              <a:rPr sz="2000" b="1" spc="-19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b="1" spc="-1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814002" y="5952845"/>
            <a:ext cx="15240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50" dirty="0">
                <a:solidFill>
                  <a:srgbClr val="FFFFFF"/>
                </a:solidFill>
                <a:latin typeface="Verdana"/>
                <a:cs typeface="Verdana"/>
              </a:rPr>
              <a:t>OPTIMIZAR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6767" y="3095244"/>
            <a:ext cx="3393948" cy="10332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03631"/>
            <a:ext cx="1603248" cy="1418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85900" y="629412"/>
            <a:ext cx="277748" cy="1502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62811" y="1263396"/>
            <a:ext cx="182879" cy="2438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6502" y="1608582"/>
            <a:ext cx="1087120" cy="1033780"/>
          </a:xfrm>
          <a:custGeom>
            <a:avLst/>
            <a:gdLst/>
            <a:ahLst/>
            <a:cxnLst/>
            <a:rect l="l" t="t" r="r" b="b"/>
            <a:pathLst>
              <a:path w="1087120" h="1033780">
                <a:moveTo>
                  <a:pt x="0" y="516635"/>
                </a:moveTo>
                <a:lnTo>
                  <a:pt x="2220" y="469605"/>
                </a:lnTo>
                <a:lnTo>
                  <a:pt x="8753" y="423759"/>
                </a:lnTo>
                <a:lnTo>
                  <a:pt x="19407" y="379280"/>
                </a:lnTo>
                <a:lnTo>
                  <a:pt x="33990" y="336349"/>
                </a:lnTo>
                <a:lnTo>
                  <a:pt x="52310" y="295149"/>
                </a:lnTo>
                <a:lnTo>
                  <a:pt x="74176" y="255862"/>
                </a:lnTo>
                <a:lnTo>
                  <a:pt x="99396" y="218671"/>
                </a:lnTo>
                <a:lnTo>
                  <a:pt x="127777" y="183758"/>
                </a:lnTo>
                <a:lnTo>
                  <a:pt x="159129" y="151304"/>
                </a:lnTo>
                <a:lnTo>
                  <a:pt x="193259" y="121493"/>
                </a:lnTo>
                <a:lnTo>
                  <a:pt x="229976" y="94507"/>
                </a:lnTo>
                <a:lnTo>
                  <a:pt x="269087" y="70527"/>
                </a:lnTo>
                <a:lnTo>
                  <a:pt x="310402" y="49736"/>
                </a:lnTo>
                <a:lnTo>
                  <a:pt x="353727" y="32317"/>
                </a:lnTo>
                <a:lnTo>
                  <a:pt x="398872" y="18452"/>
                </a:lnTo>
                <a:lnTo>
                  <a:pt x="445645" y="8322"/>
                </a:lnTo>
                <a:lnTo>
                  <a:pt x="493853" y="2110"/>
                </a:lnTo>
                <a:lnTo>
                  <a:pt x="543306" y="0"/>
                </a:lnTo>
                <a:lnTo>
                  <a:pt x="592758" y="2110"/>
                </a:lnTo>
                <a:lnTo>
                  <a:pt x="640966" y="8322"/>
                </a:lnTo>
                <a:lnTo>
                  <a:pt x="687739" y="18452"/>
                </a:lnTo>
                <a:lnTo>
                  <a:pt x="732884" y="32317"/>
                </a:lnTo>
                <a:lnTo>
                  <a:pt x="776209" y="49736"/>
                </a:lnTo>
                <a:lnTo>
                  <a:pt x="817524" y="70527"/>
                </a:lnTo>
                <a:lnTo>
                  <a:pt x="856635" y="94507"/>
                </a:lnTo>
                <a:lnTo>
                  <a:pt x="893352" y="121493"/>
                </a:lnTo>
                <a:lnTo>
                  <a:pt x="927482" y="151304"/>
                </a:lnTo>
                <a:lnTo>
                  <a:pt x="958834" y="183758"/>
                </a:lnTo>
                <a:lnTo>
                  <a:pt x="987215" y="218671"/>
                </a:lnTo>
                <a:lnTo>
                  <a:pt x="1012435" y="255862"/>
                </a:lnTo>
                <a:lnTo>
                  <a:pt x="1034301" y="295149"/>
                </a:lnTo>
                <a:lnTo>
                  <a:pt x="1052621" y="336349"/>
                </a:lnTo>
                <a:lnTo>
                  <a:pt x="1067204" y="379280"/>
                </a:lnTo>
                <a:lnTo>
                  <a:pt x="1077858" y="423759"/>
                </a:lnTo>
                <a:lnTo>
                  <a:pt x="1084391" y="469605"/>
                </a:lnTo>
                <a:lnTo>
                  <a:pt x="1086611" y="516635"/>
                </a:lnTo>
                <a:lnTo>
                  <a:pt x="1084391" y="563666"/>
                </a:lnTo>
                <a:lnTo>
                  <a:pt x="1077858" y="609512"/>
                </a:lnTo>
                <a:lnTo>
                  <a:pt x="1067204" y="653991"/>
                </a:lnTo>
                <a:lnTo>
                  <a:pt x="1052621" y="696922"/>
                </a:lnTo>
                <a:lnTo>
                  <a:pt x="1034301" y="738122"/>
                </a:lnTo>
                <a:lnTo>
                  <a:pt x="1012435" y="777409"/>
                </a:lnTo>
                <a:lnTo>
                  <a:pt x="987215" y="814600"/>
                </a:lnTo>
                <a:lnTo>
                  <a:pt x="958834" y="849513"/>
                </a:lnTo>
                <a:lnTo>
                  <a:pt x="927482" y="881967"/>
                </a:lnTo>
                <a:lnTo>
                  <a:pt x="893352" y="911778"/>
                </a:lnTo>
                <a:lnTo>
                  <a:pt x="856635" y="938764"/>
                </a:lnTo>
                <a:lnTo>
                  <a:pt x="817524" y="962744"/>
                </a:lnTo>
                <a:lnTo>
                  <a:pt x="776209" y="983535"/>
                </a:lnTo>
                <a:lnTo>
                  <a:pt x="732884" y="1000954"/>
                </a:lnTo>
                <a:lnTo>
                  <a:pt x="687739" y="1014819"/>
                </a:lnTo>
                <a:lnTo>
                  <a:pt x="640966" y="1024949"/>
                </a:lnTo>
                <a:lnTo>
                  <a:pt x="592758" y="1031161"/>
                </a:lnTo>
                <a:lnTo>
                  <a:pt x="543306" y="1033271"/>
                </a:lnTo>
                <a:lnTo>
                  <a:pt x="493853" y="1031161"/>
                </a:lnTo>
                <a:lnTo>
                  <a:pt x="445645" y="1024949"/>
                </a:lnTo>
                <a:lnTo>
                  <a:pt x="398872" y="1014819"/>
                </a:lnTo>
                <a:lnTo>
                  <a:pt x="353727" y="1000954"/>
                </a:lnTo>
                <a:lnTo>
                  <a:pt x="310402" y="983535"/>
                </a:lnTo>
                <a:lnTo>
                  <a:pt x="269087" y="962744"/>
                </a:lnTo>
                <a:lnTo>
                  <a:pt x="229976" y="938764"/>
                </a:lnTo>
                <a:lnTo>
                  <a:pt x="193259" y="911778"/>
                </a:lnTo>
                <a:lnTo>
                  <a:pt x="159129" y="881967"/>
                </a:lnTo>
                <a:lnTo>
                  <a:pt x="127777" y="849513"/>
                </a:lnTo>
                <a:lnTo>
                  <a:pt x="99396" y="814600"/>
                </a:lnTo>
                <a:lnTo>
                  <a:pt x="74176" y="777409"/>
                </a:lnTo>
                <a:lnTo>
                  <a:pt x="52310" y="738122"/>
                </a:lnTo>
                <a:lnTo>
                  <a:pt x="33990" y="696922"/>
                </a:lnTo>
                <a:lnTo>
                  <a:pt x="19407" y="653991"/>
                </a:lnTo>
                <a:lnTo>
                  <a:pt x="8753" y="609512"/>
                </a:lnTo>
                <a:lnTo>
                  <a:pt x="2220" y="563666"/>
                </a:lnTo>
                <a:lnTo>
                  <a:pt x="0" y="516635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7952" y="1783079"/>
            <a:ext cx="769619" cy="7071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33855" y="1499616"/>
            <a:ext cx="167005" cy="259715"/>
          </a:xfrm>
          <a:custGeom>
            <a:avLst/>
            <a:gdLst/>
            <a:ahLst/>
            <a:cxnLst/>
            <a:rect l="l" t="t" r="r" b="b"/>
            <a:pathLst>
              <a:path w="167005" h="259714">
                <a:moveTo>
                  <a:pt x="0" y="259714"/>
                </a:moveTo>
                <a:lnTo>
                  <a:pt x="167005" y="0"/>
                </a:lnTo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64585" y="3190494"/>
            <a:ext cx="3169920" cy="963294"/>
          </a:xfrm>
          <a:custGeom>
            <a:avLst/>
            <a:gdLst/>
            <a:ahLst/>
            <a:cxnLst/>
            <a:rect l="l" t="t" r="r" b="b"/>
            <a:pathLst>
              <a:path w="3169920" h="963295">
                <a:moveTo>
                  <a:pt x="0" y="160527"/>
                </a:moveTo>
                <a:lnTo>
                  <a:pt x="8184" y="109793"/>
                </a:lnTo>
                <a:lnTo>
                  <a:pt x="30975" y="65727"/>
                </a:lnTo>
                <a:lnTo>
                  <a:pt x="65727" y="30975"/>
                </a:lnTo>
                <a:lnTo>
                  <a:pt x="109793" y="8184"/>
                </a:lnTo>
                <a:lnTo>
                  <a:pt x="160527" y="0"/>
                </a:lnTo>
                <a:lnTo>
                  <a:pt x="3009391" y="0"/>
                </a:lnTo>
                <a:lnTo>
                  <a:pt x="3060126" y="8184"/>
                </a:lnTo>
                <a:lnTo>
                  <a:pt x="3104192" y="30975"/>
                </a:lnTo>
                <a:lnTo>
                  <a:pt x="3138944" y="65727"/>
                </a:lnTo>
                <a:lnTo>
                  <a:pt x="3161735" y="109793"/>
                </a:lnTo>
                <a:lnTo>
                  <a:pt x="3169919" y="160527"/>
                </a:lnTo>
                <a:lnTo>
                  <a:pt x="3169919" y="802639"/>
                </a:lnTo>
                <a:lnTo>
                  <a:pt x="3161735" y="853374"/>
                </a:lnTo>
                <a:lnTo>
                  <a:pt x="3138944" y="897440"/>
                </a:lnTo>
                <a:lnTo>
                  <a:pt x="3104192" y="932192"/>
                </a:lnTo>
                <a:lnTo>
                  <a:pt x="3060126" y="954983"/>
                </a:lnTo>
                <a:lnTo>
                  <a:pt x="3009391" y="963167"/>
                </a:lnTo>
                <a:lnTo>
                  <a:pt x="160527" y="963167"/>
                </a:lnTo>
                <a:lnTo>
                  <a:pt x="109793" y="954983"/>
                </a:lnTo>
                <a:lnTo>
                  <a:pt x="65727" y="932192"/>
                </a:lnTo>
                <a:lnTo>
                  <a:pt x="30975" y="897440"/>
                </a:lnTo>
                <a:lnTo>
                  <a:pt x="8184" y="853374"/>
                </a:lnTo>
                <a:lnTo>
                  <a:pt x="0" y="802639"/>
                </a:lnTo>
                <a:lnTo>
                  <a:pt x="0" y="160527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42409" y="788669"/>
            <a:ext cx="221615" cy="0"/>
          </a:xfrm>
          <a:custGeom>
            <a:avLst/>
            <a:gdLst/>
            <a:ahLst/>
            <a:cxnLst/>
            <a:rect l="l" t="t" r="r" b="b"/>
            <a:pathLst>
              <a:path w="221614">
                <a:moveTo>
                  <a:pt x="0" y="0"/>
                </a:moveTo>
                <a:lnTo>
                  <a:pt x="221361" y="0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57294" y="563118"/>
            <a:ext cx="2615565" cy="449580"/>
          </a:xfrm>
          <a:custGeom>
            <a:avLst/>
            <a:gdLst/>
            <a:ahLst/>
            <a:cxnLst/>
            <a:rect l="l" t="t" r="r" b="b"/>
            <a:pathLst>
              <a:path w="2615565" h="449580">
                <a:moveTo>
                  <a:pt x="0" y="74930"/>
                </a:moveTo>
                <a:lnTo>
                  <a:pt x="5885" y="45755"/>
                </a:lnTo>
                <a:lnTo>
                  <a:pt x="21939" y="21939"/>
                </a:lnTo>
                <a:lnTo>
                  <a:pt x="45755" y="5885"/>
                </a:lnTo>
                <a:lnTo>
                  <a:pt x="74929" y="0"/>
                </a:lnTo>
                <a:lnTo>
                  <a:pt x="2540254" y="0"/>
                </a:lnTo>
                <a:lnTo>
                  <a:pt x="2569428" y="5885"/>
                </a:lnTo>
                <a:lnTo>
                  <a:pt x="2593244" y="21939"/>
                </a:lnTo>
                <a:lnTo>
                  <a:pt x="2609298" y="45755"/>
                </a:lnTo>
                <a:lnTo>
                  <a:pt x="2615183" y="74930"/>
                </a:lnTo>
                <a:lnTo>
                  <a:pt x="2615183" y="374650"/>
                </a:lnTo>
                <a:lnTo>
                  <a:pt x="2609298" y="403824"/>
                </a:lnTo>
                <a:lnTo>
                  <a:pt x="2593244" y="427640"/>
                </a:lnTo>
                <a:lnTo>
                  <a:pt x="2569428" y="443694"/>
                </a:lnTo>
                <a:lnTo>
                  <a:pt x="2540254" y="449580"/>
                </a:lnTo>
                <a:lnTo>
                  <a:pt x="74929" y="449580"/>
                </a:lnTo>
                <a:lnTo>
                  <a:pt x="45755" y="443694"/>
                </a:lnTo>
                <a:lnTo>
                  <a:pt x="21939" y="427640"/>
                </a:lnTo>
                <a:lnTo>
                  <a:pt x="5885" y="403824"/>
                </a:lnTo>
                <a:lnTo>
                  <a:pt x="0" y="374650"/>
                </a:lnTo>
                <a:lnTo>
                  <a:pt x="0" y="74930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455414" y="630123"/>
            <a:ext cx="23539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10" dirty="0">
                <a:solidFill>
                  <a:srgbClr val="2E5496"/>
                </a:solidFill>
                <a:latin typeface="Verdana"/>
                <a:cs typeface="Verdana"/>
              </a:rPr>
              <a:t>FUNCIONALIDADES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14222" y="4207002"/>
            <a:ext cx="1082040" cy="1022985"/>
          </a:xfrm>
          <a:custGeom>
            <a:avLst/>
            <a:gdLst/>
            <a:ahLst/>
            <a:cxnLst/>
            <a:rect l="l" t="t" r="r" b="b"/>
            <a:pathLst>
              <a:path w="1082039" h="1022985">
                <a:moveTo>
                  <a:pt x="0" y="511302"/>
                </a:moveTo>
                <a:lnTo>
                  <a:pt x="2211" y="464753"/>
                </a:lnTo>
                <a:lnTo>
                  <a:pt x="8716" y="419378"/>
                </a:lnTo>
                <a:lnTo>
                  <a:pt x="19326" y="375355"/>
                </a:lnTo>
                <a:lnTo>
                  <a:pt x="33848" y="332866"/>
                </a:lnTo>
                <a:lnTo>
                  <a:pt x="52091" y="292091"/>
                </a:lnTo>
                <a:lnTo>
                  <a:pt x="73866" y="253209"/>
                </a:lnTo>
                <a:lnTo>
                  <a:pt x="98979" y="216402"/>
                </a:lnTo>
                <a:lnTo>
                  <a:pt x="127242" y="181850"/>
                </a:lnTo>
                <a:lnTo>
                  <a:pt x="158462" y="149732"/>
                </a:lnTo>
                <a:lnTo>
                  <a:pt x="192449" y="120230"/>
                </a:lnTo>
                <a:lnTo>
                  <a:pt x="229011" y="93524"/>
                </a:lnTo>
                <a:lnTo>
                  <a:pt x="267958" y="69793"/>
                </a:lnTo>
                <a:lnTo>
                  <a:pt x="309099" y="49219"/>
                </a:lnTo>
                <a:lnTo>
                  <a:pt x="352242" y="31981"/>
                </a:lnTo>
                <a:lnTo>
                  <a:pt x="397196" y="18259"/>
                </a:lnTo>
                <a:lnTo>
                  <a:pt x="443772" y="8235"/>
                </a:lnTo>
                <a:lnTo>
                  <a:pt x="491776" y="2088"/>
                </a:lnTo>
                <a:lnTo>
                  <a:pt x="541019" y="0"/>
                </a:lnTo>
                <a:lnTo>
                  <a:pt x="590268" y="2088"/>
                </a:lnTo>
                <a:lnTo>
                  <a:pt x="638277" y="8235"/>
                </a:lnTo>
                <a:lnTo>
                  <a:pt x="684856" y="18259"/>
                </a:lnTo>
                <a:lnTo>
                  <a:pt x="729813" y="31981"/>
                </a:lnTo>
                <a:lnTo>
                  <a:pt x="772957" y="49219"/>
                </a:lnTo>
                <a:lnTo>
                  <a:pt x="814098" y="69793"/>
                </a:lnTo>
                <a:lnTo>
                  <a:pt x="853044" y="93524"/>
                </a:lnTo>
                <a:lnTo>
                  <a:pt x="889606" y="120230"/>
                </a:lnTo>
                <a:lnTo>
                  <a:pt x="923591" y="149732"/>
                </a:lnTo>
                <a:lnTo>
                  <a:pt x="954810" y="181850"/>
                </a:lnTo>
                <a:lnTo>
                  <a:pt x="983070" y="216402"/>
                </a:lnTo>
                <a:lnTo>
                  <a:pt x="1008182" y="253209"/>
                </a:lnTo>
                <a:lnTo>
                  <a:pt x="1029954" y="292091"/>
                </a:lnTo>
                <a:lnTo>
                  <a:pt x="1048196" y="332866"/>
                </a:lnTo>
                <a:lnTo>
                  <a:pt x="1062716" y="375355"/>
                </a:lnTo>
                <a:lnTo>
                  <a:pt x="1073324" y="419378"/>
                </a:lnTo>
                <a:lnTo>
                  <a:pt x="1079829" y="464753"/>
                </a:lnTo>
                <a:lnTo>
                  <a:pt x="1082040" y="511302"/>
                </a:lnTo>
                <a:lnTo>
                  <a:pt x="1079829" y="557831"/>
                </a:lnTo>
                <a:lnTo>
                  <a:pt x="1073324" y="603192"/>
                </a:lnTo>
                <a:lnTo>
                  <a:pt x="1062716" y="647204"/>
                </a:lnTo>
                <a:lnTo>
                  <a:pt x="1048196" y="689686"/>
                </a:lnTo>
                <a:lnTo>
                  <a:pt x="1029954" y="730457"/>
                </a:lnTo>
                <a:lnTo>
                  <a:pt x="1008182" y="769337"/>
                </a:lnTo>
                <a:lnTo>
                  <a:pt x="983070" y="806145"/>
                </a:lnTo>
                <a:lnTo>
                  <a:pt x="954810" y="840701"/>
                </a:lnTo>
                <a:lnTo>
                  <a:pt x="923591" y="872823"/>
                </a:lnTo>
                <a:lnTo>
                  <a:pt x="889606" y="902331"/>
                </a:lnTo>
                <a:lnTo>
                  <a:pt x="853044" y="929044"/>
                </a:lnTo>
                <a:lnTo>
                  <a:pt x="814098" y="952782"/>
                </a:lnTo>
                <a:lnTo>
                  <a:pt x="772957" y="973363"/>
                </a:lnTo>
                <a:lnTo>
                  <a:pt x="729813" y="990608"/>
                </a:lnTo>
                <a:lnTo>
                  <a:pt x="684856" y="1004335"/>
                </a:lnTo>
                <a:lnTo>
                  <a:pt x="638277" y="1014364"/>
                </a:lnTo>
                <a:lnTo>
                  <a:pt x="590268" y="1020513"/>
                </a:lnTo>
                <a:lnTo>
                  <a:pt x="541019" y="1022604"/>
                </a:lnTo>
                <a:lnTo>
                  <a:pt x="491776" y="1020513"/>
                </a:lnTo>
                <a:lnTo>
                  <a:pt x="443772" y="1014364"/>
                </a:lnTo>
                <a:lnTo>
                  <a:pt x="397196" y="1004335"/>
                </a:lnTo>
                <a:lnTo>
                  <a:pt x="352242" y="990608"/>
                </a:lnTo>
                <a:lnTo>
                  <a:pt x="309099" y="973363"/>
                </a:lnTo>
                <a:lnTo>
                  <a:pt x="267958" y="952782"/>
                </a:lnTo>
                <a:lnTo>
                  <a:pt x="229011" y="929044"/>
                </a:lnTo>
                <a:lnTo>
                  <a:pt x="192449" y="902331"/>
                </a:lnTo>
                <a:lnTo>
                  <a:pt x="158462" y="872823"/>
                </a:lnTo>
                <a:lnTo>
                  <a:pt x="127242" y="840701"/>
                </a:lnTo>
                <a:lnTo>
                  <a:pt x="98979" y="806145"/>
                </a:lnTo>
                <a:lnTo>
                  <a:pt x="73866" y="769337"/>
                </a:lnTo>
                <a:lnTo>
                  <a:pt x="52091" y="730457"/>
                </a:lnTo>
                <a:lnTo>
                  <a:pt x="33848" y="689686"/>
                </a:lnTo>
                <a:lnTo>
                  <a:pt x="19326" y="647204"/>
                </a:lnTo>
                <a:lnTo>
                  <a:pt x="8716" y="603192"/>
                </a:lnTo>
                <a:lnTo>
                  <a:pt x="2211" y="557831"/>
                </a:lnTo>
                <a:lnTo>
                  <a:pt x="0" y="511302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57300" y="4398264"/>
            <a:ext cx="589788" cy="5699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40765" y="5302758"/>
            <a:ext cx="15195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solidFill>
                  <a:srgbClr val="2E5496"/>
                </a:solidFill>
                <a:latin typeface="Verdana"/>
                <a:cs typeface="Verdana"/>
              </a:rPr>
              <a:t>REPRESENTACIÓN  </a:t>
            </a:r>
            <a:r>
              <a:rPr sz="800" spc="15" dirty="0">
                <a:solidFill>
                  <a:srgbClr val="2E5496"/>
                </a:solidFill>
                <a:latin typeface="Verdana"/>
                <a:cs typeface="Verdana"/>
              </a:rPr>
              <a:t>CARTOGRÁFICA  </a:t>
            </a:r>
            <a:r>
              <a:rPr sz="800" spc="5" dirty="0">
                <a:solidFill>
                  <a:srgbClr val="2E5496"/>
                </a:solidFill>
                <a:latin typeface="Verdana"/>
                <a:cs typeface="Verdana"/>
              </a:rPr>
              <a:t>INTERACTIVA</a:t>
            </a:r>
            <a:r>
              <a:rPr sz="800" spc="-9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DE</a:t>
            </a:r>
            <a:r>
              <a:rPr sz="800" spc="-7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25" dirty="0">
                <a:solidFill>
                  <a:srgbClr val="2E5496"/>
                </a:solidFill>
                <a:latin typeface="Verdana"/>
                <a:cs typeface="Verdana"/>
              </a:rPr>
              <a:t>LA</a:t>
            </a:r>
            <a:r>
              <a:rPr sz="800" spc="-9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15" dirty="0">
                <a:solidFill>
                  <a:srgbClr val="2E5496"/>
                </a:solidFill>
                <a:latin typeface="Verdana"/>
                <a:cs typeface="Verdana"/>
              </a:rPr>
              <a:t>FINCA</a:t>
            </a:r>
            <a:r>
              <a:rPr sz="800" spc="-7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5" dirty="0">
                <a:solidFill>
                  <a:srgbClr val="2E5496"/>
                </a:solidFill>
                <a:latin typeface="Verdana"/>
                <a:cs typeface="Verdana"/>
              </a:rPr>
              <a:t>Y 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DE </a:t>
            </a:r>
            <a:r>
              <a:rPr sz="800" spc="5" dirty="0">
                <a:solidFill>
                  <a:srgbClr val="2E5496"/>
                </a:solidFill>
                <a:latin typeface="Verdana"/>
                <a:cs typeface="Verdana"/>
              </a:rPr>
              <a:t>DATOS </a:t>
            </a:r>
            <a:r>
              <a:rPr sz="800" dirty="0">
                <a:solidFill>
                  <a:srgbClr val="2E5496"/>
                </a:solidFill>
                <a:latin typeface="Verdana"/>
                <a:cs typeface="Verdana"/>
              </a:rPr>
              <a:t>CATASTRALES,  </a:t>
            </a:r>
            <a:r>
              <a:rPr sz="800" spc="-10" dirty="0">
                <a:solidFill>
                  <a:srgbClr val="2E5496"/>
                </a:solidFill>
                <a:latin typeface="Verdana"/>
                <a:cs typeface="Verdana"/>
              </a:rPr>
              <a:t>SIGPAC, </a:t>
            </a:r>
            <a:r>
              <a:rPr sz="800" spc="5" dirty="0">
                <a:solidFill>
                  <a:srgbClr val="2E5496"/>
                </a:solidFill>
                <a:latin typeface="Verdana"/>
                <a:cs typeface="Verdana"/>
              </a:rPr>
              <a:t>INUNDABILIDAD  </a:t>
            </a:r>
            <a:r>
              <a:rPr sz="800" spc="-10" dirty="0">
                <a:solidFill>
                  <a:srgbClr val="2E5496"/>
                </a:solidFill>
                <a:latin typeface="Verdana"/>
                <a:cs typeface="Verdana"/>
              </a:rPr>
              <a:t>ETC.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37766" y="3949446"/>
            <a:ext cx="1226820" cy="407670"/>
          </a:xfrm>
          <a:custGeom>
            <a:avLst/>
            <a:gdLst/>
            <a:ahLst/>
            <a:cxnLst/>
            <a:rect l="l" t="t" r="r" b="b"/>
            <a:pathLst>
              <a:path w="1226820" h="407670">
                <a:moveTo>
                  <a:pt x="1226565" y="0"/>
                </a:moveTo>
                <a:lnTo>
                  <a:pt x="0" y="407542"/>
                </a:lnTo>
              </a:path>
            </a:pathLst>
          </a:custGeom>
          <a:ln w="28955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66288" y="4916423"/>
            <a:ext cx="373379" cy="3733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36520" y="5052059"/>
            <a:ext cx="414528" cy="4602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34589" y="4653534"/>
            <a:ext cx="1080770" cy="1022985"/>
          </a:xfrm>
          <a:custGeom>
            <a:avLst/>
            <a:gdLst/>
            <a:ahLst/>
            <a:cxnLst/>
            <a:rect l="l" t="t" r="r" b="b"/>
            <a:pathLst>
              <a:path w="1080770" h="1022985">
                <a:moveTo>
                  <a:pt x="0" y="511302"/>
                </a:moveTo>
                <a:lnTo>
                  <a:pt x="2208" y="464772"/>
                </a:lnTo>
                <a:lnTo>
                  <a:pt x="8706" y="419411"/>
                </a:lnTo>
                <a:lnTo>
                  <a:pt x="19302" y="375399"/>
                </a:lnTo>
                <a:lnTo>
                  <a:pt x="33806" y="332917"/>
                </a:lnTo>
                <a:lnTo>
                  <a:pt x="52026" y="292146"/>
                </a:lnTo>
                <a:lnTo>
                  <a:pt x="73772" y="253266"/>
                </a:lnTo>
                <a:lnTo>
                  <a:pt x="98854" y="216458"/>
                </a:lnTo>
                <a:lnTo>
                  <a:pt x="127079" y="181902"/>
                </a:lnTo>
                <a:lnTo>
                  <a:pt x="158257" y="149780"/>
                </a:lnTo>
                <a:lnTo>
                  <a:pt x="192198" y="120272"/>
                </a:lnTo>
                <a:lnTo>
                  <a:pt x="228710" y="93559"/>
                </a:lnTo>
                <a:lnTo>
                  <a:pt x="267603" y="69821"/>
                </a:lnTo>
                <a:lnTo>
                  <a:pt x="308685" y="49240"/>
                </a:lnTo>
                <a:lnTo>
                  <a:pt x="351765" y="31995"/>
                </a:lnTo>
                <a:lnTo>
                  <a:pt x="396654" y="18268"/>
                </a:lnTo>
                <a:lnTo>
                  <a:pt x="443159" y="8239"/>
                </a:lnTo>
                <a:lnTo>
                  <a:pt x="491091" y="2090"/>
                </a:lnTo>
                <a:lnTo>
                  <a:pt x="540258" y="0"/>
                </a:lnTo>
                <a:lnTo>
                  <a:pt x="589424" y="2090"/>
                </a:lnTo>
                <a:lnTo>
                  <a:pt x="637356" y="8239"/>
                </a:lnTo>
                <a:lnTo>
                  <a:pt x="683861" y="18268"/>
                </a:lnTo>
                <a:lnTo>
                  <a:pt x="728750" y="31995"/>
                </a:lnTo>
                <a:lnTo>
                  <a:pt x="771830" y="49240"/>
                </a:lnTo>
                <a:lnTo>
                  <a:pt x="812912" y="69821"/>
                </a:lnTo>
                <a:lnTo>
                  <a:pt x="851805" y="93559"/>
                </a:lnTo>
                <a:lnTo>
                  <a:pt x="888317" y="120272"/>
                </a:lnTo>
                <a:lnTo>
                  <a:pt x="922258" y="149780"/>
                </a:lnTo>
                <a:lnTo>
                  <a:pt x="953436" y="181902"/>
                </a:lnTo>
                <a:lnTo>
                  <a:pt x="981661" y="216458"/>
                </a:lnTo>
                <a:lnTo>
                  <a:pt x="1006743" y="253266"/>
                </a:lnTo>
                <a:lnTo>
                  <a:pt x="1028489" y="292146"/>
                </a:lnTo>
                <a:lnTo>
                  <a:pt x="1046709" y="332917"/>
                </a:lnTo>
                <a:lnTo>
                  <a:pt x="1061213" y="375399"/>
                </a:lnTo>
                <a:lnTo>
                  <a:pt x="1071809" y="419411"/>
                </a:lnTo>
                <a:lnTo>
                  <a:pt x="1078307" y="464772"/>
                </a:lnTo>
                <a:lnTo>
                  <a:pt x="1080515" y="511302"/>
                </a:lnTo>
                <a:lnTo>
                  <a:pt x="1078307" y="557831"/>
                </a:lnTo>
                <a:lnTo>
                  <a:pt x="1071809" y="603192"/>
                </a:lnTo>
                <a:lnTo>
                  <a:pt x="1061213" y="647204"/>
                </a:lnTo>
                <a:lnTo>
                  <a:pt x="1046709" y="689686"/>
                </a:lnTo>
                <a:lnTo>
                  <a:pt x="1028489" y="730457"/>
                </a:lnTo>
                <a:lnTo>
                  <a:pt x="1006743" y="769337"/>
                </a:lnTo>
                <a:lnTo>
                  <a:pt x="981661" y="806145"/>
                </a:lnTo>
                <a:lnTo>
                  <a:pt x="953436" y="840701"/>
                </a:lnTo>
                <a:lnTo>
                  <a:pt x="922258" y="872823"/>
                </a:lnTo>
                <a:lnTo>
                  <a:pt x="888317" y="902331"/>
                </a:lnTo>
                <a:lnTo>
                  <a:pt x="851805" y="929044"/>
                </a:lnTo>
                <a:lnTo>
                  <a:pt x="812912" y="952782"/>
                </a:lnTo>
                <a:lnTo>
                  <a:pt x="771830" y="973363"/>
                </a:lnTo>
                <a:lnTo>
                  <a:pt x="728750" y="990608"/>
                </a:lnTo>
                <a:lnTo>
                  <a:pt x="683861" y="1004335"/>
                </a:lnTo>
                <a:lnTo>
                  <a:pt x="637356" y="1014364"/>
                </a:lnTo>
                <a:lnTo>
                  <a:pt x="589424" y="1020513"/>
                </a:lnTo>
                <a:lnTo>
                  <a:pt x="540258" y="1022604"/>
                </a:lnTo>
                <a:lnTo>
                  <a:pt x="491091" y="1020513"/>
                </a:lnTo>
                <a:lnTo>
                  <a:pt x="443159" y="1014364"/>
                </a:lnTo>
                <a:lnTo>
                  <a:pt x="396654" y="1004335"/>
                </a:lnTo>
                <a:lnTo>
                  <a:pt x="351765" y="990608"/>
                </a:lnTo>
                <a:lnTo>
                  <a:pt x="308685" y="973363"/>
                </a:lnTo>
                <a:lnTo>
                  <a:pt x="267603" y="952782"/>
                </a:lnTo>
                <a:lnTo>
                  <a:pt x="228710" y="929044"/>
                </a:lnTo>
                <a:lnTo>
                  <a:pt x="192198" y="902331"/>
                </a:lnTo>
                <a:lnTo>
                  <a:pt x="158257" y="872823"/>
                </a:lnTo>
                <a:lnTo>
                  <a:pt x="127079" y="840701"/>
                </a:lnTo>
                <a:lnTo>
                  <a:pt x="98854" y="806145"/>
                </a:lnTo>
                <a:lnTo>
                  <a:pt x="73772" y="769337"/>
                </a:lnTo>
                <a:lnTo>
                  <a:pt x="52026" y="730457"/>
                </a:lnTo>
                <a:lnTo>
                  <a:pt x="33806" y="689686"/>
                </a:lnTo>
                <a:lnTo>
                  <a:pt x="19302" y="647204"/>
                </a:lnTo>
                <a:lnTo>
                  <a:pt x="8706" y="603192"/>
                </a:lnTo>
                <a:lnTo>
                  <a:pt x="2208" y="557831"/>
                </a:lnTo>
                <a:lnTo>
                  <a:pt x="0" y="511302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284857" y="5798616"/>
            <a:ext cx="13925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790" marR="5080" indent="-212725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solidFill>
                  <a:srgbClr val="2E5496"/>
                </a:solidFill>
                <a:latin typeface="Verdana"/>
                <a:cs typeface="Verdana"/>
              </a:rPr>
              <a:t>CONSULTA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DE</a:t>
            </a:r>
            <a:r>
              <a:rPr sz="800" spc="-19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2E5496"/>
                </a:solidFill>
                <a:latin typeface="Verdana"/>
                <a:cs typeface="Verdana"/>
              </a:rPr>
              <a:t>PREVISIÓN  </a:t>
            </a:r>
            <a:r>
              <a:rPr sz="800" spc="20" dirty="0">
                <a:solidFill>
                  <a:srgbClr val="2E5496"/>
                </a:solidFill>
                <a:latin typeface="Verdana"/>
                <a:cs typeface="Verdana"/>
              </a:rPr>
              <a:t>METEOROLÓGICA</a:t>
            </a:r>
            <a:endParaRPr sz="800">
              <a:latin typeface="Verdana"/>
              <a:cs typeface="Verdana"/>
            </a:endParaRPr>
          </a:p>
          <a:p>
            <a:pPr marL="43180">
              <a:lnSpc>
                <a:spcPct val="100000"/>
              </a:lnSpc>
              <a:spcBef>
                <a:spcPts val="5"/>
              </a:spcBef>
            </a:pPr>
            <a:r>
              <a:rPr sz="800" spc="5" dirty="0">
                <a:solidFill>
                  <a:srgbClr val="2E5496"/>
                </a:solidFill>
                <a:latin typeface="Verdana"/>
                <a:cs typeface="Verdana"/>
              </a:rPr>
              <a:t>Y </a:t>
            </a:r>
            <a:r>
              <a:rPr sz="800" spc="35" dirty="0">
                <a:solidFill>
                  <a:srgbClr val="2E5496"/>
                </a:solidFill>
                <a:latin typeface="Verdana"/>
                <a:cs typeface="Verdana"/>
              </a:rPr>
              <a:t>ALMACENAMIENTO</a:t>
            </a:r>
            <a:r>
              <a:rPr sz="800" spc="-18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DE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73604" y="6164376"/>
            <a:ext cx="16160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solidFill>
                  <a:srgbClr val="2E5496"/>
                </a:solidFill>
                <a:latin typeface="Verdana"/>
                <a:cs typeface="Verdana"/>
              </a:rPr>
              <a:t>DATOS </a:t>
            </a:r>
            <a:r>
              <a:rPr sz="800" spc="-15" dirty="0">
                <a:solidFill>
                  <a:srgbClr val="2E5496"/>
                </a:solidFill>
                <a:latin typeface="Verdana"/>
                <a:cs typeface="Verdana"/>
              </a:rPr>
              <a:t>HISTÓRICOS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DE</a:t>
            </a:r>
            <a:r>
              <a:rPr sz="800" spc="-19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20" dirty="0">
                <a:solidFill>
                  <a:srgbClr val="2E5496"/>
                </a:solidFill>
                <a:latin typeface="Verdana"/>
                <a:cs typeface="Verdana"/>
              </a:rPr>
              <a:t>CLIMA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975610" y="4153661"/>
            <a:ext cx="549910" cy="500380"/>
          </a:xfrm>
          <a:custGeom>
            <a:avLst/>
            <a:gdLst/>
            <a:ahLst/>
            <a:cxnLst/>
            <a:rect l="l" t="t" r="r" b="b"/>
            <a:pathLst>
              <a:path w="549910" h="500379">
                <a:moveTo>
                  <a:pt x="549910" y="0"/>
                </a:moveTo>
                <a:lnTo>
                  <a:pt x="0" y="500252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61688" y="5100828"/>
            <a:ext cx="531876" cy="5318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39640" y="4823459"/>
            <a:ext cx="368808" cy="3627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22241" y="4717541"/>
            <a:ext cx="1082040" cy="1021080"/>
          </a:xfrm>
          <a:custGeom>
            <a:avLst/>
            <a:gdLst/>
            <a:ahLst/>
            <a:cxnLst/>
            <a:rect l="l" t="t" r="r" b="b"/>
            <a:pathLst>
              <a:path w="1082039" h="1021079">
                <a:moveTo>
                  <a:pt x="0" y="510539"/>
                </a:moveTo>
                <a:lnTo>
                  <a:pt x="2210" y="464073"/>
                </a:lnTo>
                <a:lnTo>
                  <a:pt x="8715" y="418775"/>
                </a:lnTo>
                <a:lnTo>
                  <a:pt x="19323" y="374826"/>
                </a:lnTo>
                <a:lnTo>
                  <a:pt x="33843" y="332405"/>
                </a:lnTo>
                <a:lnTo>
                  <a:pt x="52085" y="291693"/>
                </a:lnTo>
                <a:lnTo>
                  <a:pt x="73857" y="252871"/>
                </a:lnTo>
                <a:lnTo>
                  <a:pt x="98969" y="216118"/>
                </a:lnTo>
                <a:lnTo>
                  <a:pt x="127229" y="181615"/>
                </a:lnTo>
                <a:lnTo>
                  <a:pt x="158448" y="149542"/>
                </a:lnTo>
                <a:lnTo>
                  <a:pt x="192433" y="120080"/>
                </a:lnTo>
                <a:lnTo>
                  <a:pt x="228995" y="93409"/>
                </a:lnTo>
                <a:lnTo>
                  <a:pt x="267941" y="69708"/>
                </a:lnTo>
                <a:lnTo>
                  <a:pt x="309082" y="49160"/>
                </a:lnTo>
                <a:lnTo>
                  <a:pt x="352226" y="31943"/>
                </a:lnTo>
                <a:lnTo>
                  <a:pt x="397183" y="18238"/>
                </a:lnTo>
                <a:lnTo>
                  <a:pt x="443762" y="8226"/>
                </a:lnTo>
                <a:lnTo>
                  <a:pt x="491771" y="2086"/>
                </a:lnTo>
                <a:lnTo>
                  <a:pt x="541020" y="0"/>
                </a:lnTo>
                <a:lnTo>
                  <a:pt x="590268" y="2086"/>
                </a:lnTo>
                <a:lnTo>
                  <a:pt x="638277" y="8226"/>
                </a:lnTo>
                <a:lnTo>
                  <a:pt x="684856" y="18238"/>
                </a:lnTo>
                <a:lnTo>
                  <a:pt x="729813" y="31943"/>
                </a:lnTo>
                <a:lnTo>
                  <a:pt x="772957" y="49160"/>
                </a:lnTo>
                <a:lnTo>
                  <a:pt x="814098" y="69708"/>
                </a:lnTo>
                <a:lnTo>
                  <a:pt x="853044" y="93409"/>
                </a:lnTo>
                <a:lnTo>
                  <a:pt x="889606" y="120080"/>
                </a:lnTo>
                <a:lnTo>
                  <a:pt x="923591" y="149542"/>
                </a:lnTo>
                <a:lnTo>
                  <a:pt x="954810" y="181615"/>
                </a:lnTo>
                <a:lnTo>
                  <a:pt x="983070" y="216118"/>
                </a:lnTo>
                <a:lnTo>
                  <a:pt x="1008182" y="252871"/>
                </a:lnTo>
                <a:lnTo>
                  <a:pt x="1029954" y="291693"/>
                </a:lnTo>
                <a:lnTo>
                  <a:pt x="1048196" y="332405"/>
                </a:lnTo>
                <a:lnTo>
                  <a:pt x="1062716" y="374826"/>
                </a:lnTo>
                <a:lnTo>
                  <a:pt x="1073324" y="418775"/>
                </a:lnTo>
                <a:lnTo>
                  <a:pt x="1079829" y="464073"/>
                </a:lnTo>
                <a:lnTo>
                  <a:pt x="1082040" y="510539"/>
                </a:lnTo>
                <a:lnTo>
                  <a:pt x="1079829" y="557006"/>
                </a:lnTo>
                <a:lnTo>
                  <a:pt x="1073324" y="602304"/>
                </a:lnTo>
                <a:lnTo>
                  <a:pt x="1062716" y="646253"/>
                </a:lnTo>
                <a:lnTo>
                  <a:pt x="1048196" y="688674"/>
                </a:lnTo>
                <a:lnTo>
                  <a:pt x="1029954" y="729386"/>
                </a:lnTo>
                <a:lnTo>
                  <a:pt x="1008182" y="768208"/>
                </a:lnTo>
                <a:lnTo>
                  <a:pt x="983070" y="804961"/>
                </a:lnTo>
                <a:lnTo>
                  <a:pt x="954810" y="839464"/>
                </a:lnTo>
                <a:lnTo>
                  <a:pt x="923591" y="871537"/>
                </a:lnTo>
                <a:lnTo>
                  <a:pt x="889606" y="900999"/>
                </a:lnTo>
                <a:lnTo>
                  <a:pt x="853044" y="927670"/>
                </a:lnTo>
                <a:lnTo>
                  <a:pt x="814098" y="951371"/>
                </a:lnTo>
                <a:lnTo>
                  <a:pt x="772957" y="971919"/>
                </a:lnTo>
                <a:lnTo>
                  <a:pt x="729813" y="989136"/>
                </a:lnTo>
                <a:lnTo>
                  <a:pt x="684856" y="1002841"/>
                </a:lnTo>
                <a:lnTo>
                  <a:pt x="638277" y="1012853"/>
                </a:lnTo>
                <a:lnTo>
                  <a:pt x="590268" y="1018993"/>
                </a:lnTo>
                <a:lnTo>
                  <a:pt x="541020" y="1021079"/>
                </a:lnTo>
                <a:lnTo>
                  <a:pt x="491771" y="1018993"/>
                </a:lnTo>
                <a:lnTo>
                  <a:pt x="443762" y="1012853"/>
                </a:lnTo>
                <a:lnTo>
                  <a:pt x="397183" y="1002841"/>
                </a:lnTo>
                <a:lnTo>
                  <a:pt x="352226" y="989136"/>
                </a:lnTo>
                <a:lnTo>
                  <a:pt x="309082" y="971919"/>
                </a:lnTo>
                <a:lnTo>
                  <a:pt x="267941" y="951371"/>
                </a:lnTo>
                <a:lnTo>
                  <a:pt x="228995" y="927670"/>
                </a:lnTo>
                <a:lnTo>
                  <a:pt x="192433" y="900999"/>
                </a:lnTo>
                <a:lnTo>
                  <a:pt x="158448" y="871537"/>
                </a:lnTo>
                <a:lnTo>
                  <a:pt x="127229" y="839464"/>
                </a:lnTo>
                <a:lnTo>
                  <a:pt x="98969" y="804961"/>
                </a:lnTo>
                <a:lnTo>
                  <a:pt x="73857" y="768208"/>
                </a:lnTo>
                <a:lnTo>
                  <a:pt x="52085" y="729386"/>
                </a:lnTo>
                <a:lnTo>
                  <a:pt x="33843" y="688674"/>
                </a:lnTo>
                <a:lnTo>
                  <a:pt x="19323" y="646253"/>
                </a:lnTo>
                <a:lnTo>
                  <a:pt x="8715" y="602304"/>
                </a:lnTo>
                <a:lnTo>
                  <a:pt x="2210" y="557006"/>
                </a:lnTo>
                <a:lnTo>
                  <a:pt x="0" y="510539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954526" y="5868720"/>
            <a:ext cx="15386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solidFill>
                  <a:srgbClr val="2E5496"/>
                </a:solidFill>
                <a:latin typeface="Verdana"/>
                <a:cs typeface="Verdana"/>
              </a:rPr>
              <a:t>CONEXIÓN</a:t>
            </a:r>
            <a:r>
              <a:rPr sz="800" spc="-7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45" dirty="0">
                <a:solidFill>
                  <a:srgbClr val="2E5496"/>
                </a:solidFill>
                <a:latin typeface="Verdana"/>
                <a:cs typeface="Verdana"/>
              </a:rPr>
              <a:t>EN</a:t>
            </a:r>
            <a:r>
              <a:rPr sz="800" spc="-6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20" dirty="0">
                <a:solidFill>
                  <a:srgbClr val="2E5496"/>
                </a:solidFill>
                <a:latin typeface="Verdana"/>
                <a:cs typeface="Verdana"/>
              </a:rPr>
              <a:t>TIEMPO</a:t>
            </a:r>
            <a:r>
              <a:rPr sz="800" spc="-8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25" dirty="0">
                <a:solidFill>
                  <a:srgbClr val="2E5496"/>
                </a:solidFill>
                <a:latin typeface="Verdana"/>
                <a:cs typeface="Verdana"/>
              </a:rPr>
              <a:t>REAL  </a:t>
            </a:r>
            <a:r>
              <a:rPr sz="800" spc="45" dirty="0">
                <a:solidFill>
                  <a:srgbClr val="2E5496"/>
                </a:solidFill>
                <a:latin typeface="Verdana"/>
                <a:cs typeface="Verdana"/>
              </a:rPr>
              <a:t>CON </a:t>
            </a:r>
            <a:r>
              <a:rPr sz="800" spc="5" dirty="0">
                <a:solidFill>
                  <a:srgbClr val="2E5496"/>
                </a:solidFill>
                <a:latin typeface="Verdana"/>
                <a:cs typeface="Verdana"/>
              </a:rPr>
              <a:t>DATOS </a:t>
            </a:r>
            <a:r>
              <a:rPr sz="800" spc="30" dirty="0">
                <a:solidFill>
                  <a:srgbClr val="2E5496"/>
                </a:solidFill>
                <a:latin typeface="Verdana"/>
                <a:cs typeface="Verdana"/>
              </a:rPr>
              <a:t>RADAR  </a:t>
            </a:r>
            <a:r>
              <a:rPr sz="800" spc="-5" dirty="0">
                <a:solidFill>
                  <a:srgbClr val="2E5496"/>
                </a:solidFill>
                <a:latin typeface="Verdana"/>
                <a:cs typeface="Verdana"/>
              </a:rPr>
              <a:t>SATELITALES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DE  </a:t>
            </a:r>
            <a:r>
              <a:rPr sz="800" spc="5" dirty="0">
                <a:solidFill>
                  <a:srgbClr val="2E5496"/>
                </a:solidFill>
                <a:latin typeface="Verdana"/>
                <a:cs typeface="Verdana"/>
              </a:rPr>
              <a:t>PRECIPITACIONES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749546" y="4153661"/>
            <a:ext cx="13970" cy="563880"/>
          </a:xfrm>
          <a:custGeom>
            <a:avLst/>
            <a:gdLst/>
            <a:ahLst/>
            <a:cxnLst/>
            <a:rect l="l" t="t" r="r" b="b"/>
            <a:pathLst>
              <a:path w="13970" h="563879">
                <a:moveTo>
                  <a:pt x="0" y="0"/>
                </a:moveTo>
                <a:lnTo>
                  <a:pt x="13969" y="563499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40223" y="5227320"/>
            <a:ext cx="373379" cy="3733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34250" y="3793997"/>
            <a:ext cx="1082040" cy="1022985"/>
          </a:xfrm>
          <a:custGeom>
            <a:avLst/>
            <a:gdLst/>
            <a:ahLst/>
            <a:cxnLst/>
            <a:rect l="l" t="t" r="r" b="b"/>
            <a:pathLst>
              <a:path w="1082040" h="1022985">
                <a:moveTo>
                  <a:pt x="0" y="511301"/>
                </a:moveTo>
                <a:lnTo>
                  <a:pt x="2210" y="464772"/>
                </a:lnTo>
                <a:lnTo>
                  <a:pt x="8715" y="419411"/>
                </a:lnTo>
                <a:lnTo>
                  <a:pt x="19323" y="375399"/>
                </a:lnTo>
                <a:lnTo>
                  <a:pt x="33843" y="332917"/>
                </a:lnTo>
                <a:lnTo>
                  <a:pt x="52085" y="292146"/>
                </a:lnTo>
                <a:lnTo>
                  <a:pt x="73857" y="253266"/>
                </a:lnTo>
                <a:lnTo>
                  <a:pt x="98969" y="216458"/>
                </a:lnTo>
                <a:lnTo>
                  <a:pt x="127229" y="181902"/>
                </a:lnTo>
                <a:lnTo>
                  <a:pt x="158448" y="149780"/>
                </a:lnTo>
                <a:lnTo>
                  <a:pt x="192433" y="120272"/>
                </a:lnTo>
                <a:lnTo>
                  <a:pt x="228995" y="93559"/>
                </a:lnTo>
                <a:lnTo>
                  <a:pt x="267941" y="69821"/>
                </a:lnTo>
                <a:lnTo>
                  <a:pt x="309082" y="49240"/>
                </a:lnTo>
                <a:lnTo>
                  <a:pt x="352226" y="31995"/>
                </a:lnTo>
                <a:lnTo>
                  <a:pt x="397183" y="18268"/>
                </a:lnTo>
                <a:lnTo>
                  <a:pt x="443762" y="8239"/>
                </a:lnTo>
                <a:lnTo>
                  <a:pt x="491771" y="2090"/>
                </a:lnTo>
                <a:lnTo>
                  <a:pt x="541020" y="0"/>
                </a:lnTo>
                <a:lnTo>
                  <a:pt x="590268" y="2090"/>
                </a:lnTo>
                <a:lnTo>
                  <a:pt x="638277" y="8239"/>
                </a:lnTo>
                <a:lnTo>
                  <a:pt x="684856" y="18268"/>
                </a:lnTo>
                <a:lnTo>
                  <a:pt x="729813" y="31995"/>
                </a:lnTo>
                <a:lnTo>
                  <a:pt x="772957" y="49240"/>
                </a:lnTo>
                <a:lnTo>
                  <a:pt x="814098" y="69821"/>
                </a:lnTo>
                <a:lnTo>
                  <a:pt x="853044" y="93559"/>
                </a:lnTo>
                <a:lnTo>
                  <a:pt x="889606" y="120272"/>
                </a:lnTo>
                <a:lnTo>
                  <a:pt x="923591" y="149780"/>
                </a:lnTo>
                <a:lnTo>
                  <a:pt x="954810" y="181902"/>
                </a:lnTo>
                <a:lnTo>
                  <a:pt x="983070" y="216458"/>
                </a:lnTo>
                <a:lnTo>
                  <a:pt x="1008182" y="253266"/>
                </a:lnTo>
                <a:lnTo>
                  <a:pt x="1029954" y="292146"/>
                </a:lnTo>
                <a:lnTo>
                  <a:pt x="1048196" y="332917"/>
                </a:lnTo>
                <a:lnTo>
                  <a:pt x="1062716" y="375399"/>
                </a:lnTo>
                <a:lnTo>
                  <a:pt x="1073324" y="419411"/>
                </a:lnTo>
                <a:lnTo>
                  <a:pt x="1079829" y="464772"/>
                </a:lnTo>
                <a:lnTo>
                  <a:pt x="1082040" y="511301"/>
                </a:lnTo>
                <a:lnTo>
                  <a:pt x="1079829" y="557831"/>
                </a:lnTo>
                <a:lnTo>
                  <a:pt x="1073324" y="603192"/>
                </a:lnTo>
                <a:lnTo>
                  <a:pt x="1062716" y="647204"/>
                </a:lnTo>
                <a:lnTo>
                  <a:pt x="1048196" y="689686"/>
                </a:lnTo>
                <a:lnTo>
                  <a:pt x="1029954" y="730457"/>
                </a:lnTo>
                <a:lnTo>
                  <a:pt x="1008182" y="769337"/>
                </a:lnTo>
                <a:lnTo>
                  <a:pt x="983070" y="806145"/>
                </a:lnTo>
                <a:lnTo>
                  <a:pt x="954810" y="840701"/>
                </a:lnTo>
                <a:lnTo>
                  <a:pt x="923591" y="872823"/>
                </a:lnTo>
                <a:lnTo>
                  <a:pt x="889606" y="902331"/>
                </a:lnTo>
                <a:lnTo>
                  <a:pt x="853044" y="929044"/>
                </a:lnTo>
                <a:lnTo>
                  <a:pt x="814098" y="952782"/>
                </a:lnTo>
                <a:lnTo>
                  <a:pt x="772957" y="973363"/>
                </a:lnTo>
                <a:lnTo>
                  <a:pt x="729813" y="990608"/>
                </a:lnTo>
                <a:lnTo>
                  <a:pt x="684856" y="1004335"/>
                </a:lnTo>
                <a:lnTo>
                  <a:pt x="638277" y="1014364"/>
                </a:lnTo>
                <a:lnTo>
                  <a:pt x="590268" y="1020513"/>
                </a:lnTo>
                <a:lnTo>
                  <a:pt x="541020" y="1022603"/>
                </a:lnTo>
                <a:lnTo>
                  <a:pt x="491771" y="1020513"/>
                </a:lnTo>
                <a:lnTo>
                  <a:pt x="443762" y="1014364"/>
                </a:lnTo>
                <a:lnTo>
                  <a:pt x="397183" y="1004335"/>
                </a:lnTo>
                <a:lnTo>
                  <a:pt x="352226" y="990608"/>
                </a:lnTo>
                <a:lnTo>
                  <a:pt x="309082" y="973363"/>
                </a:lnTo>
                <a:lnTo>
                  <a:pt x="267941" y="952782"/>
                </a:lnTo>
                <a:lnTo>
                  <a:pt x="228995" y="929044"/>
                </a:lnTo>
                <a:lnTo>
                  <a:pt x="192433" y="902331"/>
                </a:lnTo>
                <a:lnTo>
                  <a:pt x="158448" y="872823"/>
                </a:lnTo>
                <a:lnTo>
                  <a:pt x="127229" y="840701"/>
                </a:lnTo>
                <a:lnTo>
                  <a:pt x="98969" y="806145"/>
                </a:lnTo>
                <a:lnTo>
                  <a:pt x="73857" y="769337"/>
                </a:lnTo>
                <a:lnTo>
                  <a:pt x="52085" y="730457"/>
                </a:lnTo>
                <a:lnTo>
                  <a:pt x="33843" y="689686"/>
                </a:lnTo>
                <a:lnTo>
                  <a:pt x="19323" y="647204"/>
                </a:lnTo>
                <a:lnTo>
                  <a:pt x="8715" y="603192"/>
                </a:lnTo>
                <a:lnTo>
                  <a:pt x="2210" y="557831"/>
                </a:lnTo>
                <a:lnTo>
                  <a:pt x="0" y="511301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307071" y="4909184"/>
            <a:ext cx="15436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solidFill>
                  <a:srgbClr val="2E5496"/>
                </a:solidFill>
                <a:latin typeface="Verdana"/>
                <a:cs typeface="Verdana"/>
              </a:rPr>
              <a:t>SENSORIZACIÓN </a:t>
            </a:r>
            <a:r>
              <a:rPr sz="800" spc="45" dirty="0">
                <a:solidFill>
                  <a:srgbClr val="2E5496"/>
                </a:solidFill>
                <a:latin typeface="Verdana"/>
                <a:cs typeface="Verdana"/>
              </a:rPr>
              <a:t>EN</a:t>
            </a:r>
            <a:r>
              <a:rPr sz="800" spc="-18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20" dirty="0">
                <a:solidFill>
                  <a:srgbClr val="2E5496"/>
                </a:solidFill>
                <a:latin typeface="Verdana"/>
                <a:cs typeface="Verdana"/>
              </a:rPr>
              <a:t>TIEMPO  </a:t>
            </a:r>
            <a:r>
              <a:rPr sz="800" spc="25" dirty="0">
                <a:solidFill>
                  <a:srgbClr val="2E5496"/>
                </a:solidFill>
                <a:latin typeface="Verdana"/>
                <a:cs typeface="Verdana"/>
              </a:rPr>
              <a:t>REAL</a:t>
            </a:r>
            <a:r>
              <a:rPr sz="800" spc="-9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DE</a:t>
            </a:r>
            <a:r>
              <a:rPr sz="800" spc="-7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5" dirty="0">
                <a:solidFill>
                  <a:srgbClr val="2E5496"/>
                </a:solidFill>
                <a:latin typeface="Verdana"/>
                <a:cs typeface="Verdana"/>
              </a:rPr>
              <a:t>VARIABLES</a:t>
            </a:r>
            <a:r>
              <a:rPr sz="800" spc="-11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55" dirty="0">
                <a:solidFill>
                  <a:srgbClr val="2E5496"/>
                </a:solidFill>
                <a:latin typeface="Verdana"/>
                <a:cs typeface="Verdana"/>
              </a:rPr>
              <a:t>COMO  </a:t>
            </a:r>
            <a:r>
              <a:rPr sz="800" spc="20" dirty="0">
                <a:solidFill>
                  <a:srgbClr val="2E5496"/>
                </a:solidFill>
                <a:latin typeface="Verdana"/>
                <a:cs typeface="Verdana"/>
              </a:rPr>
              <a:t>HUMEDAD, </a:t>
            </a:r>
            <a:r>
              <a:rPr sz="800" spc="25" dirty="0">
                <a:solidFill>
                  <a:srgbClr val="2E5496"/>
                </a:solidFill>
                <a:latin typeface="Verdana"/>
                <a:cs typeface="Verdana"/>
              </a:rPr>
              <a:t>TEMPERATURA,  </a:t>
            </a:r>
            <a:r>
              <a:rPr sz="800" spc="5" dirty="0">
                <a:solidFill>
                  <a:srgbClr val="2E5496"/>
                </a:solidFill>
                <a:latin typeface="Verdana"/>
                <a:cs typeface="Verdana"/>
              </a:rPr>
              <a:t>CAUDALES,</a:t>
            </a:r>
            <a:r>
              <a:rPr sz="800" spc="-10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2E5496"/>
                </a:solidFill>
                <a:latin typeface="Verdana"/>
                <a:cs typeface="Verdana"/>
              </a:rPr>
              <a:t>ETC.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840729" y="4729734"/>
            <a:ext cx="1082040" cy="1021080"/>
          </a:xfrm>
          <a:custGeom>
            <a:avLst/>
            <a:gdLst/>
            <a:ahLst/>
            <a:cxnLst/>
            <a:rect l="l" t="t" r="r" b="b"/>
            <a:pathLst>
              <a:path w="1082040" h="1021079">
                <a:moveTo>
                  <a:pt x="0" y="510540"/>
                </a:moveTo>
                <a:lnTo>
                  <a:pt x="2210" y="464073"/>
                </a:lnTo>
                <a:lnTo>
                  <a:pt x="8715" y="418775"/>
                </a:lnTo>
                <a:lnTo>
                  <a:pt x="19323" y="374826"/>
                </a:lnTo>
                <a:lnTo>
                  <a:pt x="33843" y="332405"/>
                </a:lnTo>
                <a:lnTo>
                  <a:pt x="52085" y="291693"/>
                </a:lnTo>
                <a:lnTo>
                  <a:pt x="73857" y="252871"/>
                </a:lnTo>
                <a:lnTo>
                  <a:pt x="98969" y="216118"/>
                </a:lnTo>
                <a:lnTo>
                  <a:pt x="127229" y="181615"/>
                </a:lnTo>
                <a:lnTo>
                  <a:pt x="158448" y="149542"/>
                </a:lnTo>
                <a:lnTo>
                  <a:pt x="192433" y="120080"/>
                </a:lnTo>
                <a:lnTo>
                  <a:pt x="228995" y="93409"/>
                </a:lnTo>
                <a:lnTo>
                  <a:pt x="267941" y="69708"/>
                </a:lnTo>
                <a:lnTo>
                  <a:pt x="309082" y="49160"/>
                </a:lnTo>
                <a:lnTo>
                  <a:pt x="352226" y="31943"/>
                </a:lnTo>
                <a:lnTo>
                  <a:pt x="397183" y="18238"/>
                </a:lnTo>
                <a:lnTo>
                  <a:pt x="443762" y="8226"/>
                </a:lnTo>
                <a:lnTo>
                  <a:pt x="491771" y="2086"/>
                </a:lnTo>
                <a:lnTo>
                  <a:pt x="541020" y="0"/>
                </a:lnTo>
                <a:lnTo>
                  <a:pt x="590268" y="2086"/>
                </a:lnTo>
                <a:lnTo>
                  <a:pt x="638277" y="8226"/>
                </a:lnTo>
                <a:lnTo>
                  <a:pt x="684856" y="18238"/>
                </a:lnTo>
                <a:lnTo>
                  <a:pt x="729813" y="31943"/>
                </a:lnTo>
                <a:lnTo>
                  <a:pt x="772957" y="49160"/>
                </a:lnTo>
                <a:lnTo>
                  <a:pt x="814098" y="69708"/>
                </a:lnTo>
                <a:lnTo>
                  <a:pt x="853044" y="93409"/>
                </a:lnTo>
                <a:lnTo>
                  <a:pt x="889606" y="120080"/>
                </a:lnTo>
                <a:lnTo>
                  <a:pt x="923591" y="149542"/>
                </a:lnTo>
                <a:lnTo>
                  <a:pt x="954810" y="181615"/>
                </a:lnTo>
                <a:lnTo>
                  <a:pt x="983070" y="216118"/>
                </a:lnTo>
                <a:lnTo>
                  <a:pt x="1008182" y="252871"/>
                </a:lnTo>
                <a:lnTo>
                  <a:pt x="1029954" y="291693"/>
                </a:lnTo>
                <a:lnTo>
                  <a:pt x="1048196" y="332405"/>
                </a:lnTo>
                <a:lnTo>
                  <a:pt x="1062716" y="374826"/>
                </a:lnTo>
                <a:lnTo>
                  <a:pt x="1073324" y="418775"/>
                </a:lnTo>
                <a:lnTo>
                  <a:pt x="1079829" y="464073"/>
                </a:lnTo>
                <a:lnTo>
                  <a:pt x="1082040" y="510540"/>
                </a:lnTo>
                <a:lnTo>
                  <a:pt x="1079829" y="557006"/>
                </a:lnTo>
                <a:lnTo>
                  <a:pt x="1073324" y="602304"/>
                </a:lnTo>
                <a:lnTo>
                  <a:pt x="1062716" y="646253"/>
                </a:lnTo>
                <a:lnTo>
                  <a:pt x="1048196" y="688674"/>
                </a:lnTo>
                <a:lnTo>
                  <a:pt x="1029954" y="729386"/>
                </a:lnTo>
                <a:lnTo>
                  <a:pt x="1008182" y="768208"/>
                </a:lnTo>
                <a:lnTo>
                  <a:pt x="983070" y="804961"/>
                </a:lnTo>
                <a:lnTo>
                  <a:pt x="954810" y="839464"/>
                </a:lnTo>
                <a:lnTo>
                  <a:pt x="923591" y="871537"/>
                </a:lnTo>
                <a:lnTo>
                  <a:pt x="889606" y="900999"/>
                </a:lnTo>
                <a:lnTo>
                  <a:pt x="853044" y="927670"/>
                </a:lnTo>
                <a:lnTo>
                  <a:pt x="814098" y="951371"/>
                </a:lnTo>
                <a:lnTo>
                  <a:pt x="772957" y="971919"/>
                </a:lnTo>
                <a:lnTo>
                  <a:pt x="729813" y="989136"/>
                </a:lnTo>
                <a:lnTo>
                  <a:pt x="684856" y="1002841"/>
                </a:lnTo>
                <a:lnTo>
                  <a:pt x="638277" y="1012853"/>
                </a:lnTo>
                <a:lnTo>
                  <a:pt x="590268" y="1018993"/>
                </a:lnTo>
                <a:lnTo>
                  <a:pt x="541020" y="1021080"/>
                </a:lnTo>
                <a:lnTo>
                  <a:pt x="491771" y="1018993"/>
                </a:lnTo>
                <a:lnTo>
                  <a:pt x="443762" y="1012853"/>
                </a:lnTo>
                <a:lnTo>
                  <a:pt x="397183" y="1002841"/>
                </a:lnTo>
                <a:lnTo>
                  <a:pt x="352226" y="989136"/>
                </a:lnTo>
                <a:lnTo>
                  <a:pt x="309082" y="971919"/>
                </a:lnTo>
                <a:lnTo>
                  <a:pt x="267941" y="951371"/>
                </a:lnTo>
                <a:lnTo>
                  <a:pt x="228995" y="927670"/>
                </a:lnTo>
                <a:lnTo>
                  <a:pt x="192433" y="900999"/>
                </a:lnTo>
                <a:lnTo>
                  <a:pt x="158448" y="871537"/>
                </a:lnTo>
                <a:lnTo>
                  <a:pt x="127229" y="839464"/>
                </a:lnTo>
                <a:lnTo>
                  <a:pt x="98969" y="804961"/>
                </a:lnTo>
                <a:lnTo>
                  <a:pt x="73857" y="768208"/>
                </a:lnTo>
                <a:lnTo>
                  <a:pt x="52085" y="729386"/>
                </a:lnTo>
                <a:lnTo>
                  <a:pt x="33843" y="688674"/>
                </a:lnTo>
                <a:lnTo>
                  <a:pt x="19323" y="646253"/>
                </a:lnTo>
                <a:lnTo>
                  <a:pt x="8715" y="602304"/>
                </a:lnTo>
                <a:lnTo>
                  <a:pt x="2210" y="557006"/>
                </a:lnTo>
                <a:lnTo>
                  <a:pt x="0" y="510540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574919" y="5874816"/>
            <a:ext cx="161290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2E5496"/>
                </a:solidFill>
                <a:latin typeface="Verdana"/>
                <a:cs typeface="Verdana"/>
              </a:rPr>
              <a:t>SISTEMA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DE </a:t>
            </a:r>
            <a:r>
              <a:rPr sz="800" spc="20" dirty="0">
                <a:solidFill>
                  <a:srgbClr val="2E5496"/>
                </a:solidFill>
                <a:latin typeface="Verdana"/>
                <a:cs typeface="Verdana"/>
              </a:rPr>
              <a:t>ALERTA  METEOROLÓGICA</a:t>
            </a:r>
            <a:r>
              <a:rPr sz="800" spc="-13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2E5496"/>
                </a:solidFill>
                <a:latin typeface="Verdana"/>
                <a:cs typeface="Verdana"/>
              </a:rPr>
              <a:t>ESPECÍFICA 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DEL </a:t>
            </a:r>
            <a:r>
              <a:rPr sz="800" dirty="0">
                <a:solidFill>
                  <a:srgbClr val="2E5496"/>
                </a:solidFill>
                <a:latin typeface="Verdana"/>
                <a:cs typeface="Verdana"/>
              </a:rPr>
              <a:t>CULTIVO </a:t>
            </a:r>
            <a:r>
              <a:rPr sz="800" spc="45" dirty="0">
                <a:solidFill>
                  <a:srgbClr val="2E5496"/>
                </a:solidFill>
                <a:latin typeface="Verdana"/>
                <a:cs typeface="Verdana"/>
              </a:rPr>
              <a:t>CON  </a:t>
            </a:r>
            <a:r>
              <a:rPr sz="800" spc="25" dirty="0">
                <a:solidFill>
                  <a:srgbClr val="2E5496"/>
                </a:solidFill>
                <a:latin typeface="Verdana"/>
                <a:cs typeface="Verdana"/>
              </a:rPr>
              <a:t>RECOMENDACIONES 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PREVENTIVAS </a:t>
            </a:r>
            <a:r>
              <a:rPr sz="800" spc="5" dirty="0">
                <a:solidFill>
                  <a:srgbClr val="2E5496"/>
                </a:solidFill>
                <a:latin typeface="Verdana"/>
                <a:cs typeface="Verdana"/>
              </a:rPr>
              <a:t>Y</a:t>
            </a:r>
            <a:r>
              <a:rPr sz="800" spc="-17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2E5496"/>
                </a:solidFill>
                <a:latin typeface="Verdana"/>
                <a:cs typeface="Verdana"/>
              </a:rPr>
              <a:t>PALIATIVAS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940552" y="4888991"/>
            <a:ext cx="332232" cy="3322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53200" y="5407152"/>
            <a:ext cx="198120" cy="1981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87796" y="5381244"/>
            <a:ext cx="227075" cy="22707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05728" y="4995671"/>
            <a:ext cx="376427" cy="3749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539483" y="4899659"/>
            <a:ext cx="254507" cy="2560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11417" y="4155185"/>
            <a:ext cx="370205" cy="573405"/>
          </a:xfrm>
          <a:custGeom>
            <a:avLst/>
            <a:gdLst/>
            <a:ahLst/>
            <a:cxnLst/>
            <a:rect l="l" t="t" r="r" b="b"/>
            <a:pathLst>
              <a:path w="370204" h="573404">
                <a:moveTo>
                  <a:pt x="0" y="0"/>
                </a:moveTo>
                <a:lnTo>
                  <a:pt x="370205" y="573151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17535" y="3008376"/>
            <a:ext cx="335279" cy="3352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444740" y="2677667"/>
            <a:ext cx="336803" cy="3352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337297" y="2405633"/>
            <a:ext cx="1080770" cy="1021080"/>
          </a:xfrm>
          <a:custGeom>
            <a:avLst/>
            <a:gdLst/>
            <a:ahLst/>
            <a:cxnLst/>
            <a:rect l="l" t="t" r="r" b="b"/>
            <a:pathLst>
              <a:path w="1080770" h="1021079">
                <a:moveTo>
                  <a:pt x="0" y="510539"/>
                </a:moveTo>
                <a:lnTo>
                  <a:pt x="2208" y="464073"/>
                </a:lnTo>
                <a:lnTo>
                  <a:pt x="8706" y="418775"/>
                </a:lnTo>
                <a:lnTo>
                  <a:pt x="19302" y="374826"/>
                </a:lnTo>
                <a:lnTo>
                  <a:pt x="33806" y="332405"/>
                </a:lnTo>
                <a:lnTo>
                  <a:pt x="52026" y="291693"/>
                </a:lnTo>
                <a:lnTo>
                  <a:pt x="73772" y="252871"/>
                </a:lnTo>
                <a:lnTo>
                  <a:pt x="98854" y="216118"/>
                </a:lnTo>
                <a:lnTo>
                  <a:pt x="127079" y="181615"/>
                </a:lnTo>
                <a:lnTo>
                  <a:pt x="158257" y="149542"/>
                </a:lnTo>
                <a:lnTo>
                  <a:pt x="192198" y="120080"/>
                </a:lnTo>
                <a:lnTo>
                  <a:pt x="228710" y="93409"/>
                </a:lnTo>
                <a:lnTo>
                  <a:pt x="267603" y="69708"/>
                </a:lnTo>
                <a:lnTo>
                  <a:pt x="308685" y="49160"/>
                </a:lnTo>
                <a:lnTo>
                  <a:pt x="351765" y="31943"/>
                </a:lnTo>
                <a:lnTo>
                  <a:pt x="396654" y="18238"/>
                </a:lnTo>
                <a:lnTo>
                  <a:pt x="443159" y="8226"/>
                </a:lnTo>
                <a:lnTo>
                  <a:pt x="491091" y="2086"/>
                </a:lnTo>
                <a:lnTo>
                  <a:pt x="540257" y="0"/>
                </a:lnTo>
                <a:lnTo>
                  <a:pt x="589424" y="2086"/>
                </a:lnTo>
                <a:lnTo>
                  <a:pt x="637356" y="8226"/>
                </a:lnTo>
                <a:lnTo>
                  <a:pt x="683861" y="18238"/>
                </a:lnTo>
                <a:lnTo>
                  <a:pt x="728750" y="31943"/>
                </a:lnTo>
                <a:lnTo>
                  <a:pt x="771830" y="49160"/>
                </a:lnTo>
                <a:lnTo>
                  <a:pt x="812912" y="69708"/>
                </a:lnTo>
                <a:lnTo>
                  <a:pt x="851805" y="93409"/>
                </a:lnTo>
                <a:lnTo>
                  <a:pt x="888317" y="120080"/>
                </a:lnTo>
                <a:lnTo>
                  <a:pt x="922258" y="149542"/>
                </a:lnTo>
                <a:lnTo>
                  <a:pt x="953436" y="181615"/>
                </a:lnTo>
                <a:lnTo>
                  <a:pt x="981661" y="216118"/>
                </a:lnTo>
                <a:lnTo>
                  <a:pt x="1006743" y="252871"/>
                </a:lnTo>
                <a:lnTo>
                  <a:pt x="1028489" y="291693"/>
                </a:lnTo>
                <a:lnTo>
                  <a:pt x="1046709" y="332405"/>
                </a:lnTo>
                <a:lnTo>
                  <a:pt x="1061213" y="374826"/>
                </a:lnTo>
                <a:lnTo>
                  <a:pt x="1071809" y="418775"/>
                </a:lnTo>
                <a:lnTo>
                  <a:pt x="1078307" y="464073"/>
                </a:lnTo>
                <a:lnTo>
                  <a:pt x="1080516" y="510539"/>
                </a:lnTo>
                <a:lnTo>
                  <a:pt x="1078307" y="557006"/>
                </a:lnTo>
                <a:lnTo>
                  <a:pt x="1071809" y="602304"/>
                </a:lnTo>
                <a:lnTo>
                  <a:pt x="1061213" y="646253"/>
                </a:lnTo>
                <a:lnTo>
                  <a:pt x="1046709" y="688674"/>
                </a:lnTo>
                <a:lnTo>
                  <a:pt x="1028489" y="729386"/>
                </a:lnTo>
                <a:lnTo>
                  <a:pt x="1006743" y="768208"/>
                </a:lnTo>
                <a:lnTo>
                  <a:pt x="981661" y="804961"/>
                </a:lnTo>
                <a:lnTo>
                  <a:pt x="953436" y="839464"/>
                </a:lnTo>
                <a:lnTo>
                  <a:pt x="922258" y="871537"/>
                </a:lnTo>
                <a:lnTo>
                  <a:pt x="888317" y="900999"/>
                </a:lnTo>
                <a:lnTo>
                  <a:pt x="851805" y="927670"/>
                </a:lnTo>
                <a:lnTo>
                  <a:pt x="812912" y="951371"/>
                </a:lnTo>
                <a:lnTo>
                  <a:pt x="771830" y="971919"/>
                </a:lnTo>
                <a:lnTo>
                  <a:pt x="728750" y="989136"/>
                </a:lnTo>
                <a:lnTo>
                  <a:pt x="683861" y="1002841"/>
                </a:lnTo>
                <a:lnTo>
                  <a:pt x="637356" y="1012853"/>
                </a:lnTo>
                <a:lnTo>
                  <a:pt x="589424" y="1018993"/>
                </a:lnTo>
                <a:lnTo>
                  <a:pt x="540257" y="1021079"/>
                </a:lnTo>
                <a:lnTo>
                  <a:pt x="491091" y="1018993"/>
                </a:lnTo>
                <a:lnTo>
                  <a:pt x="443159" y="1012853"/>
                </a:lnTo>
                <a:lnTo>
                  <a:pt x="396654" y="1002841"/>
                </a:lnTo>
                <a:lnTo>
                  <a:pt x="351765" y="989136"/>
                </a:lnTo>
                <a:lnTo>
                  <a:pt x="308685" y="971919"/>
                </a:lnTo>
                <a:lnTo>
                  <a:pt x="267603" y="951371"/>
                </a:lnTo>
                <a:lnTo>
                  <a:pt x="228710" y="927670"/>
                </a:lnTo>
                <a:lnTo>
                  <a:pt x="192198" y="900999"/>
                </a:lnTo>
                <a:lnTo>
                  <a:pt x="158257" y="871537"/>
                </a:lnTo>
                <a:lnTo>
                  <a:pt x="127079" y="839464"/>
                </a:lnTo>
                <a:lnTo>
                  <a:pt x="98854" y="804961"/>
                </a:lnTo>
                <a:lnTo>
                  <a:pt x="73772" y="768208"/>
                </a:lnTo>
                <a:lnTo>
                  <a:pt x="52026" y="729386"/>
                </a:lnTo>
                <a:lnTo>
                  <a:pt x="33806" y="688674"/>
                </a:lnTo>
                <a:lnTo>
                  <a:pt x="19302" y="646253"/>
                </a:lnTo>
                <a:lnTo>
                  <a:pt x="8706" y="602304"/>
                </a:lnTo>
                <a:lnTo>
                  <a:pt x="2208" y="557006"/>
                </a:lnTo>
                <a:lnTo>
                  <a:pt x="0" y="510539"/>
                </a:lnTo>
                <a:close/>
              </a:path>
            </a:pathLst>
          </a:custGeom>
          <a:ln w="28955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300086" y="1853945"/>
            <a:ext cx="11531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960" marR="55244" algn="ctr">
              <a:lnSpc>
                <a:spcPct val="100000"/>
              </a:lnSpc>
              <a:spcBef>
                <a:spcPts val="105"/>
              </a:spcBef>
            </a:pPr>
            <a:r>
              <a:rPr sz="800" spc="20" dirty="0">
                <a:solidFill>
                  <a:srgbClr val="2E5496"/>
                </a:solidFill>
                <a:latin typeface="Verdana"/>
                <a:cs typeface="Verdana"/>
              </a:rPr>
              <a:t>HERRAMIENTAS</a:t>
            </a:r>
            <a:r>
              <a:rPr sz="800" spc="-15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DE  MEDICIÓN</a:t>
            </a:r>
            <a:endParaRPr sz="800">
              <a:latin typeface="Verdana"/>
              <a:cs typeface="Verdana"/>
            </a:endParaRPr>
          </a:p>
          <a:p>
            <a:pPr marL="12700" marR="5080" algn="ctr">
              <a:lnSpc>
                <a:spcPct val="100000"/>
              </a:lnSpc>
            </a:pPr>
            <a:r>
              <a:rPr sz="800" spc="5" dirty="0">
                <a:solidFill>
                  <a:srgbClr val="2E5496"/>
                </a:solidFill>
                <a:latin typeface="Verdana"/>
                <a:cs typeface="Verdana"/>
              </a:rPr>
              <a:t>2D/3D</a:t>
            </a:r>
            <a:r>
              <a:rPr sz="800" spc="-7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5" dirty="0">
                <a:solidFill>
                  <a:srgbClr val="2E5496"/>
                </a:solidFill>
                <a:latin typeface="Verdana"/>
                <a:cs typeface="Verdana"/>
              </a:rPr>
              <a:t>Y</a:t>
            </a:r>
            <a:r>
              <a:rPr sz="800" spc="-8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DE</a:t>
            </a:r>
            <a:r>
              <a:rPr sz="800" spc="-7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2E5496"/>
                </a:solidFill>
                <a:latin typeface="Verdana"/>
                <a:cs typeface="Verdana"/>
              </a:rPr>
              <a:t>PERFILES 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TOPOGRÁFICOS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586471" y="4002023"/>
            <a:ext cx="597407" cy="59893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343650" y="3847338"/>
            <a:ext cx="1067435" cy="227965"/>
          </a:xfrm>
          <a:custGeom>
            <a:avLst/>
            <a:gdLst/>
            <a:ahLst/>
            <a:cxnLst/>
            <a:rect l="l" t="t" r="r" b="b"/>
            <a:pathLst>
              <a:path w="1067434" h="227964">
                <a:moveTo>
                  <a:pt x="0" y="0"/>
                </a:moveTo>
                <a:lnTo>
                  <a:pt x="1067053" y="227456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343650" y="2916173"/>
            <a:ext cx="992505" cy="521970"/>
          </a:xfrm>
          <a:custGeom>
            <a:avLst/>
            <a:gdLst/>
            <a:ahLst/>
            <a:cxnLst/>
            <a:rect l="l" t="t" r="r" b="b"/>
            <a:pathLst>
              <a:path w="992504" h="521970">
                <a:moveTo>
                  <a:pt x="0" y="521842"/>
                </a:moveTo>
                <a:lnTo>
                  <a:pt x="992377" y="0"/>
                </a:lnTo>
              </a:path>
            </a:pathLst>
          </a:custGeom>
          <a:ln w="28955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63996" y="1801367"/>
            <a:ext cx="797051" cy="79705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921502" y="1663445"/>
            <a:ext cx="1082040" cy="1022985"/>
          </a:xfrm>
          <a:custGeom>
            <a:avLst/>
            <a:gdLst/>
            <a:ahLst/>
            <a:cxnLst/>
            <a:rect l="l" t="t" r="r" b="b"/>
            <a:pathLst>
              <a:path w="1082040" h="1022985">
                <a:moveTo>
                  <a:pt x="0" y="511301"/>
                </a:moveTo>
                <a:lnTo>
                  <a:pt x="2210" y="464753"/>
                </a:lnTo>
                <a:lnTo>
                  <a:pt x="8715" y="419378"/>
                </a:lnTo>
                <a:lnTo>
                  <a:pt x="19323" y="375355"/>
                </a:lnTo>
                <a:lnTo>
                  <a:pt x="33843" y="332866"/>
                </a:lnTo>
                <a:lnTo>
                  <a:pt x="52085" y="292091"/>
                </a:lnTo>
                <a:lnTo>
                  <a:pt x="73857" y="253209"/>
                </a:lnTo>
                <a:lnTo>
                  <a:pt x="98969" y="216402"/>
                </a:lnTo>
                <a:lnTo>
                  <a:pt x="127229" y="181850"/>
                </a:lnTo>
                <a:lnTo>
                  <a:pt x="158448" y="149733"/>
                </a:lnTo>
                <a:lnTo>
                  <a:pt x="192433" y="120230"/>
                </a:lnTo>
                <a:lnTo>
                  <a:pt x="228995" y="93524"/>
                </a:lnTo>
                <a:lnTo>
                  <a:pt x="267941" y="69793"/>
                </a:lnTo>
                <a:lnTo>
                  <a:pt x="309082" y="49219"/>
                </a:lnTo>
                <a:lnTo>
                  <a:pt x="352226" y="31981"/>
                </a:lnTo>
                <a:lnTo>
                  <a:pt x="397183" y="18259"/>
                </a:lnTo>
                <a:lnTo>
                  <a:pt x="443762" y="8235"/>
                </a:lnTo>
                <a:lnTo>
                  <a:pt x="491771" y="2088"/>
                </a:lnTo>
                <a:lnTo>
                  <a:pt x="541020" y="0"/>
                </a:lnTo>
                <a:lnTo>
                  <a:pt x="590268" y="2088"/>
                </a:lnTo>
                <a:lnTo>
                  <a:pt x="638277" y="8235"/>
                </a:lnTo>
                <a:lnTo>
                  <a:pt x="684856" y="18259"/>
                </a:lnTo>
                <a:lnTo>
                  <a:pt x="729813" y="31981"/>
                </a:lnTo>
                <a:lnTo>
                  <a:pt x="772957" y="49219"/>
                </a:lnTo>
                <a:lnTo>
                  <a:pt x="814098" y="69793"/>
                </a:lnTo>
                <a:lnTo>
                  <a:pt x="853044" y="93524"/>
                </a:lnTo>
                <a:lnTo>
                  <a:pt x="889606" y="120230"/>
                </a:lnTo>
                <a:lnTo>
                  <a:pt x="923591" y="149733"/>
                </a:lnTo>
                <a:lnTo>
                  <a:pt x="954810" y="181850"/>
                </a:lnTo>
                <a:lnTo>
                  <a:pt x="983070" y="216402"/>
                </a:lnTo>
                <a:lnTo>
                  <a:pt x="1008182" y="253209"/>
                </a:lnTo>
                <a:lnTo>
                  <a:pt x="1029954" y="292091"/>
                </a:lnTo>
                <a:lnTo>
                  <a:pt x="1048196" y="332866"/>
                </a:lnTo>
                <a:lnTo>
                  <a:pt x="1062716" y="375355"/>
                </a:lnTo>
                <a:lnTo>
                  <a:pt x="1073324" y="419378"/>
                </a:lnTo>
                <a:lnTo>
                  <a:pt x="1079829" y="464753"/>
                </a:lnTo>
                <a:lnTo>
                  <a:pt x="1082040" y="511301"/>
                </a:lnTo>
                <a:lnTo>
                  <a:pt x="1079829" y="557831"/>
                </a:lnTo>
                <a:lnTo>
                  <a:pt x="1073324" y="603192"/>
                </a:lnTo>
                <a:lnTo>
                  <a:pt x="1062716" y="647204"/>
                </a:lnTo>
                <a:lnTo>
                  <a:pt x="1048196" y="689686"/>
                </a:lnTo>
                <a:lnTo>
                  <a:pt x="1029954" y="730457"/>
                </a:lnTo>
                <a:lnTo>
                  <a:pt x="1008182" y="769337"/>
                </a:lnTo>
                <a:lnTo>
                  <a:pt x="983070" y="806145"/>
                </a:lnTo>
                <a:lnTo>
                  <a:pt x="954810" y="840701"/>
                </a:lnTo>
                <a:lnTo>
                  <a:pt x="923591" y="872823"/>
                </a:lnTo>
                <a:lnTo>
                  <a:pt x="889606" y="902331"/>
                </a:lnTo>
                <a:lnTo>
                  <a:pt x="853044" y="929044"/>
                </a:lnTo>
                <a:lnTo>
                  <a:pt x="814098" y="952782"/>
                </a:lnTo>
                <a:lnTo>
                  <a:pt x="772957" y="973363"/>
                </a:lnTo>
                <a:lnTo>
                  <a:pt x="729813" y="990608"/>
                </a:lnTo>
                <a:lnTo>
                  <a:pt x="684856" y="1004335"/>
                </a:lnTo>
                <a:lnTo>
                  <a:pt x="638277" y="1014364"/>
                </a:lnTo>
                <a:lnTo>
                  <a:pt x="590268" y="1020513"/>
                </a:lnTo>
                <a:lnTo>
                  <a:pt x="541020" y="1022603"/>
                </a:lnTo>
                <a:lnTo>
                  <a:pt x="491771" y="1020513"/>
                </a:lnTo>
                <a:lnTo>
                  <a:pt x="443762" y="1014364"/>
                </a:lnTo>
                <a:lnTo>
                  <a:pt x="397183" y="1004335"/>
                </a:lnTo>
                <a:lnTo>
                  <a:pt x="352226" y="990608"/>
                </a:lnTo>
                <a:lnTo>
                  <a:pt x="309082" y="973363"/>
                </a:lnTo>
                <a:lnTo>
                  <a:pt x="267941" y="952782"/>
                </a:lnTo>
                <a:lnTo>
                  <a:pt x="228995" y="929044"/>
                </a:lnTo>
                <a:lnTo>
                  <a:pt x="192433" y="902331"/>
                </a:lnTo>
                <a:lnTo>
                  <a:pt x="158448" y="872823"/>
                </a:lnTo>
                <a:lnTo>
                  <a:pt x="127229" y="840701"/>
                </a:lnTo>
                <a:lnTo>
                  <a:pt x="98969" y="806145"/>
                </a:lnTo>
                <a:lnTo>
                  <a:pt x="73857" y="769337"/>
                </a:lnTo>
                <a:lnTo>
                  <a:pt x="52085" y="730457"/>
                </a:lnTo>
                <a:lnTo>
                  <a:pt x="33843" y="689686"/>
                </a:lnTo>
                <a:lnTo>
                  <a:pt x="19323" y="647204"/>
                </a:lnTo>
                <a:lnTo>
                  <a:pt x="8715" y="603192"/>
                </a:lnTo>
                <a:lnTo>
                  <a:pt x="2210" y="557831"/>
                </a:lnTo>
                <a:lnTo>
                  <a:pt x="0" y="511301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5873877" y="1330832"/>
            <a:ext cx="1301115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0025" marR="5080" indent="-187960">
              <a:lnSpc>
                <a:spcPct val="100000"/>
              </a:lnSpc>
              <a:spcBef>
                <a:spcPts val="105"/>
              </a:spcBef>
            </a:pPr>
            <a:r>
              <a:rPr sz="800" spc="15" dirty="0">
                <a:solidFill>
                  <a:srgbClr val="2E5496"/>
                </a:solidFill>
                <a:latin typeface="Verdana"/>
                <a:cs typeface="Verdana"/>
              </a:rPr>
              <a:t>POSICIONAMIENTO</a:t>
            </a:r>
            <a:r>
              <a:rPr sz="800" spc="-14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5" dirty="0">
                <a:solidFill>
                  <a:srgbClr val="2E5496"/>
                </a:solidFill>
                <a:latin typeface="Verdana"/>
                <a:cs typeface="Verdana"/>
              </a:rPr>
              <a:t>GPS  </a:t>
            </a:r>
            <a:r>
              <a:rPr sz="800" spc="45" dirty="0">
                <a:solidFill>
                  <a:srgbClr val="2E5496"/>
                </a:solidFill>
                <a:latin typeface="Verdana"/>
                <a:cs typeface="Verdana"/>
              </a:rPr>
              <a:t>EN </a:t>
            </a:r>
            <a:r>
              <a:rPr sz="800" spc="20" dirty="0">
                <a:solidFill>
                  <a:srgbClr val="2E5496"/>
                </a:solidFill>
                <a:latin typeface="Verdana"/>
                <a:cs typeface="Verdana"/>
              </a:rPr>
              <a:t>TIEMPO</a:t>
            </a:r>
            <a:r>
              <a:rPr sz="800" spc="-18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25" dirty="0">
                <a:solidFill>
                  <a:srgbClr val="2E5496"/>
                </a:solidFill>
                <a:latin typeface="Verdana"/>
                <a:cs typeface="Verdana"/>
              </a:rPr>
              <a:t>REAL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791961" y="2535173"/>
            <a:ext cx="288925" cy="654050"/>
          </a:xfrm>
          <a:custGeom>
            <a:avLst/>
            <a:gdLst/>
            <a:ahLst/>
            <a:cxnLst/>
            <a:rect l="l" t="t" r="r" b="b"/>
            <a:pathLst>
              <a:path w="288925" h="654050">
                <a:moveTo>
                  <a:pt x="0" y="653796"/>
                </a:moveTo>
                <a:lnTo>
                  <a:pt x="288543" y="0"/>
                </a:lnTo>
              </a:path>
            </a:pathLst>
          </a:custGeom>
          <a:ln w="28955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743450" y="2657094"/>
            <a:ext cx="6985" cy="533400"/>
          </a:xfrm>
          <a:custGeom>
            <a:avLst/>
            <a:gdLst/>
            <a:ahLst/>
            <a:cxnLst/>
            <a:rect l="l" t="t" r="r" b="b"/>
            <a:pathLst>
              <a:path w="6985" h="533400">
                <a:moveTo>
                  <a:pt x="6985" y="533145"/>
                </a:moveTo>
                <a:lnTo>
                  <a:pt x="0" y="0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4159377" y="1302765"/>
            <a:ext cx="1183640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 marR="5080" indent="-91440">
              <a:lnSpc>
                <a:spcPct val="100000"/>
              </a:lnSpc>
              <a:spcBef>
                <a:spcPts val="105"/>
              </a:spcBef>
            </a:pP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ALERTAS </a:t>
            </a:r>
            <a:r>
              <a:rPr sz="800" spc="50" dirty="0">
                <a:solidFill>
                  <a:srgbClr val="2E5496"/>
                </a:solidFill>
                <a:latin typeface="Verdana"/>
                <a:cs typeface="Verdana"/>
              </a:rPr>
              <a:t>Y/O</a:t>
            </a:r>
            <a:r>
              <a:rPr sz="800" spc="-21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15" dirty="0">
                <a:solidFill>
                  <a:srgbClr val="2E5496"/>
                </a:solidFill>
                <a:latin typeface="Verdana"/>
                <a:cs typeface="Verdana"/>
              </a:rPr>
              <a:t>TAREAS 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GEOLOCALIZADAS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202429" y="1634489"/>
            <a:ext cx="1080770" cy="1022985"/>
          </a:xfrm>
          <a:custGeom>
            <a:avLst/>
            <a:gdLst/>
            <a:ahLst/>
            <a:cxnLst/>
            <a:rect l="l" t="t" r="r" b="b"/>
            <a:pathLst>
              <a:path w="1080770" h="1022985">
                <a:moveTo>
                  <a:pt x="0" y="511301"/>
                </a:moveTo>
                <a:lnTo>
                  <a:pt x="2208" y="464772"/>
                </a:lnTo>
                <a:lnTo>
                  <a:pt x="8706" y="419411"/>
                </a:lnTo>
                <a:lnTo>
                  <a:pt x="19302" y="375399"/>
                </a:lnTo>
                <a:lnTo>
                  <a:pt x="33806" y="332917"/>
                </a:lnTo>
                <a:lnTo>
                  <a:pt x="52026" y="292146"/>
                </a:lnTo>
                <a:lnTo>
                  <a:pt x="73772" y="253266"/>
                </a:lnTo>
                <a:lnTo>
                  <a:pt x="98854" y="216458"/>
                </a:lnTo>
                <a:lnTo>
                  <a:pt x="127079" y="181902"/>
                </a:lnTo>
                <a:lnTo>
                  <a:pt x="158257" y="149780"/>
                </a:lnTo>
                <a:lnTo>
                  <a:pt x="192198" y="120272"/>
                </a:lnTo>
                <a:lnTo>
                  <a:pt x="228710" y="93559"/>
                </a:lnTo>
                <a:lnTo>
                  <a:pt x="267603" y="69821"/>
                </a:lnTo>
                <a:lnTo>
                  <a:pt x="308685" y="49240"/>
                </a:lnTo>
                <a:lnTo>
                  <a:pt x="351765" y="31995"/>
                </a:lnTo>
                <a:lnTo>
                  <a:pt x="396654" y="18268"/>
                </a:lnTo>
                <a:lnTo>
                  <a:pt x="443159" y="8239"/>
                </a:lnTo>
                <a:lnTo>
                  <a:pt x="491091" y="2090"/>
                </a:lnTo>
                <a:lnTo>
                  <a:pt x="540258" y="0"/>
                </a:lnTo>
                <a:lnTo>
                  <a:pt x="589424" y="2090"/>
                </a:lnTo>
                <a:lnTo>
                  <a:pt x="637356" y="8239"/>
                </a:lnTo>
                <a:lnTo>
                  <a:pt x="683861" y="18268"/>
                </a:lnTo>
                <a:lnTo>
                  <a:pt x="728750" y="31995"/>
                </a:lnTo>
                <a:lnTo>
                  <a:pt x="771830" y="49240"/>
                </a:lnTo>
                <a:lnTo>
                  <a:pt x="812912" y="69821"/>
                </a:lnTo>
                <a:lnTo>
                  <a:pt x="851805" y="93559"/>
                </a:lnTo>
                <a:lnTo>
                  <a:pt x="888317" y="120272"/>
                </a:lnTo>
                <a:lnTo>
                  <a:pt x="922258" y="149780"/>
                </a:lnTo>
                <a:lnTo>
                  <a:pt x="953436" y="181902"/>
                </a:lnTo>
                <a:lnTo>
                  <a:pt x="981661" y="216458"/>
                </a:lnTo>
                <a:lnTo>
                  <a:pt x="1006743" y="253266"/>
                </a:lnTo>
                <a:lnTo>
                  <a:pt x="1028489" y="292146"/>
                </a:lnTo>
                <a:lnTo>
                  <a:pt x="1046709" y="332917"/>
                </a:lnTo>
                <a:lnTo>
                  <a:pt x="1061213" y="375399"/>
                </a:lnTo>
                <a:lnTo>
                  <a:pt x="1071809" y="419411"/>
                </a:lnTo>
                <a:lnTo>
                  <a:pt x="1078307" y="464772"/>
                </a:lnTo>
                <a:lnTo>
                  <a:pt x="1080516" y="511301"/>
                </a:lnTo>
                <a:lnTo>
                  <a:pt x="1078307" y="557831"/>
                </a:lnTo>
                <a:lnTo>
                  <a:pt x="1071809" y="603192"/>
                </a:lnTo>
                <a:lnTo>
                  <a:pt x="1061213" y="647204"/>
                </a:lnTo>
                <a:lnTo>
                  <a:pt x="1046709" y="689686"/>
                </a:lnTo>
                <a:lnTo>
                  <a:pt x="1028489" y="730457"/>
                </a:lnTo>
                <a:lnTo>
                  <a:pt x="1006743" y="769337"/>
                </a:lnTo>
                <a:lnTo>
                  <a:pt x="981661" y="806145"/>
                </a:lnTo>
                <a:lnTo>
                  <a:pt x="953436" y="840701"/>
                </a:lnTo>
                <a:lnTo>
                  <a:pt x="922258" y="872823"/>
                </a:lnTo>
                <a:lnTo>
                  <a:pt x="888317" y="902331"/>
                </a:lnTo>
                <a:lnTo>
                  <a:pt x="851805" y="929044"/>
                </a:lnTo>
                <a:lnTo>
                  <a:pt x="812912" y="952782"/>
                </a:lnTo>
                <a:lnTo>
                  <a:pt x="771830" y="973363"/>
                </a:lnTo>
                <a:lnTo>
                  <a:pt x="728750" y="990608"/>
                </a:lnTo>
                <a:lnTo>
                  <a:pt x="683861" y="1004335"/>
                </a:lnTo>
                <a:lnTo>
                  <a:pt x="637356" y="1014364"/>
                </a:lnTo>
                <a:lnTo>
                  <a:pt x="589424" y="1020513"/>
                </a:lnTo>
                <a:lnTo>
                  <a:pt x="540258" y="1022604"/>
                </a:lnTo>
                <a:lnTo>
                  <a:pt x="491091" y="1020513"/>
                </a:lnTo>
                <a:lnTo>
                  <a:pt x="443159" y="1014364"/>
                </a:lnTo>
                <a:lnTo>
                  <a:pt x="396654" y="1004335"/>
                </a:lnTo>
                <a:lnTo>
                  <a:pt x="351765" y="990608"/>
                </a:lnTo>
                <a:lnTo>
                  <a:pt x="308685" y="973363"/>
                </a:lnTo>
                <a:lnTo>
                  <a:pt x="267603" y="952782"/>
                </a:lnTo>
                <a:lnTo>
                  <a:pt x="228710" y="929044"/>
                </a:lnTo>
                <a:lnTo>
                  <a:pt x="192198" y="902331"/>
                </a:lnTo>
                <a:lnTo>
                  <a:pt x="158257" y="872823"/>
                </a:lnTo>
                <a:lnTo>
                  <a:pt x="127079" y="840701"/>
                </a:lnTo>
                <a:lnTo>
                  <a:pt x="98854" y="806145"/>
                </a:lnTo>
                <a:lnTo>
                  <a:pt x="73772" y="769337"/>
                </a:lnTo>
                <a:lnTo>
                  <a:pt x="52026" y="730457"/>
                </a:lnTo>
                <a:lnTo>
                  <a:pt x="33806" y="689686"/>
                </a:lnTo>
                <a:lnTo>
                  <a:pt x="19302" y="647204"/>
                </a:lnTo>
                <a:lnTo>
                  <a:pt x="8706" y="603192"/>
                </a:lnTo>
                <a:lnTo>
                  <a:pt x="2208" y="557831"/>
                </a:lnTo>
                <a:lnTo>
                  <a:pt x="0" y="511301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320540" y="1964435"/>
            <a:ext cx="816863" cy="47396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972811" y="1908048"/>
            <a:ext cx="190500" cy="19202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018532" y="1935479"/>
            <a:ext cx="91439" cy="9296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343400" y="1886711"/>
            <a:ext cx="181355" cy="17983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402845" y="1908189"/>
            <a:ext cx="66556" cy="9740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728971" y="1801367"/>
            <a:ext cx="181355" cy="17983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776215" y="1827276"/>
            <a:ext cx="105155" cy="10515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82773" y="1654301"/>
            <a:ext cx="1082040" cy="1022985"/>
          </a:xfrm>
          <a:custGeom>
            <a:avLst/>
            <a:gdLst/>
            <a:ahLst/>
            <a:cxnLst/>
            <a:rect l="l" t="t" r="r" b="b"/>
            <a:pathLst>
              <a:path w="1082039" h="1022985">
                <a:moveTo>
                  <a:pt x="0" y="511301"/>
                </a:moveTo>
                <a:lnTo>
                  <a:pt x="2210" y="464753"/>
                </a:lnTo>
                <a:lnTo>
                  <a:pt x="8715" y="419378"/>
                </a:lnTo>
                <a:lnTo>
                  <a:pt x="19323" y="375355"/>
                </a:lnTo>
                <a:lnTo>
                  <a:pt x="33843" y="332866"/>
                </a:lnTo>
                <a:lnTo>
                  <a:pt x="52085" y="292091"/>
                </a:lnTo>
                <a:lnTo>
                  <a:pt x="73857" y="253209"/>
                </a:lnTo>
                <a:lnTo>
                  <a:pt x="98969" y="216402"/>
                </a:lnTo>
                <a:lnTo>
                  <a:pt x="127229" y="181850"/>
                </a:lnTo>
                <a:lnTo>
                  <a:pt x="158448" y="149733"/>
                </a:lnTo>
                <a:lnTo>
                  <a:pt x="192433" y="120230"/>
                </a:lnTo>
                <a:lnTo>
                  <a:pt x="228995" y="93524"/>
                </a:lnTo>
                <a:lnTo>
                  <a:pt x="267941" y="69793"/>
                </a:lnTo>
                <a:lnTo>
                  <a:pt x="309082" y="49219"/>
                </a:lnTo>
                <a:lnTo>
                  <a:pt x="352226" y="31981"/>
                </a:lnTo>
                <a:lnTo>
                  <a:pt x="397183" y="18259"/>
                </a:lnTo>
                <a:lnTo>
                  <a:pt x="443762" y="8235"/>
                </a:lnTo>
                <a:lnTo>
                  <a:pt x="491771" y="2088"/>
                </a:lnTo>
                <a:lnTo>
                  <a:pt x="541019" y="0"/>
                </a:lnTo>
                <a:lnTo>
                  <a:pt x="590268" y="2088"/>
                </a:lnTo>
                <a:lnTo>
                  <a:pt x="638277" y="8235"/>
                </a:lnTo>
                <a:lnTo>
                  <a:pt x="684856" y="18259"/>
                </a:lnTo>
                <a:lnTo>
                  <a:pt x="729813" y="31981"/>
                </a:lnTo>
                <a:lnTo>
                  <a:pt x="772957" y="49219"/>
                </a:lnTo>
                <a:lnTo>
                  <a:pt x="814098" y="69793"/>
                </a:lnTo>
                <a:lnTo>
                  <a:pt x="853044" y="93524"/>
                </a:lnTo>
                <a:lnTo>
                  <a:pt x="889606" y="120230"/>
                </a:lnTo>
                <a:lnTo>
                  <a:pt x="923591" y="149733"/>
                </a:lnTo>
                <a:lnTo>
                  <a:pt x="954810" y="181850"/>
                </a:lnTo>
                <a:lnTo>
                  <a:pt x="983070" y="216402"/>
                </a:lnTo>
                <a:lnTo>
                  <a:pt x="1008182" y="253209"/>
                </a:lnTo>
                <a:lnTo>
                  <a:pt x="1029954" y="292091"/>
                </a:lnTo>
                <a:lnTo>
                  <a:pt x="1048196" y="332866"/>
                </a:lnTo>
                <a:lnTo>
                  <a:pt x="1062716" y="375355"/>
                </a:lnTo>
                <a:lnTo>
                  <a:pt x="1073324" y="419378"/>
                </a:lnTo>
                <a:lnTo>
                  <a:pt x="1079829" y="464753"/>
                </a:lnTo>
                <a:lnTo>
                  <a:pt x="1082039" y="511301"/>
                </a:lnTo>
                <a:lnTo>
                  <a:pt x="1079829" y="557831"/>
                </a:lnTo>
                <a:lnTo>
                  <a:pt x="1073324" y="603192"/>
                </a:lnTo>
                <a:lnTo>
                  <a:pt x="1062716" y="647204"/>
                </a:lnTo>
                <a:lnTo>
                  <a:pt x="1048196" y="689686"/>
                </a:lnTo>
                <a:lnTo>
                  <a:pt x="1029954" y="730457"/>
                </a:lnTo>
                <a:lnTo>
                  <a:pt x="1008182" y="769337"/>
                </a:lnTo>
                <a:lnTo>
                  <a:pt x="983070" y="806145"/>
                </a:lnTo>
                <a:lnTo>
                  <a:pt x="954810" y="840701"/>
                </a:lnTo>
                <a:lnTo>
                  <a:pt x="923591" y="872823"/>
                </a:lnTo>
                <a:lnTo>
                  <a:pt x="889606" y="902331"/>
                </a:lnTo>
                <a:lnTo>
                  <a:pt x="853044" y="929044"/>
                </a:lnTo>
                <a:lnTo>
                  <a:pt x="814098" y="952782"/>
                </a:lnTo>
                <a:lnTo>
                  <a:pt x="772957" y="973363"/>
                </a:lnTo>
                <a:lnTo>
                  <a:pt x="729813" y="990608"/>
                </a:lnTo>
                <a:lnTo>
                  <a:pt x="684856" y="1004335"/>
                </a:lnTo>
                <a:lnTo>
                  <a:pt x="638277" y="1014364"/>
                </a:lnTo>
                <a:lnTo>
                  <a:pt x="590268" y="1020513"/>
                </a:lnTo>
                <a:lnTo>
                  <a:pt x="541019" y="1022603"/>
                </a:lnTo>
                <a:lnTo>
                  <a:pt x="491771" y="1020513"/>
                </a:lnTo>
                <a:lnTo>
                  <a:pt x="443762" y="1014364"/>
                </a:lnTo>
                <a:lnTo>
                  <a:pt x="397183" y="1004335"/>
                </a:lnTo>
                <a:lnTo>
                  <a:pt x="352226" y="990608"/>
                </a:lnTo>
                <a:lnTo>
                  <a:pt x="309082" y="973363"/>
                </a:lnTo>
                <a:lnTo>
                  <a:pt x="267941" y="952782"/>
                </a:lnTo>
                <a:lnTo>
                  <a:pt x="228995" y="929044"/>
                </a:lnTo>
                <a:lnTo>
                  <a:pt x="192433" y="902331"/>
                </a:lnTo>
                <a:lnTo>
                  <a:pt x="158448" y="872823"/>
                </a:lnTo>
                <a:lnTo>
                  <a:pt x="127229" y="840701"/>
                </a:lnTo>
                <a:lnTo>
                  <a:pt x="98969" y="806145"/>
                </a:lnTo>
                <a:lnTo>
                  <a:pt x="73857" y="769337"/>
                </a:lnTo>
                <a:lnTo>
                  <a:pt x="52085" y="730457"/>
                </a:lnTo>
                <a:lnTo>
                  <a:pt x="33843" y="689686"/>
                </a:lnTo>
                <a:lnTo>
                  <a:pt x="19323" y="647204"/>
                </a:lnTo>
                <a:lnTo>
                  <a:pt x="8715" y="603192"/>
                </a:lnTo>
                <a:lnTo>
                  <a:pt x="2210" y="557831"/>
                </a:lnTo>
                <a:lnTo>
                  <a:pt x="0" y="511301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2389123" y="1308862"/>
            <a:ext cx="1068070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590" marR="5080" indent="-9525">
              <a:lnSpc>
                <a:spcPct val="100000"/>
              </a:lnSpc>
              <a:spcBef>
                <a:spcPts val="105"/>
              </a:spcBef>
            </a:pPr>
            <a:r>
              <a:rPr sz="800" spc="45" dirty="0">
                <a:solidFill>
                  <a:srgbClr val="2E5496"/>
                </a:solidFill>
                <a:latin typeface="Verdana"/>
                <a:cs typeface="Verdana"/>
              </a:rPr>
              <a:t>A</a:t>
            </a:r>
            <a:r>
              <a:rPr sz="800" spc="60" dirty="0">
                <a:solidFill>
                  <a:srgbClr val="2E5496"/>
                </a:solidFill>
                <a:latin typeface="Verdana"/>
                <a:cs typeface="Verdana"/>
              </a:rPr>
              <a:t>LM</a:t>
            </a:r>
            <a:r>
              <a:rPr sz="800" spc="45" dirty="0">
                <a:solidFill>
                  <a:srgbClr val="2E5496"/>
                </a:solidFill>
                <a:latin typeface="Verdana"/>
                <a:cs typeface="Verdana"/>
              </a:rPr>
              <a:t>A</a:t>
            </a:r>
            <a:r>
              <a:rPr sz="800" spc="25" dirty="0">
                <a:solidFill>
                  <a:srgbClr val="2E5496"/>
                </a:solidFill>
                <a:latin typeface="Verdana"/>
                <a:cs typeface="Verdana"/>
              </a:rPr>
              <a:t>C</a:t>
            </a:r>
            <a:r>
              <a:rPr sz="800" spc="45" dirty="0">
                <a:solidFill>
                  <a:srgbClr val="2E5496"/>
                </a:solidFill>
                <a:latin typeface="Verdana"/>
                <a:cs typeface="Verdana"/>
              </a:rPr>
              <a:t>EN</a:t>
            </a:r>
            <a:r>
              <a:rPr sz="800" spc="35" dirty="0">
                <a:solidFill>
                  <a:srgbClr val="2E5496"/>
                </a:solidFill>
                <a:latin typeface="Verdana"/>
                <a:cs typeface="Verdana"/>
              </a:rPr>
              <a:t>A</a:t>
            </a:r>
            <a:r>
              <a:rPr sz="800" spc="20" dirty="0">
                <a:solidFill>
                  <a:srgbClr val="2E5496"/>
                </a:solidFill>
                <a:latin typeface="Verdana"/>
                <a:cs typeface="Verdana"/>
              </a:rPr>
              <a:t>M</a:t>
            </a:r>
            <a:r>
              <a:rPr sz="800" dirty="0">
                <a:solidFill>
                  <a:srgbClr val="2E5496"/>
                </a:solidFill>
                <a:latin typeface="Verdana"/>
                <a:cs typeface="Verdana"/>
              </a:rPr>
              <a:t>I</a:t>
            </a:r>
            <a:r>
              <a:rPr sz="800" spc="25" dirty="0">
                <a:solidFill>
                  <a:srgbClr val="2E5496"/>
                </a:solidFill>
                <a:latin typeface="Verdana"/>
                <a:cs typeface="Verdana"/>
              </a:rPr>
              <a:t>EN</a:t>
            </a:r>
            <a:r>
              <a:rPr sz="800" spc="20" dirty="0">
                <a:solidFill>
                  <a:srgbClr val="2E5496"/>
                </a:solidFill>
                <a:latin typeface="Verdana"/>
                <a:cs typeface="Verdana"/>
              </a:rPr>
              <a:t>T</a:t>
            </a:r>
            <a:r>
              <a:rPr sz="800" spc="25" dirty="0">
                <a:solidFill>
                  <a:srgbClr val="2E5496"/>
                </a:solidFill>
                <a:latin typeface="Verdana"/>
                <a:cs typeface="Verdana"/>
              </a:rPr>
              <a:t>O  </a:t>
            </a:r>
            <a:r>
              <a:rPr sz="800" spc="45" dirty="0">
                <a:solidFill>
                  <a:srgbClr val="2E5496"/>
                </a:solidFill>
                <a:latin typeface="Verdana"/>
                <a:cs typeface="Verdana"/>
              </a:rPr>
              <a:t>EN</a:t>
            </a:r>
            <a:r>
              <a:rPr sz="800" spc="-7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5" dirty="0">
                <a:solidFill>
                  <a:srgbClr val="2E5496"/>
                </a:solidFill>
                <a:latin typeface="Verdana"/>
                <a:cs typeface="Verdana"/>
              </a:rPr>
              <a:t>BASE</a:t>
            </a:r>
            <a:r>
              <a:rPr sz="800" spc="-9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DE</a:t>
            </a:r>
            <a:r>
              <a:rPr sz="800" spc="-8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5" dirty="0">
                <a:solidFill>
                  <a:srgbClr val="2E5496"/>
                </a:solidFill>
                <a:latin typeface="Verdana"/>
                <a:cs typeface="Verdana"/>
              </a:rPr>
              <a:t>DATOS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767583" y="1987295"/>
            <a:ext cx="353568" cy="41300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148583" y="1946148"/>
            <a:ext cx="216407" cy="17983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165348" y="2266188"/>
            <a:ext cx="204215" cy="20421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558795" y="1821179"/>
            <a:ext cx="217931" cy="21793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93848" y="2345435"/>
            <a:ext cx="187451" cy="18745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306317" y="2526029"/>
            <a:ext cx="476250" cy="674370"/>
          </a:xfrm>
          <a:custGeom>
            <a:avLst/>
            <a:gdLst/>
            <a:ahLst/>
            <a:cxnLst/>
            <a:rect l="l" t="t" r="r" b="b"/>
            <a:pathLst>
              <a:path w="476250" h="674369">
                <a:moveTo>
                  <a:pt x="0" y="0"/>
                </a:moveTo>
                <a:lnTo>
                  <a:pt x="476250" y="673989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94994" y="2559557"/>
            <a:ext cx="1080770" cy="1021080"/>
          </a:xfrm>
          <a:custGeom>
            <a:avLst/>
            <a:gdLst/>
            <a:ahLst/>
            <a:cxnLst/>
            <a:rect l="l" t="t" r="r" b="b"/>
            <a:pathLst>
              <a:path w="1080770" h="1021079">
                <a:moveTo>
                  <a:pt x="0" y="510539"/>
                </a:moveTo>
                <a:lnTo>
                  <a:pt x="2208" y="464073"/>
                </a:lnTo>
                <a:lnTo>
                  <a:pt x="8706" y="418775"/>
                </a:lnTo>
                <a:lnTo>
                  <a:pt x="19302" y="374826"/>
                </a:lnTo>
                <a:lnTo>
                  <a:pt x="33806" y="332405"/>
                </a:lnTo>
                <a:lnTo>
                  <a:pt x="52026" y="291693"/>
                </a:lnTo>
                <a:lnTo>
                  <a:pt x="73772" y="252871"/>
                </a:lnTo>
                <a:lnTo>
                  <a:pt x="98854" y="216118"/>
                </a:lnTo>
                <a:lnTo>
                  <a:pt x="127079" y="181615"/>
                </a:lnTo>
                <a:lnTo>
                  <a:pt x="158257" y="149542"/>
                </a:lnTo>
                <a:lnTo>
                  <a:pt x="192198" y="120080"/>
                </a:lnTo>
                <a:lnTo>
                  <a:pt x="228710" y="93409"/>
                </a:lnTo>
                <a:lnTo>
                  <a:pt x="267603" y="69708"/>
                </a:lnTo>
                <a:lnTo>
                  <a:pt x="308685" y="49160"/>
                </a:lnTo>
                <a:lnTo>
                  <a:pt x="351765" y="31943"/>
                </a:lnTo>
                <a:lnTo>
                  <a:pt x="396654" y="18238"/>
                </a:lnTo>
                <a:lnTo>
                  <a:pt x="443159" y="8226"/>
                </a:lnTo>
                <a:lnTo>
                  <a:pt x="491091" y="2086"/>
                </a:lnTo>
                <a:lnTo>
                  <a:pt x="540257" y="0"/>
                </a:lnTo>
                <a:lnTo>
                  <a:pt x="589424" y="2086"/>
                </a:lnTo>
                <a:lnTo>
                  <a:pt x="637356" y="8226"/>
                </a:lnTo>
                <a:lnTo>
                  <a:pt x="683861" y="18238"/>
                </a:lnTo>
                <a:lnTo>
                  <a:pt x="728750" y="31943"/>
                </a:lnTo>
                <a:lnTo>
                  <a:pt x="771830" y="49160"/>
                </a:lnTo>
                <a:lnTo>
                  <a:pt x="812912" y="69708"/>
                </a:lnTo>
                <a:lnTo>
                  <a:pt x="851805" y="93409"/>
                </a:lnTo>
                <a:lnTo>
                  <a:pt x="888317" y="120080"/>
                </a:lnTo>
                <a:lnTo>
                  <a:pt x="922258" y="149542"/>
                </a:lnTo>
                <a:lnTo>
                  <a:pt x="953436" y="181615"/>
                </a:lnTo>
                <a:lnTo>
                  <a:pt x="981661" y="216118"/>
                </a:lnTo>
                <a:lnTo>
                  <a:pt x="1006743" y="252871"/>
                </a:lnTo>
                <a:lnTo>
                  <a:pt x="1028489" y="291693"/>
                </a:lnTo>
                <a:lnTo>
                  <a:pt x="1046709" y="332405"/>
                </a:lnTo>
                <a:lnTo>
                  <a:pt x="1061213" y="374826"/>
                </a:lnTo>
                <a:lnTo>
                  <a:pt x="1071809" y="418775"/>
                </a:lnTo>
                <a:lnTo>
                  <a:pt x="1078307" y="464073"/>
                </a:lnTo>
                <a:lnTo>
                  <a:pt x="1080516" y="510539"/>
                </a:lnTo>
                <a:lnTo>
                  <a:pt x="1078307" y="557006"/>
                </a:lnTo>
                <a:lnTo>
                  <a:pt x="1071809" y="602304"/>
                </a:lnTo>
                <a:lnTo>
                  <a:pt x="1061213" y="646253"/>
                </a:lnTo>
                <a:lnTo>
                  <a:pt x="1046709" y="688674"/>
                </a:lnTo>
                <a:lnTo>
                  <a:pt x="1028489" y="729386"/>
                </a:lnTo>
                <a:lnTo>
                  <a:pt x="1006743" y="768208"/>
                </a:lnTo>
                <a:lnTo>
                  <a:pt x="981661" y="804961"/>
                </a:lnTo>
                <a:lnTo>
                  <a:pt x="953436" y="839464"/>
                </a:lnTo>
                <a:lnTo>
                  <a:pt x="922258" y="871537"/>
                </a:lnTo>
                <a:lnTo>
                  <a:pt x="888317" y="900999"/>
                </a:lnTo>
                <a:lnTo>
                  <a:pt x="851805" y="927670"/>
                </a:lnTo>
                <a:lnTo>
                  <a:pt x="812912" y="951371"/>
                </a:lnTo>
                <a:lnTo>
                  <a:pt x="771830" y="971919"/>
                </a:lnTo>
                <a:lnTo>
                  <a:pt x="728750" y="989136"/>
                </a:lnTo>
                <a:lnTo>
                  <a:pt x="683861" y="1002841"/>
                </a:lnTo>
                <a:lnTo>
                  <a:pt x="637356" y="1012853"/>
                </a:lnTo>
                <a:lnTo>
                  <a:pt x="589424" y="1018993"/>
                </a:lnTo>
                <a:lnTo>
                  <a:pt x="540257" y="1021079"/>
                </a:lnTo>
                <a:lnTo>
                  <a:pt x="491091" y="1018993"/>
                </a:lnTo>
                <a:lnTo>
                  <a:pt x="443159" y="1012853"/>
                </a:lnTo>
                <a:lnTo>
                  <a:pt x="396654" y="1002841"/>
                </a:lnTo>
                <a:lnTo>
                  <a:pt x="351765" y="989136"/>
                </a:lnTo>
                <a:lnTo>
                  <a:pt x="308685" y="971919"/>
                </a:lnTo>
                <a:lnTo>
                  <a:pt x="267603" y="951371"/>
                </a:lnTo>
                <a:lnTo>
                  <a:pt x="228710" y="927670"/>
                </a:lnTo>
                <a:lnTo>
                  <a:pt x="192198" y="900999"/>
                </a:lnTo>
                <a:lnTo>
                  <a:pt x="158257" y="871537"/>
                </a:lnTo>
                <a:lnTo>
                  <a:pt x="127079" y="839464"/>
                </a:lnTo>
                <a:lnTo>
                  <a:pt x="98854" y="804961"/>
                </a:lnTo>
                <a:lnTo>
                  <a:pt x="73772" y="768208"/>
                </a:lnTo>
                <a:lnTo>
                  <a:pt x="52026" y="729386"/>
                </a:lnTo>
                <a:lnTo>
                  <a:pt x="33806" y="688674"/>
                </a:lnTo>
                <a:lnTo>
                  <a:pt x="19302" y="646253"/>
                </a:lnTo>
                <a:lnTo>
                  <a:pt x="8706" y="602304"/>
                </a:lnTo>
                <a:lnTo>
                  <a:pt x="2208" y="557006"/>
                </a:lnTo>
                <a:lnTo>
                  <a:pt x="0" y="510539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826109" y="3637915"/>
            <a:ext cx="16116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800" spc="25" dirty="0">
                <a:solidFill>
                  <a:srgbClr val="2E5496"/>
                </a:solidFill>
                <a:latin typeface="Verdana"/>
                <a:cs typeface="Verdana"/>
              </a:rPr>
              <a:t>INTERCOMPARACIÓN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DE  </a:t>
            </a:r>
            <a:r>
              <a:rPr sz="800" spc="5" dirty="0">
                <a:solidFill>
                  <a:srgbClr val="2E5496"/>
                </a:solidFill>
                <a:latin typeface="Verdana"/>
                <a:cs typeface="Verdana"/>
              </a:rPr>
              <a:t>DATOS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MULTIVARIANTES</a:t>
            </a:r>
            <a:r>
              <a:rPr sz="800" spc="-22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45" dirty="0">
                <a:solidFill>
                  <a:srgbClr val="2E5496"/>
                </a:solidFill>
                <a:latin typeface="Verdana"/>
                <a:cs typeface="Verdana"/>
              </a:rPr>
              <a:t>POR  </a:t>
            </a:r>
            <a:r>
              <a:rPr sz="800" spc="35" dirty="0">
                <a:solidFill>
                  <a:srgbClr val="2E5496"/>
                </a:solidFill>
                <a:latin typeface="Verdana"/>
                <a:cs typeface="Verdana"/>
              </a:rPr>
              <a:t>PARCELA </a:t>
            </a:r>
            <a:r>
              <a:rPr sz="800" spc="50" dirty="0">
                <a:solidFill>
                  <a:srgbClr val="2E5496"/>
                </a:solidFill>
                <a:latin typeface="Verdana"/>
                <a:cs typeface="Verdana"/>
              </a:rPr>
              <a:t>Y/O</a:t>
            </a:r>
            <a:r>
              <a:rPr sz="800" spc="-20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25" dirty="0">
                <a:solidFill>
                  <a:srgbClr val="2E5496"/>
                </a:solidFill>
                <a:latin typeface="Verdana"/>
                <a:cs typeface="Verdana"/>
              </a:rPr>
              <a:t>FECHA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609344" y="2744723"/>
            <a:ext cx="352044" cy="28041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299972" y="3084576"/>
            <a:ext cx="326135" cy="32613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705355" y="3110483"/>
            <a:ext cx="286512" cy="28651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281683" y="2750820"/>
            <a:ext cx="275844" cy="27736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175510" y="3070098"/>
            <a:ext cx="1010919" cy="403860"/>
          </a:xfrm>
          <a:custGeom>
            <a:avLst/>
            <a:gdLst/>
            <a:ahLst/>
            <a:cxnLst/>
            <a:rect l="l" t="t" r="r" b="b"/>
            <a:pathLst>
              <a:path w="1010919" h="403860">
                <a:moveTo>
                  <a:pt x="1010792" y="403351"/>
                </a:moveTo>
                <a:lnTo>
                  <a:pt x="0" y="0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456688" y="2090927"/>
            <a:ext cx="210312" cy="20878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910839" y="2414016"/>
            <a:ext cx="199644" cy="19964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840735" y="1712976"/>
            <a:ext cx="216407" cy="21640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144000" y="3604259"/>
            <a:ext cx="3041904" cy="171602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139428" y="3599688"/>
            <a:ext cx="3051175" cy="1725295"/>
          </a:xfrm>
          <a:custGeom>
            <a:avLst/>
            <a:gdLst/>
            <a:ahLst/>
            <a:cxnLst/>
            <a:rect l="l" t="t" r="r" b="b"/>
            <a:pathLst>
              <a:path w="3051175" h="1725295">
                <a:moveTo>
                  <a:pt x="0" y="1725168"/>
                </a:moveTo>
                <a:lnTo>
                  <a:pt x="3051048" y="1725168"/>
                </a:lnTo>
                <a:lnTo>
                  <a:pt x="3051048" y="0"/>
                </a:lnTo>
                <a:lnTo>
                  <a:pt x="0" y="0"/>
                </a:lnTo>
                <a:lnTo>
                  <a:pt x="0" y="1725168"/>
                </a:lnTo>
                <a:close/>
              </a:path>
            </a:pathLst>
          </a:custGeom>
          <a:ln w="9144">
            <a:solidFill>
              <a:srgbClr val="1E4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144000" y="5338571"/>
            <a:ext cx="3041904" cy="151942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139428" y="5334000"/>
            <a:ext cx="3051175" cy="1524000"/>
          </a:xfrm>
          <a:custGeom>
            <a:avLst/>
            <a:gdLst/>
            <a:ahLst/>
            <a:cxnLst/>
            <a:rect l="l" t="t" r="r" b="b"/>
            <a:pathLst>
              <a:path w="3051175" h="1524000">
                <a:moveTo>
                  <a:pt x="3051048" y="1524000"/>
                </a:moveTo>
                <a:lnTo>
                  <a:pt x="3051048" y="0"/>
                </a:lnTo>
                <a:lnTo>
                  <a:pt x="0" y="0"/>
                </a:lnTo>
                <a:lnTo>
                  <a:pt x="0" y="1524000"/>
                </a:lnTo>
              </a:path>
            </a:pathLst>
          </a:custGeom>
          <a:ln w="9143">
            <a:solidFill>
              <a:srgbClr val="1E4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>
            <a:spLocks noGrp="1"/>
          </p:cNvSpPr>
          <p:nvPr>
            <p:ph type="title"/>
          </p:nvPr>
        </p:nvSpPr>
        <p:spPr>
          <a:xfrm>
            <a:off x="1952370" y="610870"/>
            <a:ext cx="1976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/>
              <a:t>MAPSENS</a:t>
            </a:r>
            <a:r>
              <a:rPr sz="1800" spc="-210" dirty="0"/>
              <a:t> </a:t>
            </a:r>
            <a:r>
              <a:rPr sz="1800" spc="-65" dirty="0"/>
              <a:t>AGRO</a:t>
            </a:r>
            <a:endParaRPr sz="1800"/>
          </a:p>
        </p:txBody>
      </p:sp>
      <p:sp>
        <p:nvSpPr>
          <p:cNvPr id="83" name="object 83"/>
          <p:cNvSpPr/>
          <p:nvPr/>
        </p:nvSpPr>
        <p:spPr>
          <a:xfrm>
            <a:off x="1757933" y="549401"/>
            <a:ext cx="2281555" cy="449580"/>
          </a:xfrm>
          <a:custGeom>
            <a:avLst/>
            <a:gdLst/>
            <a:ahLst/>
            <a:cxnLst/>
            <a:rect l="l" t="t" r="r" b="b"/>
            <a:pathLst>
              <a:path w="2281554" h="449580">
                <a:moveTo>
                  <a:pt x="0" y="74930"/>
                </a:moveTo>
                <a:lnTo>
                  <a:pt x="5885" y="45755"/>
                </a:lnTo>
                <a:lnTo>
                  <a:pt x="21939" y="21939"/>
                </a:lnTo>
                <a:lnTo>
                  <a:pt x="45755" y="5885"/>
                </a:lnTo>
                <a:lnTo>
                  <a:pt x="74930" y="0"/>
                </a:lnTo>
                <a:lnTo>
                  <a:pt x="2206498" y="0"/>
                </a:lnTo>
                <a:lnTo>
                  <a:pt x="2235672" y="5885"/>
                </a:lnTo>
                <a:lnTo>
                  <a:pt x="2259488" y="21939"/>
                </a:lnTo>
                <a:lnTo>
                  <a:pt x="2275542" y="45755"/>
                </a:lnTo>
                <a:lnTo>
                  <a:pt x="2281428" y="74930"/>
                </a:lnTo>
                <a:lnTo>
                  <a:pt x="2281428" y="374650"/>
                </a:lnTo>
                <a:lnTo>
                  <a:pt x="2275542" y="403824"/>
                </a:lnTo>
                <a:lnTo>
                  <a:pt x="2259488" y="427640"/>
                </a:lnTo>
                <a:lnTo>
                  <a:pt x="2235672" y="443694"/>
                </a:lnTo>
                <a:lnTo>
                  <a:pt x="2206498" y="449580"/>
                </a:lnTo>
                <a:lnTo>
                  <a:pt x="74930" y="449580"/>
                </a:lnTo>
                <a:lnTo>
                  <a:pt x="45755" y="443694"/>
                </a:lnTo>
                <a:lnTo>
                  <a:pt x="21939" y="427640"/>
                </a:lnTo>
                <a:lnTo>
                  <a:pt x="5885" y="403824"/>
                </a:lnTo>
                <a:lnTo>
                  <a:pt x="0" y="374650"/>
                </a:lnTo>
                <a:lnTo>
                  <a:pt x="0" y="74930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144000" y="1821179"/>
            <a:ext cx="3047998" cy="177393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139428" y="3599688"/>
            <a:ext cx="3053080" cy="0"/>
          </a:xfrm>
          <a:custGeom>
            <a:avLst/>
            <a:gdLst/>
            <a:ahLst/>
            <a:cxnLst/>
            <a:rect l="l" t="t" r="r" b="b"/>
            <a:pathLst>
              <a:path w="3053079">
                <a:moveTo>
                  <a:pt x="0" y="0"/>
                </a:moveTo>
                <a:lnTo>
                  <a:pt x="3052572" y="0"/>
                </a:lnTo>
              </a:path>
            </a:pathLst>
          </a:custGeom>
          <a:ln w="9144">
            <a:solidFill>
              <a:srgbClr val="1E4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139428" y="1816607"/>
            <a:ext cx="3053080" cy="1783080"/>
          </a:xfrm>
          <a:custGeom>
            <a:avLst/>
            <a:gdLst/>
            <a:ahLst/>
            <a:cxnLst/>
            <a:rect l="l" t="t" r="r" b="b"/>
            <a:pathLst>
              <a:path w="3053079" h="1783079">
                <a:moveTo>
                  <a:pt x="3052572" y="0"/>
                </a:moveTo>
                <a:lnTo>
                  <a:pt x="0" y="0"/>
                </a:lnTo>
                <a:lnTo>
                  <a:pt x="0" y="1783080"/>
                </a:lnTo>
              </a:path>
            </a:pathLst>
          </a:custGeom>
          <a:ln w="9144">
            <a:solidFill>
              <a:srgbClr val="1E4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144000" y="0"/>
            <a:ext cx="3047999" cy="180136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139428" y="1805939"/>
            <a:ext cx="3053080" cy="0"/>
          </a:xfrm>
          <a:custGeom>
            <a:avLst/>
            <a:gdLst/>
            <a:ahLst/>
            <a:cxnLst/>
            <a:rect l="l" t="t" r="r" b="b"/>
            <a:pathLst>
              <a:path w="3053079">
                <a:moveTo>
                  <a:pt x="0" y="0"/>
                </a:moveTo>
                <a:lnTo>
                  <a:pt x="3052572" y="0"/>
                </a:lnTo>
              </a:path>
            </a:pathLst>
          </a:custGeom>
          <a:ln w="9144">
            <a:solidFill>
              <a:srgbClr val="1E4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139428" y="758"/>
            <a:ext cx="0" cy="1805305"/>
          </a:xfrm>
          <a:custGeom>
            <a:avLst/>
            <a:gdLst/>
            <a:ahLst/>
            <a:cxnLst/>
            <a:rect l="l" t="t" r="r" b="b"/>
            <a:pathLst>
              <a:path h="1805305">
                <a:moveTo>
                  <a:pt x="0" y="0"/>
                </a:moveTo>
                <a:lnTo>
                  <a:pt x="0" y="1805181"/>
                </a:lnTo>
              </a:path>
            </a:pathLst>
          </a:custGeom>
          <a:ln w="9144">
            <a:solidFill>
              <a:srgbClr val="1E4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917180" y="2613660"/>
            <a:ext cx="341375" cy="34137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671054" y="144018"/>
            <a:ext cx="1082040" cy="1021080"/>
          </a:xfrm>
          <a:custGeom>
            <a:avLst/>
            <a:gdLst/>
            <a:ahLst/>
            <a:cxnLst/>
            <a:rect l="l" t="t" r="r" b="b"/>
            <a:pathLst>
              <a:path w="1082040" h="1021080">
                <a:moveTo>
                  <a:pt x="0" y="510539"/>
                </a:moveTo>
                <a:lnTo>
                  <a:pt x="2210" y="464073"/>
                </a:lnTo>
                <a:lnTo>
                  <a:pt x="8715" y="418775"/>
                </a:lnTo>
                <a:lnTo>
                  <a:pt x="19323" y="374826"/>
                </a:lnTo>
                <a:lnTo>
                  <a:pt x="33843" y="332405"/>
                </a:lnTo>
                <a:lnTo>
                  <a:pt x="52085" y="291693"/>
                </a:lnTo>
                <a:lnTo>
                  <a:pt x="73857" y="252871"/>
                </a:lnTo>
                <a:lnTo>
                  <a:pt x="98969" y="216118"/>
                </a:lnTo>
                <a:lnTo>
                  <a:pt x="127229" y="181615"/>
                </a:lnTo>
                <a:lnTo>
                  <a:pt x="158448" y="149542"/>
                </a:lnTo>
                <a:lnTo>
                  <a:pt x="192433" y="120080"/>
                </a:lnTo>
                <a:lnTo>
                  <a:pt x="228995" y="93409"/>
                </a:lnTo>
                <a:lnTo>
                  <a:pt x="267941" y="69708"/>
                </a:lnTo>
                <a:lnTo>
                  <a:pt x="309082" y="49160"/>
                </a:lnTo>
                <a:lnTo>
                  <a:pt x="352226" y="31943"/>
                </a:lnTo>
                <a:lnTo>
                  <a:pt x="397183" y="18238"/>
                </a:lnTo>
                <a:lnTo>
                  <a:pt x="443762" y="8226"/>
                </a:lnTo>
                <a:lnTo>
                  <a:pt x="491771" y="2086"/>
                </a:lnTo>
                <a:lnTo>
                  <a:pt x="541020" y="0"/>
                </a:lnTo>
                <a:lnTo>
                  <a:pt x="590268" y="2086"/>
                </a:lnTo>
                <a:lnTo>
                  <a:pt x="638277" y="8226"/>
                </a:lnTo>
                <a:lnTo>
                  <a:pt x="684856" y="18238"/>
                </a:lnTo>
                <a:lnTo>
                  <a:pt x="729813" y="31943"/>
                </a:lnTo>
                <a:lnTo>
                  <a:pt x="772957" y="49160"/>
                </a:lnTo>
                <a:lnTo>
                  <a:pt x="814098" y="69708"/>
                </a:lnTo>
                <a:lnTo>
                  <a:pt x="853044" y="93409"/>
                </a:lnTo>
                <a:lnTo>
                  <a:pt x="889606" y="120080"/>
                </a:lnTo>
                <a:lnTo>
                  <a:pt x="923591" y="149542"/>
                </a:lnTo>
                <a:lnTo>
                  <a:pt x="954810" y="181615"/>
                </a:lnTo>
                <a:lnTo>
                  <a:pt x="983070" y="216118"/>
                </a:lnTo>
                <a:lnTo>
                  <a:pt x="1008182" y="252871"/>
                </a:lnTo>
                <a:lnTo>
                  <a:pt x="1029954" y="291693"/>
                </a:lnTo>
                <a:lnTo>
                  <a:pt x="1048196" y="332405"/>
                </a:lnTo>
                <a:lnTo>
                  <a:pt x="1062716" y="374826"/>
                </a:lnTo>
                <a:lnTo>
                  <a:pt x="1073324" y="418775"/>
                </a:lnTo>
                <a:lnTo>
                  <a:pt x="1079829" y="464073"/>
                </a:lnTo>
                <a:lnTo>
                  <a:pt x="1082040" y="510539"/>
                </a:lnTo>
                <a:lnTo>
                  <a:pt x="1079829" y="557006"/>
                </a:lnTo>
                <a:lnTo>
                  <a:pt x="1073324" y="602304"/>
                </a:lnTo>
                <a:lnTo>
                  <a:pt x="1062716" y="646253"/>
                </a:lnTo>
                <a:lnTo>
                  <a:pt x="1048196" y="688674"/>
                </a:lnTo>
                <a:lnTo>
                  <a:pt x="1029954" y="729386"/>
                </a:lnTo>
                <a:lnTo>
                  <a:pt x="1008182" y="768208"/>
                </a:lnTo>
                <a:lnTo>
                  <a:pt x="983070" y="804961"/>
                </a:lnTo>
                <a:lnTo>
                  <a:pt x="954810" y="839464"/>
                </a:lnTo>
                <a:lnTo>
                  <a:pt x="923591" y="871537"/>
                </a:lnTo>
                <a:lnTo>
                  <a:pt x="889606" y="900999"/>
                </a:lnTo>
                <a:lnTo>
                  <a:pt x="853044" y="927670"/>
                </a:lnTo>
                <a:lnTo>
                  <a:pt x="814098" y="951371"/>
                </a:lnTo>
                <a:lnTo>
                  <a:pt x="772957" y="971919"/>
                </a:lnTo>
                <a:lnTo>
                  <a:pt x="729813" y="989136"/>
                </a:lnTo>
                <a:lnTo>
                  <a:pt x="684856" y="1002841"/>
                </a:lnTo>
                <a:lnTo>
                  <a:pt x="638277" y="1012853"/>
                </a:lnTo>
                <a:lnTo>
                  <a:pt x="590268" y="1018993"/>
                </a:lnTo>
                <a:lnTo>
                  <a:pt x="541020" y="1021079"/>
                </a:lnTo>
                <a:lnTo>
                  <a:pt x="491771" y="1018993"/>
                </a:lnTo>
                <a:lnTo>
                  <a:pt x="443762" y="1012853"/>
                </a:lnTo>
                <a:lnTo>
                  <a:pt x="397183" y="1002841"/>
                </a:lnTo>
                <a:lnTo>
                  <a:pt x="352226" y="989136"/>
                </a:lnTo>
                <a:lnTo>
                  <a:pt x="309082" y="971919"/>
                </a:lnTo>
                <a:lnTo>
                  <a:pt x="267941" y="951371"/>
                </a:lnTo>
                <a:lnTo>
                  <a:pt x="228995" y="927670"/>
                </a:lnTo>
                <a:lnTo>
                  <a:pt x="192433" y="900999"/>
                </a:lnTo>
                <a:lnTo>
                  <a:pt x="158448" y="871537"/>
                </a:lnTo>
                <a:lnTo>
                  <a:pt x="127229" y="839464"/>
                </a:lnTo>
                <a:lnTo>
                  <a:pt x="98969" y="804961"/>
                </a:lnTo>
                <a:lnTo>
                  <a:pt x="73857" y="768208"/>
                </a:lnTo>
                <a:lnTo>
                  <a:pt x="52085" y="729386"/>
                </a:lnTo>
                <a:lnTo>
                  <a:pt x="33843" y="688674"/>
                </a:lnTo>
                <a:lnTo>
                  <a:pt x="19323" y="646253"/>
                </a:lnTo>
                <a:lnTo>
                  <a:pt x="8715" y="602304"/>
                </a:lnTo>
                <a:lnTo>
                  <a:pt x="2210" y="557006"/>
                </a:lnTo>
                <a:lnTo>
                  <a:pt x="0" y="510539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7496047" y="1237614"/>
            <a:ext cx="1548765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2570" marR="5080" indent="-230504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2E5496"/>
                </a:solidFill>
                <a:latin typeface="Verdana"/>
                <a:cs typeface="Verdana"/>
              </a:rPr>
              <a:t>EDICIÓN</a:t>
            </a:r>
            <a:r>
              <a:rPr sz="800" spc="-7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DE</a:t>
            </a:r>
            <a:r>
              <a:rPr sz="800" spc="-8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5" dirty="0">
                <a:solidFill>
                  <a:srgbClr val="2E5496"/>
                </a:solidFill>
                <a:latin typeface="Verdana"/>
                <a:cs typeface="Verdana"/>
              </a:rPr>
              <a:t>DATOS</a:t>
            </a:r>
            <a:r>
              <a:rPr sz="800" spc="-7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5" dirty="0">
                <a:solidFill>
                  <a:srgbClr val="2E5496"/>
                </a:solidFill>
                <a:latin typeface="Verdana"/>
                <a:cs typeface="Verdana"/>
              </a:rPr>
              <a:t>Y</a:t>
            </a:r>
            <a:r>
              <a:rPr sz="800" spc="-8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25" dirty="0">
                <a:solidFill>
                  <a:srgbClr val="2E5496"/>
                </a:solidFill>
                <a:latin typeface="Verdana"/>
                <a:cs typeface="Verdana"/>
              </a:rPr>
              <a:t>CARGA 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DE </a:t>
            </a:r>
            <a:r>
              <a:rPr sz="800" spc="5" dirty="0">
                <a:solidFill>
                  <a:srgbClr val="2E5496"/>
                </a:solidFill>
                <a:latin typeface="Verdana"/>
                <a:cs typeface="Verdana"/>
              </a:rPr>
              <a:t>DATOS</a:t>
            </a:r>
            <a:r>
              <a:rPr sz="800" spc="-15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5" dirty="0">
                <a:solidFill>
                  <a:srgbClr val="2E5496"/>
                </a:solidFill>
                <a:latin typeface="Verdana"/>
                <a:cs typeface="Verdana"/>
              </a:rPr>
              <a:t>MASIVOS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7988807" y="228600"/>
            <a:ext cx="327659" cy="32766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909559" y="629412"/>
            <a:ext cx="446531" cy="446531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318118" y="703326"/>
            <a:ext cx="209041" cy="24244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318118" y="703326"/>
            <a:ext cx="209550" cy="242570"/>
          </a:xfrm>
          <a:custGeom>
            <a:avLst/>
            <a:gdLst/>
            <a:ahLst/>
            <a:cxnLst/>
            <a:rect l="l" t="t" r="r" b="b"/>
            <a:pathLst>
              <a:path w="209550" h="242569">
                <a:moveTo>
                  <a:pt x="209041" y="99313"/>
                </a:moveTo>
                <a:lnTo>
                  <a:pt x="156845" y="101981"/>
                </a:lnTo>
                <a:lnTo>
                  <a:pt x="163575" y="237236"/>
                </a:lnTo>
                <a:lnTo>
                  <a:pt x="59054" y="242443"/>
                </a:lnTo>
                <a:lnTo>
                  <a:pt x="52324" y="107187"/>
                </a:lnTo>
                <a:lnTo>
                  <a:pt x="0" y="109854"/>
                </a:lnTo>
                <a:lnTo>
                  <a:pt x="99313" y="0"/>
                </a:lnTo>
                <a:lnTo>
                  <a:pt x="209041" y="99313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98335" y="5300471"/>
            <a:ext cx="926591" cy="643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05327" y="3488435"/>
            <a:ext cx="3393948" cy="10332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03631"/>
            <a:ext cx="1603248" cy="14188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85900" y="629412"/>
            <a:ext cx="277748" cy="1502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2811" y="1263396"/>
            <a:ext cx="182879" cy="2438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6502" y="1608582"/>
            <a:ext cx="1087120" cy="1033780"/>
          </a:xfrm>
          <a:custGeom>
            <a:avLst/>
            <a:gdLst/>
            <a:ahLst/>
            <a:cxnLst/>
            <a:rect l="l" t="t" r="r" b="b"/>
            <a:pathLst>
              <a:path w="1087120" h="1033780">
                <a:moveTo>
                  <a:pt x="0" y="516635"/>
                </a:moveTo>
                <a:lnTo>
                  <a:pt x="2220" y="469605"/>
                </a:lnTo>
                <a:lnTo>
                  <a:pt x="8753" y="423759"/>
                </a:lnTo>
                <a:lnTo>
                  <a:pt x="19407" y="379280"/>
                </a:lnTo>
                <a:lnTo>
                  <a:pt x="33990" y="336349"/>
                </a:lnTo>
                <a:lnTo>
                  <a:pt x="52310" y="295149"/>
                </a:lnTo>
                <a:lnTo>
                  <a:pt x="74176" y="255862"/>
                </a:lnTo>
                <a:lnTo>
                  <a:pt x="99396" y="218671"/>
                </a:lnTo>
                <a:lnTo>
                  <a:pt x="127777" y="183758"/>
                </a:lnTo>
                <a:lnTo>
                  <a:pt x="159129" y="151304"/>
                </a:lnTo>
                <a:lnTo>
                  <a:pt x="193259" y="121493"/>
                </a:lnTo>
                <a:lnTo>
                  <a:pt x="229976" y="94507"/>
                </a:lnTo>
                <a:lnTo>
                  <a:pt x="269087" y="70527"/>
                </a:lnTo>
                <a:lnTo>
                  <a:pt x="310402" y="49736"/>
                </a:lnTo>
                <a:lnTo>
                  <a:pt x="353727" y="32317"/>
                </a:lnTo>
                <a:lnTo>
                  <a:pt x="398872" y="18452"/>
                </a:lnTo>
                <a:lnTo>
                  <a:pt x="445645" y="8322"/>
                </a:lnTo>
                <a:lnTo>
                  <a:pt x="493853" y="2110"/>
                </a:lnTo>
                <a:lnTo>
                  <a:pt x="543306" y="0"/>
                </a:lnTo>
                <a:lnTo>
                  <a:pt x="592758" y="2110"/>
                </a:lnTo>
                <a:lnTo>
                  <a:pt x="640966" y="8322"/>
                </a:lnTo>
                <a:lnTo>
                  <a:pt x="687739" y="18452"/>
                </a:lnTo>
                <a:lnTo>
                  <a:pt x="732884" y="32317"/>
                </a:lnTo>
                <a:lnTo>
                  <a:pt x="776209" y="49736"/>
                </a:lnTo>
                <a:lnTo>
                  <a:pt x="817524" y="70527"/>
                </a:lnTo>
                <a:lnTo>
                  <a:pt x="856635" y="94507"/>
                </a:lnTo>
                <a:lnTo>
                  <a:pt x="893352" y="121493"/>
                </a:lnTo>
                <a:lnTo>
                  <a:pt x="927482" y="151304"/>
                </a:lnTo>
                <a:lnTo>
                  <a:pt x="958834" y="183758"/>
                </a:lnTo>
                <a:lnTo>
                  <a:pt x="987215" y="218671"/>
                </a:lnTo>
                <a:lnTo>
                  <a:pt x="1012435" y="255862"/>
                </a:lnTo>
                <a:lnTo>
                  <a:pt x="1034301" y="295149"/>
                </a:lnTo>
                <a:lnTo>
                  <a:pt x="1052621" y="336349"/>
                </a:lnTo>
                <a:lnTo>
                  <a:pt x="1067204" y="379280"/>
                </a:lnTo>
                <a:lnTo>
                  <a:pt x="1077858" y="423759"/>
                </a:lnTo>
                <a:lnTo>
                  <a:pt x="1084391" y="469605"/>
                </a:lnTo>
                <a:lnTo>
                  <a:pt x="1086611" y="516635"/>
                </a:lnTo>
                <a:lnTo>
                  <a:pt x="1084391" y="563666"/>
                </a:lnTo>
                <a:lnTo>
                  <a:pt x="1077858" y="609512"/>
                </a:lnTo>
                <a:lnTo>
                  <a:pt x="1067204" y="653991"/>
                </a:lnTo>
                <a:lnTo>
                  <a:pt x="1052621" y="696922"/>
                </a:lnTo>
                <a:lnTo>
                  <a:pt x="1034301" y="738122"/>
                </a:lnTo>
                <a:lnTo>
                  <a:pt x="1012435" y="777409"/>
                </a:lnTo>
                <a:lnTo>
                  <a:pt x="987215" y="814600"/>
                </a:lnTo>
                <a:lnTo>
                  <a:pt x="958834" y="849513"/>
                </a:lnTo>
                <a:lnTo>
                  <a:pt x="927482" y="881967"/>
                </a:lnTo>
                <a:lnTo>
                  <a:pt x="893352" y="911778"/>
                </a:lnTo>
                <a:lnTo>
                  <a:pt x="856635" y="938764"/>
                </a:lnTo>
                <a:lnTo>
                  <a:pt x="817524" y="962744"/>
                </a:lnTo>
                <a:lnTo>
                  <a:pt x="776209" y="983535"/>
                </a:lnTo>
                <a:lnTo>
                  <a:pt x="732884" y="1000954"/>
                </a:lnTo>
                <a:lnTo>
                  <a:pt x="687739" y="1014819"/>
                </a:lnTo>
                <a:lnTo>
                  <a:pt x="640966" y="1024949"/>
                </a:lnTo>
                <a:lnTo>
                  <a:pt x="592758" y="1031161"/>
                </a:lnTo>
                <a:lnTo>
                  <a:pt x="543306" y="1033271"/>
                </a:lnTo>
                <a:lnTo>
                  <a:pt x="493853" y="1031161"/>
                </a:lnTo>
                <a:lnTo>
                  <a:pt x="445645" y="1024949"/>
                </a:lnTo>
                <a:lnTo>
                  <a:pt x="398872" y="1014819"/>
                </a:lnTo>
                <a:lnTo>
                  <a:pt x="353727" y="1000954"/>
                </a:lnTo>
                <a:lnTo>
                  <a:pt x="310402" y="983535"/>
                </a:lnTo>
                <a:lnTo>
                  <a:pt x="269087" y="962744"/>
                </a:lnTo>
                <a:lnTo>
                  <a:pt x="229976" y="938764"/>
                </a:lnTo>
                <a:lnTo>
                  <a:pt x="193259" y="911778"/>
                </a:lnTo>
                <a:lnTo>
                  <a:pt x="159129" y="881967"/>
                </a:lnTo>
                <a:lnTo>
                  <a:pt x="127777" y="849513"/>
                </a:lnTo>
                <a:lnTo>
                  <a:pt x="99396" y="814600"/>
                </a:lnTo>
                <a:lnTo>
                  <a:pt x="74176" y="777409"/>
                </a:lnTo>
                <a:lnTo>
                  <a:pt x="52310" y="738122"/>
                </a:lnTo>
                <a:lnTo>
                  <a:pt x="33990" y="696922"/>
                </a:lnTo>
                <a:lnTo>
                  <a:pt x="19407" y="653991"/>
                </a:lnTo>
                <a:lnTo>
                  <a:pt x="8753" y="609512"/>
                </a:lnTo>
                <a:lnTo>
                  <a:pt x="2220" y="563666"/>
                </a:lnTo>
                <a:lnTo>
                  <a:pt x="0" y="516635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7952" y="1783079"/>
            <a:ext cx="769619" cy="7071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33855" y="1499616"/>
            <a:ext cx="167005" cy="259715"/>
          </a:xfrm>
          <a:custGeom>
            <a:avLst/>
            <a:gdLst/>
            <a:ahLst/>
            <a:cxnLst/>
            <a:rect l="l" t="t" r="r" b="b"/>
            <a:pathLst>
              <a:path w="167005" h="259714">
                <a:moveTo>
                  <a:pt x="0" y="259714"/>
                </a:moveTo>
                <a:lnTo>
                  <a:pt x="167005" y="0"/>
                </a:lnTo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73145" y="3583685"/>
            <a:ext cx="3169920" cy="963294"/>
          </a:xfrm>
          <a:custGeom>
            <a:avLst/>
            <a:gdLst/>
            <a:ahLst/>
            <a:cxnLst/>
            <a:rect l="l" t="t" r="r" b="b"/>
            <a:pathLst>
              <a:path w="3169920" h="963295">
                <a:moveTo>
                  <a:pt x="0" y="160527"/>
                </a:moveTo>
                <a:lnTo>
                  <a:pt x="8184" y="109793"/>
                </a:lnTo>
                <a:lnTo>
                  <a:pt x="30975" y="65727"/>
                </a:lnTo>
                <a:lnTo>
                  <a:pt x="65727" y="30975"/>
                </a:lnTo>
                <a:lnTo>
                  <a:pt x="109793" y="8184"/>
                </a:lnTo>
                <a:lnTo>
                  <a:pt x="160528" y="0"/>
                </a:lnTo>
                <a:lnTo>
                  <a:pt x="3009392" y="0"/>
                </a:lnTo>
                <a:lnTo>
                  <a:pt x="3060126" y="8184"/>
                </a:lnTo>
                <a:lnTo>
                  <a:pt x="3104192" y="30975"/>
                </a:lnTo>
                <a:lnTo>
                  <a:pt x="3138944" y="65727"/>
                </a:lnTo>
                <a:lnTo>
                  <a:pt x="3161735" y="109793"/>
                </a:lnTo>
                <a:lnTo>
                  <a:pt x="3169920" y="160527"/>
                </a:lnTo>
                <a:lnTo>
                  <a:pt x="3169920" y="802639"/>
                </a:lnTo>
                <a:lnTo>
                  <a:pt x="3161735" y="853374"/>
                </a:lnTo>
                <a:lnTo>
                  <a:pt x="3138944" y="897440"/>
                </a:lnTo>
                <a:lnTo>
                  <a:pt x="3104192" y="932192"/>
                </a:lnTo>
                <a:lnTo>
                  <a:pt x="3060126" y="954983"/>
                </a:lnTo>
                <a:lnTo>
                  <a:pt x="3009392" y="963168"/>
                </a:lnTo>
                <a:lnTo>
                  <a:pt x="160528" y="963168"/>
                </a:lnTo>
                <a:lnTo>
                  <a:pt x="109793" y="954983"/>
                </a:lnTo>
                <a:lnTo>
                  <a:pt x="65727" y="932192"/>
                </a:lnTo>
                <a:lnTo>
                  <a:pt x="30975" y="897440"/>
                </a:lnTo>
                <a:lnTo>
                  <a:pt x="8184" y="853374"/>
                </a:lnTo>
                <a:lnTo>
                  <a:pt x="0" y="802639"/>
                </a:lnTo>
                <a:lnTo>
                  <a:pt x="0" y="160527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42409" y="788669"/>
            <a:ext cx="221615" cy="0"/>
          </a:xfrm>
          <a:custGeom>
            <a:avLst/>
            <a:gdLst/>
            <a:ahLst/>
            <a:cxnLst/>
            <a:rect l="l" t="t" r="r" b="b"/>
            <a:pathLst>
              <a:path w="221614">
                <a:moveTo>
                  <a:pt x="0" y="0"/>
                </a:moveTo>
                <a:lnTo>
                  <a:pt x="221361" y="0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57294" y="563118"/>
            <a:ext cx="1910080" cy="449580"/>
          </a:xfrm>
          <a:custGeom>
            <a:avLst/>
            <a:gdLst/>
            <a:ahLst/>
            <a:cxnLst/>
            <a:rect l="l" t="t" r="r" b="b"/>
            <a:pathLst>
              <a:path w="1910079" h="449580">
                <a:moveTo>
                  <a:pt x="0" y="74930"/>
                </a:moveTo>
                <a:lnTo>
                  <a:pt x="5885" y="45755"/>
                </a:lnTo>
                <a:lnTo>
                  <a:pt x="21939" y="21939"/>
                </a:lnTo>
                <a:lnTo>
                  <a:pt x="45755" y="5885"/>
                </a:lnTo>
                <a:lnTo>
                  <a:pt x="74929" y="0"/>
                </a:lnTo>
                <a:lnTo>
                  <a:pt x="1834641" y="0"/>
                </a:lnTo>
                <a:lnTo>
                  <a:pt x="1863816" y="5885"/>
                </a:lnTo>
                <a:lnTo>
                  <a:pt x="1887632" y="21939"/>
                </a:lnTo>
                <a:lnTo>
                  <a:pt x="1903686" y="45755"/>
                </a:lnTo>
                <a:lnTo>
                  <a:pt x="1909571" y="74930"/>
                </a:lnTo>
                <a:lnTo>
                  <a:pt x="1909571" y="374650"/>
                </a:lnTo>
                <a:lnTo>
                  <a:pt x="1903686" y="403824"/>
                </a:lnTo>
                <a:lnTo>
                  <a:pt x="1887632" y="427640"/>
                </a:lnTo>
                <a:lnTo>
                  <a:pt x="1863816" y="443694"/>
                </a:lnTo>
                <a:lnTo>
                  <a:pt x="1834641" y="449580"/>
                </a:lnTo>
                <a:lnTo>
                  <a:pt x="74929" y="449580"/>
                </a:lnTo>
                <a:lnTo>
                  <a:pt x="45755" y="443694"/>
                </a:lnTo>
                <a:lnTo>
                  <a:pt x="21939" y="427640"/>
                </a:lnTo>
                <a:lnTo>
                  <a:pt x="5885" y="403824"/>
                </a:lnTo>
                <a:lnTo>
                  <a:pt x="0" y="374650"/>
                </a:lnTo>
                <a:lnTo>
                  <a:pt x="0" y="74930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455414" y="630123"/>
            <a:ext cx="15443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80" dirty="0">
                <a:solidFill>
                  <a:srgbClr val="2E5496"/>
                </a:solidFill>
                <a:latin typeface="Verdana"/>
                <a:cs typeface="Verdana"/>
              </a:rPr>
              <a:t>P</a:t>
            </a:r>
            <a:r>
              <a:rPr sz="1800" b="1" spc="-95" dirty="0">
                <a:solidFill>
                  <a:srgbClr val="2E5496"/>
                </a:solidFill>
                <a:latin typeface="Verdana"/>
                <a:cs typeface="Verdana"/>
              </a:rPr>
              <a:t>R</a:t>
            </a:r>
            <a:r>
              <a:rPr sz="1800" b="1" spc="-15" dirty="0">
                <a:solidFill>
                  <a:srgbClr val="2E5496"/>
                </a:solidFill>
                <a:latin typeface="Verdana"/>
                <a:cs typeface="Verdana"/>
              </a:rPr>
              <a:t>O</a:t>
            </a:r>
            <a:r>
              <a:rPr sz="1800" b="1" spc="-85" dirty="0">
                <a:solidFill>
                  <a:srgbClr val="2E5496"/>
                </a:solidFill>
                <a:latin typeface="Verdana"/>
                <a:cs typeface="Verdana"/>
              </a:rPr>
              <a:t>D</a:t>
            </a:r>
            <a:r>
              <a:rPr sz="1800" b="1" spc="-75" dirty="0">
                <a:solidFill>
                  <a:srgbClr val="2E5496"/>
                </a:solidFill>
                <a:latin typeface="Verdana"/>
                <a:cs typeface="Verdana"/>
              </a:rPr>
              <a:t>U</a:t>
            </a:r>
            <a:r>
              <a:rPr sz="1800" b="1" spc="10" dirty="0">
                <a:solidFill>
                  <a:srgbClr val="2E5496"/>
                </a:solidFill>
                <a:latin typeface="Verdana"/>
                <a:cs typeface="Verdana"/>
              </a:rPr>
              <a:t>C</a:t>
            </a:r>
            <a:r>
              <a:rPr sz="1800" b="1" spc="-100" dirty="0">
                <a:solidFill>
                  <a:srgbClr val="2E5496"/>
                </a:solidFill>
                <a:latin typeface="Verdana"/>
                <a:cs typeface="Verdana"/>
              </a:rPr>
              <a:t>TOS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06017" y="4088129"/>
            <a:ext cx="1082040" cy="1022985"/>
          </a:xfrm>
          <a:custGeom>
            <a:avLst/>
            <a:gdLst/>
            <a:ahLst/>
            <a:cxnLst/>
            <a:rect l="l" t="t" r="r" b="b"/>
            <a:pathLst>
              <a:path w="1082039" h="1022985">
                <a:moveTo>
                  <a:pt x="0" y="511302"/>
                </a:moveTo>
                <a:lnTo>
                  <a:pt x="2211" y="464753"/>
                </a:lnTo>
                <a:lnTo>
                  <a:pt x="8716" y="419378"/>
                </a:lnTo>
                <a:lnTo>
                  <a:pt x="19326" y="375355"/>
                </a:lnTo>
                <a:lnTo>
                  <a:pt x="33848" y="332866"/>
                </a:lnTo>
                <a:lnTo>
                  <a:pt x="52091" y="292091"/>
                </a:lnTo>
                <a:lnTo>
                  <a:pt x="73866" y="253209"/>
                </a:lnTo>
                <a:lnTo>
                  <a:pt x="98979" y="216402"/>
                </a:lnTo>
                <a:lnTo>
                  <a:pt x="127242" y="181850"/>
                </a:lnTo>
                <a:lnTo>
                  <a:pt x="158462" y="149732"/>
                </a:lnTo>
                <a:lnTo>
                  <a:pt x="192449" y="120230"/>
                </a:lnTo>
                <a:lnTo>
                  <a:pt x="229011" y="93524"/>
                </a:lnTo>
                <a:lnTo>
                  <a:pt x="267958" y="69793"/>
                </a:lnTo>
                <a:lnTo>
                  <a:pt x="309099" y="49219"/>
                </a:lnTo>
                <a:lnTo>
                  <a:pt x="352242" y="31981"/>
                </a:lnTo>
                <a:lnTo>
                  <a:pt x="397196" y="18259"/>
                </a:lnTo>
                <a:lnTo>
                  <a:pt x="443772" y="8235"/>
                </a:lnTo>
                <a:lnTo>
                  <a:pt x="491776" y="2088"/>
                </a:lnTo>
                <a:lnTo>
                  <a:pt x="541019" y="0"/>
                </a:lnTo>
                <a:lnTo>
                  <a:pt x="590268" y="2088"/>
                </a:lnTo>
                <a:lnTo>
                  <a:pt x="638277" y="8235"/>
                </a:lnTo>
                <a:lnTo>
                  <a:pt x="684856" y="18259"/>
                </a:lnTo>
                <a:lnTo>
                  <a:pt x="729813" y="31981"/>
                </a:lnTo>
                <a:lnTo>
                  <a:pt x="772957" y="49219"/>
                </a:lnTo>
                <a:lnTo>
                  <a:pt x="814098" y="69793"/>
                </a:lnTo>
                <a:lnTo>
                  <a:pt x="853044" y="93524"/>
                </a:lnTo>
                <a:lnTo>
                  <a:pt x="889606" y="120230"/>
                </a:lnTo>
                <a:lnTo>
                  <a:pt x="923591" y="149732"/>
                </a:lnTo>
                <a:lnTo>
                  <a:pt x="954810" y="181850"/>
                </a:lnTo>
                <a:lnTo>
                  <a:pt x="983070" y="216402"/>
                </a:lnTo>
                <a:lnTo>
                  <a:pt x="1008182" y="253209"/>
                </a:lnTo>
                <a:lnTo>
                  <a:pt x="1029954" y="292091"/>
                </a:lnTo>
                <a:lnTo>
                  <a:pt x="1048196" y="332866"/>
                </a:lnTo>
                <a:lnTo>
                  <a:pt x="1062716" y="375355"/>
                </a:lnTo>
                <a:lnTo>
                  <a:pt x="1073324" y="419378"/>
                </a:lnTo>
                <a:lnTo>
                  <a:pt x="1079829" y="464753"/>
                </a:lnTo>
                <a:lnTo>
                  <a:pt x="1082039" y="511302"/>
                </a:lnTo>
                <a:lnTo>
                  <a:pt x="1079829" y="557831"/>
                </a:lnTo>
                <a:lnTo>
                  <a:pt x="1073324" y="603192"/>
                </a:lnTo>
                <a:lnTo>
                  <a:pt x="1062716" y="647204"/>
                </a:lnTo>
                <a:lnTo>
                  <a:pt x="1048196" y="689686"/>
                </a:lnTo>
                <a:lnTo>
                  <a:pt x="1029954" y="730457"/>
                </a:lnTo>
                <a:lnTo>
                  <a:pt x="1008182" y="769337"/>
                </a:lnTo>
                <a:lnTo>
                  <a:pt x="983070" y="806145"/>
                </a:lnTo>
                <a:lnTo>
                  <a:pt x="954810" y="840701"/>
                </a:lnTo>
                <a:lnTo>
                  <a:pt x="923591" y="872823"/>
                </a:lnTo>
                <a:lnTo>
                  <a:pt x="889606" y="902331"/>
                </a:lnTo>
                <a:lnTo>
                  <a:pt x="853044" y="929044"/>
                </a:lnTo>
                <a:lnTo>
                  <a:pt x="814098" y="952782"/>
                </a:lnTo>
                <a:lnTo>
                  <a:pt x="772957" y="973363"/>
                </a:lnTo>
                <a:lnTo>
                  <a:pt x="729813" y="990608"/>
                </a:lnTo>
                <a:lnTo>
                  <a:pt x="684856" y="1004335"/>
                </a:lnTo>
                <a:lnTo>
                  <a:pt x="638277" y="1014364"/>
                </a:lnTo>
                <a:lnTo>
                  <a:pt x="590268" y="1020513"/>
                </a:lnTo>
                <a:lnTo>
                  <a:pt x="541019" y="1022604"/>
                </a:lnTo>
                <a:lnTo>
                  <a:pt x="491776" y="1020513"/>
                </a:lnTo>
                <a:lnTo>
                  <a:pt x="443772" y="1014364"/>
                </a:lnTo>
                <a:lnTo>
                  <a:pt x="397196" y="1004335"/>
                </a:lnTo>
                <a:lnTo>
                  <a:pt x="352242" y="990608"/>
                </a:lnTo>
                <a:lnTo>
                  <a:pt x="309099" y="973363"/>
                </a:lnTo>
                <a:lnTo>
                  <a:pt x="267958" y="952782"/>
                </a:lnTo>
                <a:lnTo>
                  <a:pt x="229011" y="929044"/>
                </a:lnTo>
                <a:lnTo>
                  <a:pt x="192449" y="902331"/>
                </a:lnTo>
                <a:lnTo>
                  <a:pt x="158462" y="872823"/>
                </a:lnTo>
                <a:lnTo>
                  <a:pt x="127242" y="840701"/>
                </a:lnTo>
                <a:lnTo>
                  <a:pt x="98979" y="806145"/>
                </a:lnTo>
                <a:lnTo>
                  <a:pt x="73866" y="769337"/>
                </a:lnTo>
                <a:lnTo>
                  <a:pt x="52091" y="730457"/>
                </a:lnTo>
                <a:lnTo>
                  <a:pt x="33848" y="689686"/>
                </a:lnTo>
                <a:lnTo>
                  <a:pt x="19326" y="647204"/>
                </a:lnTo>
                <a:lnTo>
                  <a:pt x="8716" y="603192"/>
                </a:lnTo>
                <a:lnTo>
                  <a:pt x="2211" y="557831"/>
                </a:lnTo>
                <a:lnTo>
                  <a:pt x="0" y="511302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88057" y="4353305"/>
            <a:ext cx="1092200" cy="247015"/>
          </a:xfrm>
          <a:custGeom>
            <a:avLst/>
            <a:gdLst/>
            <a:ahLst/>
            <a:cxnLst/>
            <a:rect l="l" t="t" r="r" b="b"/>
            <a:pathLst>
              <a:path w="1092200" h="247014">
                <a:moveTo>
                  <a:pt x="1091819" y="0"/>
                </a:moveTo>
                <a:lnTo>
                  <a:pt x="0" y="246634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90494" y="5232653"/>
            <a:ext cx="1080770" cy="1022985"/>
          </a:xfrm>
          <a:custGeom>
            <a:avLst/>
            <a:gdLst/>
            <a:ahLst/>
            <a:cxnLst/>
            <a:rect l="l" t="t" r="r" b="b"/>
            <a:pathLst>
              <a:path w="1080770" h="1022985">
                <a:moveTo>
                  <a:pt x="0" y="511302"/>
                </a:moveTo>
                <a:lnTo>
                  <a:pt x="2208" y="464772"/>
                </a:lnTo>
                <a:lnTo>
                  <a:pt x="8706" y="419411"/>
                </a:lnTo>
                <a:lnTo>
                  <a:pt x="19302" y="375399"/>
                </a:lnTo>
                <a:lnTo>
                  <a:pt x="33806" y="332917"/>
                </a:lnTo>
                <a:lnTo>
                  <a:pt x="52026" y="292146"/>
                </a:lnTo>
                <a:lnTo>
                  <a:pt x="73772" y="253266"/>
                </a:lnTo>
                <a:lnTo>
                  <a:pt x="98854" y="216458"/>
                </a:lnTo>
                <a:lnTo>
                  <a:pt x="127079" y="181902"/>
                </a:lnTo>
                <a:lnTo>
                  <a:pt x="158257" y="149780"/>
                </a:lnTo>
                <a:lnTo>
                  <a:pt x="192198" y="120272"/>
                </a:lnTo>
                <a:lnTo>
                  <a:pt x="228710" y="93559"/>
                </a:lnTo>
                <a:lnTo>
                  <a:pt x="267603" y="69821"/>
                </a:lnTo>
                <a:lnTo>
                  <a:pt x="308685" y="49240"/>
                </a:lnTo>
                <a:lnTo>
                  <a:pt x="351765" y="31995"/>
                </a:lnTo>
                <a:lnTo>
                  <a:pt x="396654" y="18268"/>
                </a:lnTo>
                <a:lnTo>
                  <a:pt x="443159" y="8239"/>
                </a:lnTo>
                <a:lnTo>
                  <a:pt x="491091" y="2090"/>
                </a:lnTo>
                <a:lnTo>
                  <a:pt x="540257" y="0"/>
                </a:lnTo>
                <a:lnTo>
                  <a:pt x="589424" y="2090"/>
                </a:lnTo>
                <a:lnTo>
                  <a:pt x="637356" y="8239"/>
                </a:lnTo>
                <a:lnTo>
                  <a:pt x="683861" y="18268"/>
                </a:lnTo>
                <a:lnTo>
                  <a:pt x="728750" y="31995"/>
                </a:lnTo>
                <a:lnTo>
                  <a:pt x="771830" y="49240"/>
                </a:lnTo>
                <a:lnTo>
                  <a:pt x="812912" y="69821"/>
                </a:lnTo>
                <a:lnTo>
                  <a:pt x="851805" y="93559"/>
                </a:lnTo>
                <a:lnTo>
                  <a:pt x="888317" y="120272"/>
                </a:lnTo>
                <a:lnTo>
                  <a:pt x="922258" y="149780"/>
                </a:lnTo>
                <a:lnTo>
                  <a:pt x="953436" y="181902"/>
                </a:lnTo>
                <a:lnTo>
                  <a:pt x="981661" y="216458"/>
                </a:lnTo>
                <a:lnTo>
                  <a:pt x="1006743" y="253266"/>
                </a:lnTo>
                <a:lnTo>
                  <a:pt x="1028489" y="292146"/>
                </a:lnTo>
                <a:lnTo>
                  <a:pt x="1046709" y="332917"/>
                </a:lnTo>
                <a:lnTo>
                  <a:pt x="1061213" y="375399"/>
                </a:lnTo>
                <a:lnTo>
                  <a:pt x="1071809" y="419411"/>
                </a:lnTo>
                <a:lnTo>
                  <a:pt x="1078307" y="464772"/>
                </a:lnTo>
                <a:lnTo>
                  <a:pt x="1080516" y="511302"/>
                </a:lnTo>
                <a:lnTo>
                  <a:pt x="1078307" y="557840"/>
                </a:lnTo>
                <a:lnTo>
                  <a:pt x="1071809" y="603209"/>
                </a:lnTo>
                <a:lnTo>
                  <a:pt x="1061213" y="647226"/>
                </a:lnTo>
                <a:lnTo>
                  <a:pt x="1046709" y="689711"/>
                </a:lnTo>
                <a:lnTo>
                  <a:pt x="1028489" y="730485"/>
                </a:lnTo>
                <a:lnTo>
                  <a:pt x="1006743" y="769366"/>
                </a:lnTo>
                <a:lnTo>
                  <a:pt x="981661" y="806173"/>
                </a:lnTo>
                <a:lnTo>
                  <a:pt x="953436" y="840727"/>
                </a:lnTo>
                <a:lnTo>
                  <a:pt x="922258" y="872847"/>
                </a:lnTo>
                <a:lnTo>
                  <a:pt x="888317" y="902352"/>
                </a:lnTo>
                <a:lnTo>
                  <a:pt x="851805" y="929062"/>
                </a:lnTo>
                <a:lnTo>
                  <a:pt x="812912" y="952796"/>
                </a:lnTo>
                <a:lnTo>
                  <a:pt x="771830" y="973374"/>
                </a:lnTo>
                <a:lnTo>
                  <a:pt x="728750" y="990615"/>
                </a:lnTo>
                <a:lnTo>
                  <a:pt x="683861" y="1004339"/>
                </a:lnTo>
                <a:lnTo>
                  <a:pt x="637356" y="1014366"/>
                </a:lnTo>
                <a:lnTo>
                  <a:pt x="589424" y="1020514"/>
                </a:lnTo>
                <a:lnTo>
                  <a:pt x="540257" y="1022604"/>
                </a:lnTo>
                <a:lnTo>
                  <a:pt x="491091" y="1020514"/>
                </a:lnTo>
                <a:lnTo>
                  <a:pt x="443159" y="1014366"/>
                </a:lnTo>
                <a:lnTo>
                  <a:pt x="396654" y="1004339"/>
                </a:lnTo>
                <a:lnTo>
                  <a:pt x="351765" y="990615"/>
                </a:lnTo>
                <a:lnTo>
                  <a:pt x="308685" y="973374"/>
                </a:lnTo>
                <a:lnTo>
                  <a:pt x="267603" y="952796"/>
                </a:lnTo>
                <a:lnTo>
                  <a:pt x="228710" y="929062"/>
                </a:lnTo>
                <a:lnTo>
                  <a:pt x="192198" y="902352"/>
                </a:lnTo>
                <a:lnTo>
                  <a:pt x="158257" y="872847"/>
                </a:lnTo>
                <a:lnTo>
                  <a:pt x="127079" y="840727"/>
                </a:lnTo>
                <a:lnTo>
                  <a:pt x="98854" y="806173"/>
                </a:lnTo>
                <a:lnTo>
                  <a:pt x="73772" y="769366"/>
                </a:lnTo>
                <a:lnTo>
                  <a:pt x="52026" y="730485"/>
                </a:lnTo>
                <a:lnTo>
                  <a:pt x="33806" y="689711"/>
                </a:lnTo>
                <a:lnTo>
                  <a:pt x="19302" y="647226"/>
                </a:lnTo>
                <a:lnTo>
                  <a:pt x="8706" y="603209"/>
                </a:lnTo>
                <a:lnTo>
                  <a:pt x="2208" y="557840"/>
                </a:lnTo>
                <a:lnTo>
                  <a:pt x="0" y="511302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29990" y="4555997"/>
            <a:ext cx="516255" cy="676275"/>
          </a:xfrm>
          <a:custGeom>
            <a:avLst/>
            <a:gdLst/>
            <a:ahLst/>
            <a:cxnLst/>
            <a:rect l="l" t="t" r="r" b="b"/>
            <a:pathLst>
              <a:path w="516254" h="676275">
                <a:moveTo>
                  <a:pt x="516127" y="0"/>
                </a:moveTo>
                <a:lnTo>
                  <a:pt x="0" y="676147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80026" y="5145785"/>
            <a:ext cx="1082040" cy="1021080"/>
          </a:xfrm>
          <a:custGeom>
            <a:avLst/>
            <a:gdLst/>
            <a:ahLst/>
            <a:cxnLst/>
            <a:rect l="l" t="t" r="r" b="b"/>
            <a:pathLst>
              <a:path w="1082039" h="1021079">
                <a:moveTo>
                  <a:pt x="0" y="510539"/>
                </a:moveTo>
                <a:lnTo>
                  <a:pt x="2210" y="464073"/>
                </a:lnTo>
                <a:lnTo>
                  <a:pt x="8715" y="418775"/>
                </a:lnTo>
                <a:lnTo>
                  <a:pt x="19323" y="374826"/>
                </a:lnTo>
                <a:lnTo>
                  <a:pt x="33843" y="332405"/>
                </a:lnTo>
                <a:lnTo>
                  <a:pt x="52085" y="291693"/>
                </a:lnTo>
                <a:lnTo>
                  <a:pt x="73857" y="252871"/>
                </a:lnTo>
                <a:lnTo>
                  <a:pt x="98969" y="216118"/>
                </a:lnTo>
                <a:lnTo>
                  <a:pt x="127229" y="181615"/>
                </a:lnTo>
                <a:lnTo>
                  <a:pt x="158448" y="149542"/>
                </a:lnTo>
                <a:lnTo>
                  <a:pt x="192433" y="120080"/>
                </a:lnTo>
                <a:lnTo>
                  <a:pt x="228995" y="93409"/>
                </a:lnTo>
                <a:lnTo>
                  <a:pt x="267941" y="69708"/>
                </a:lnTo>
                <a:lnTo>
                  <a:pt x="309082" y="49160"/>
                </a:lnTo>
                <a:lnTo>
                  <a:pt x="352226" y="31943"/>
                </a:lnTo>
                <a:lnTo>
                  <a:pt x="397183" y="18238"/>
                </a:lnTo>
                <a:lnTo>
                  <a:pt x="443762" y="8226"/>
                </a:lnTo>
                <a:lnTo>
                  <a:pt x="491771" y="2086"/>
                </a:lnTo>
                <a:lnTo>
                  <a:pt x="541020" y="0"/>
                </a:lnTo>
                <a:lnTo>
                  <a:pt x="590268" y="2086"/>
                </a:lnTo>
                <a:lnTo>
                  <a:pt x="638277" y="8226"/>
                </a:lnTo>
                <a:lnTo>
                  <a:pt x="684856" y="18238"/>
                </a:lnTo>
                <a:lnTo>
                  <a:pt x="729813" y="31943"/>
                </a:lnTo>
                <a:lnTo>
                  <a:pt x="772957" y="49160"/>
                </a:lnTo>
                <a:lnTo>
                  <a:pt x="814098" y="69708"/>
                </a:lnTo>
                <a:lnTo>
                  <a:pt x="853044" y="93409"/>
                </a:lnTo>
                <a:lnTo>
                  <a:pt x="889606" y="120080"/>
                </a:lnTo>
                <a:lnTo>
                  <a:pt x="923591" y="149542"/>
                </a:lnTo>
                <a:lnTo>
                  <a:pt x="954810" y="181615"/>
                </a:lnTo>
                <a:lnTo>
                  <a:pt x="983070" y="216118"/>
                </a:lnTo>
                <a:lnTo>
                  <a:pt x="1008182" y="252871"/>
                </a:lnTo>
                <a:lnTo>
                  <a:pt x="1029954" y="291693"/>
                </a:lnTo>
                <a:lnTo>
                  <a:pt x="1048196" y="332405"/>
                </a:lnTo>
                <a:lnTo>
                  <a:pt x="1062716" y="374826"/>
                </a:lnTo>
                <a:lnTo>
                  <a:pt x="1073324" y="418775"/>
                </a:lnTo>
                <a:lnTo>
                  <a:pt x="1079829" y="464073"/>
                </a:lnTo>
                <a:lnTo>
                  <a:pt x="1082039" y="510539"/>
                </a:lnTo>
                <a:lnTo>
                  <a:pt x="1079829" y="557009"/>
                </a:lnTo>
                <a:lnTo>
                  <a:pt x="1073324" y="602310"/>
                </a:lnTo>
                <a:lnTo>
                  <a:pt x="1062716" y="646262"/>
                </a:lnTo>
                <a:lnTo>
                  <a:pt x="1048196" y="688684"/>
                </a:lnTo>
                <a:lnTo>
                  <a:pt x="1029954" y="729397"/>
                </a:lnTo>
                <a:lnTo>
                  <a:pt x="1008182" y="768220"/>
                </a:lnTo>
                <a:lnTo>
                  <a:pt x="983070" y="804972"/>
                </a:lnTo>
                <a:lnTo>
                  <a:pt x="954810" y="839475"/>
                </a:lnTo>
                <a:lnTo>
                  <a:pt x="923591" y="871547"/>
                </a:lnTo>
                <a:lnTo>
                  <a:pt x="889606" y="901008"/>
                </a:lnTo>
                <a:lnTo>
                  <a:pt x="853044" y="927678"/>
                </a:lnTo>
                <a:lnTo>
                  <a:pt x="814098" y="951376"/>
                </a:lnTo>
                <a:lnTo>
                  <a:pt x="772957" y="971924"/>
                </a:lnTo>
                <a:lnTo>
                  <a:pt x="729813" y="989139"/>
                </a:lnTo>
                <a:lnTo>
                  <a:pt x="684856" y="1002843"/>
                </a:lnTo>
                <a:lnTo>
                  <a:pt x="638277" y="1012854"/>
                </a:lnTo>
                <a:lnTo>
                  <a:pt x="590268" y="1018993"/>
                </a:lnTo>
                <a:lnTo>
                  <a:pt x="541020" y="1021079"/>
                </a:lnTo>
                <a:lnTo>
                  <a:pt x="491771" y="1018993"/>
                </a:lnTo>
                <a:lnTo>
                  <a:pt x="443762" y="1012854"/>
                </a:lnTo>
                <a:lnTo>
                  <a:pt x="397183" y="1002843"/>
                </a:lnTo>
                <a:lnTo>
                  <a:pt x="352226" y="989139"/>
                </a:lnTo>
                <a:lnTo>
                  <a:pt x="309082" y="971924"/>
                </a:lnTo>
                <a:lnTo>
                  <a:pt x="267941" y="951376"/>
                </a:lnTo>
                <a:lnTo>
                  <a:pt x="228995" y="927678"/>
                </a:lnTo>
                <a:lnTo>
                  <a:pt x="192433" y="901008"/>
                </a:lnTo>
                <a:lnTo>
                  <a:pt x="158448" y="871547"/>
                </a:lnTo>
                <a:lnTo>
                  <a:pt x="127229" y="839475"/>
                </a:lnTo>
                <a:lnTo>
                  <a:pt x="98969" y="804972"/>
                </a:lnTo>
                <a:lnTo>
                  <a:pt x="73857" y="768220"/>
                </a:lnTo>
                <a:lnTo>
                  <a:pt x="52085" y="729397"/>
                </a:lnTo>
                <a:lnTo>
                  <a:pt x="33843" y="688684"/>
                </a:lnTo>
                <a:lnTo>
                  <a:pt x="19323" y="646262"/>
                </a:lnTo>
                <a:lnTo>
                  <a:pt x="8715" y="602310"/>
                </a:lnTo>
                <a:lnTo>
                  <a:pt x="2210" y="557009"/>
                </a:lnTo>
                <a:lnTo>
                  <a:pt x="0" y="510539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02529" y="4555997"/>
            <a:ext cx="318770" cy="588645"/>
          </a:xfrm>
          <a:custGeom>
            <a:avLst/>
            <a:gdLst/>
            <a:ahLst/>
            <a:cxnLst/>
            <a:rect l="l" t="t" r="r" b="b"/>
            <a:pathLst>
              <a:path w="318770" h="588645">
                <a:moveTo>
                  <a:pt x="0" y="0"/>
                </a:moveTo>
                <a:lnTo>
                  <a:pt x="318262" y="588644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06818" y="4179570"/>
            <a:ext cx="1082040" cy="1021080"/>
          </a:xfrm>
          <a:custGeom>
            <a:avLst/>
            <a:gdLst/>
            <a:ahLst/>
            <a:cxnLst/>
            <a:rect l="l" t="t" r="r" b="b"/>
            <a:pathLst>
              <a:path w="1082040" h="1021079">
                <a:moveTo>
                  <a:pt x="0" y="510539"/>
                </a:moveTo>
                <a:lnTo>
                  <a:pt x="2210" y="464073"/>
                </a:lnTo>
                <a:lnTo>
                  <a:pt x="8715" y="418775"/>
                </a:lnTo>
                <a:lnTo>
                  <a:pt x="19323" y="374826"/>
                </a:lnTo>
                <a:lnTo>
                  <a:pt x="33843" y="332405"/>
                </a:lnTo>
                <a:lnTo>
                  <a:pt x="52085" y="291693"/>
                </a:lnTo>
                <a:lnTo>
                  <a:pt x="73857" y="252871"/>
                </a:lnTo>
                <a:lnTo>
                  <a:pt x="98969" y="216118"/>
                </a:lnTo>
                <a:lnTo>
                  <a:pt x="127229" y="181615"/>
                </a:lnTo>
                <a:lnTo>
                  <a:pt x="158448" y="149542"/>
                </a:lnTo>
                <a:lnTo>
                  <a:pt x="192433" y="120080"/>
                </a:lnTo>
                <a:lnTo>
                  <a:pt x="228995" y="93409"/>
                </a:lnTo>
                <a:lnTo>
                  <a:pt x="267941" y="69708"/>
                </a:lnTo>
                <a:lnTo>
                  <a:pt x="309082" y="49160"/>
                </a:lnTo>
                <a:lnTo>
                  <a:pt x="352226" y="31943"/>
                </a:lnTo>
                <a:lnTo>
                  <a:pt x="397183" y="18238"/>
                </a:lnTo>
                <a:lnTo>
                  <a:pt x="443762" y="8226"/>
                </a:lnTo>
                <a:lnTo>
                  <a:pt x="491771" y="2086"/>
                </a:lnTo>
                <a:lnTo>
                  <a:pt x="541020" y="0"/>
                </a:lnTo>
                <a:lnTo>
                  <a:pt x="590268" y="2086"/>
                </a:lnTo>
                <a:lnTo>
                  <a:pt x="638277" y="8226"/>
                </a:lnTo>
                <a:lnTo>
                  <a:pt x="684856" y="18238"/>
                </a:lnTo>
                <a:lnTo>
                  <a:pt x="729813" y="31943"/>
                </a:lnTo>
                <a:lnTo>
                  <a:pt x="772957" y="49160"/>
                </a:lnTo>
                <a:lnTo>
                  <a:pt x="814098" y="69708"/>
                </a:lnTo>
                <a:lnTo>
                  <a:pt x="853044" y="93409"/>
                </a:lnTo>
                <a:lnTo>
                  <a:pt x="889606" y="120080"/>
                </a:lnTo>
                <a:lnTo>
                  <a:pt x="923591" y="149542"/>
                </a:lnTo>
                <a:lnTo>
                  <a:pt x="954810" y="181615"/>
                </a:lnTo>
                <a:lnTo>
                  <a:pt x="983070" y="216118"/>
                </a:lnTo>
                <a:lnTo>
                  <a:pt x="1008182" y="252871"/>
                </a:lnTo>
                <a:lnTo>
                  <a:pt x="1029954" y="291693"/>
                </a:lnTo>
                <a:lnTo>
                  <a:pt x="1048196" y="332405"/>
                </a:lnTo>
                <a:lnTo>
                  <a:pt x="1062716" y="374826"/>
                </a:lnTo>
                <a:lnTo>
                  <a:pt x="1073324" y="418775"/>
                </a:lnTo>
                <a:lnTo>
                  <a:pt x="1079829" y="464073"/>
                </a:lnTo>
                <a:lnTo>
                  <a:pt x="1082039" y="510539"/>
                </a:lnTo>
                <a:lnTo>
                  <a:pt x="1079829" y="557006"/>
                </a:lnTo>
                <a:lnTo>
                  <a:pt x="1073324" y="602304"/>
                </a:lnTo>
                <a:lnTo>
                  <a:pt x="1062716" y="646253"/>
                </a:lnTo>
                <a:lnTo>
                  <a:pt x="1048196" y="688674"/>
                </a:lnTo>
                <a:lnTo>
                  <a:pt x="1029954" y="729386"/>
                </a:lnTo>
                <a:lnTo>
                  <a:pt x="1008182" y="768208"/>
                </a:lnTo>
                <a:lnTo>
                  <a:pt x="983070" y="804961"/>
                </a:lnTo>
                <a:lnTo>
                  <a:pt x="954810" y="839464"/>
                </a:lnTo>
                <a:lnTo>
                  <a:pt x="923591" y="871537"/>
                </a:lnTo>
                <a:lnTo>
                  <a:pt x="889606" y="900999"/>
                </a:lnTo>
                <a:lnTo>
                  <a:pt x="853044" y="927670"/>
                </a:lnTo>
                <a:lnTo>
                  <a:pt x="814098" y="951371"/>
                </a:lnTo>
                <a:lnTo>
                  <a:pt x="772957" y="971919"/>
                </a:lnTo>
                <a:lnTo>
                  <a:pt x="729813" y="989136"/>
                </a:lnTo>
                <a:lnTo>
                  <a:pt x="684856" y="1002841"/>
                </a:lnTo>
                <a:lnTo>
                  <a:pt x="638277" y="1012853"/>
                </a:lnTo>
                <a:lnTo>
                  <a:pt x="590268" y="1018993"/>
                </a:lnTo>
                <a:lnTo>
                  <a:pt x="541020" y="1021079"/>
                </a:lnTo>
                <a:lnTo>
                  <a:pt x="491771" y="1018993"/>
                </a:lnTo>
                <a:lnTo>
                  <a:pt x="443762" y="1012853"/>
                </a:lnTo>
                <a:lnTo>
                  <a:pt x="397183" y="1002841"/>
                </a:lnTo>
                <a:lnTo>
                  <a:pt x="352226" y="989136"/>
                </a:lnTo>
                <a:lnTo>
                  <a:pt x="309082" y="971919"/>
                </a:lnTo>
                <a:lnTo>
                  <a:pt x="267941" y="951371"/>
                </a:lnTo>
                <a:lnTo>
                  <a:pt x="228995" y="927670"/>
                </a:lnTo>
                <a:lnTo>
                  <a:pt x="192433" y="900999"/>
                </a:lnTo>
                <a:lnTo>
                  <a:pt x="158448" y="871537"/>
                </a:lnTo>
                <a:lnTo>
                  <a:pt x="127229" y="839464"/>
                </a:lnTo>
                <a:lnTo>
                  <a:pt x="98969" y="804961"/>
                </a:lnTo>
                <a:lnTo>
                  <a:pt x="73857" y="768208"/>
                </a:lnTo>
                <a:lnTo>
                  <a:pt x="52085" y="729386"/>
                </a:lnTo>
                <a:lnTo>
                  <a:pt x="33843" y="688674"/>
                </a:lnTo>
                <a:lnTo>
                  <a:pt x="19323" y="646253"/>
                </a:lnTo>
                <a:lnTo>
                  <a:pt x="8715" y="602304"/>
                </a:lnTo>
                <a:lnTo>
                  <a:pt x="2210" y="557006"/>
                </a:lnTo>
                <a:lnTo>
                  <a:pt x="0" y="510539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28994" y="5154929"/>
            <a:ext cx="1082040" cy="1021080"/>
          </a:xfrm>
          <a:custGeom>
            <a:avLst/>
            <a:gdLst/>
            <a:ahLst/>
            <a:cxnLst/>
            <a:rect l="l" t="t" r="r" b="b"/>
            <a:pathLst>
              <a:path w="1082040" h="1021079">
                <a:moveTo>
                  <a:pt x="0" y="510540"/>
                </a:moveTo>
                <a:lnTo>
                  <a:pt x="2210" y="464073"/>
                </a:lnTo>
                <a:lnTo>
                  <a:pt x="8715" y="418775"/>
                </a:lnTo>
                <a:lnTo>
                  <a:pt x="19323" y="374826"/>
                </a:lnTo>
                <a:lnTo>
                  <a:pt x="33843" y="332405"/>
                </a:lnTo>
                <a:lnTo>
                  <a:pt x="52085" y="291693"/>
                </a:lnTo>
                <a:lnTo>
                  <a:pt x="73857" y="252871"/>
                </a:lnTo>
                <a:lnTo>
                  <a:pt x="98969" y="216118"/>
                </a:lnTo>
                <a:lnTo>
                  <a:pt x="127229" y="181615"/>
                </a:lnTo>
                <a:lnTo>
                  <a:pt x="158448" y="149542"/>
                </a:lnTo>
                <a:lnTo>
                  <a:pt x="192433" y="120080"/>
                </a:lnTo>
                <a:lnTo>
                  <a:pt x="228995" y="93409"/>
                </a:lnTo>
                <a:lnTo>
                  <a:pt x="267941" y="69708"/>
                </a:lnTo>
                <a:lnTo>
                  <a:pt x="309082" y="49160"/>
                </a:lnTo>
                <a:lnTo>
                  <a:pt x="352226" y="31943"/>
                </a:lnTo>
                <a:lnTo>
                  <a:pt x="397183" y="18238"/>
                </a:lnTo>
                <a:lnTo>
                  <a:pt x="443762" y="8226"/>
                </a:lnTo>
                <a:lnTo>
                  <a:pt x="491771" y="2086"/>
                </a:lnTo>
                <a:lnTo>
                  <a:pt x="541020" y="0"/>
                </a:lnTo>
                <a:lnTo>
                  <a:pt x="590268" y="2086"/>
                </a:lnTo>
                <a:lnTo>
                  <a:pt x="638277" y="8226"/>
                </a:lnTo>
                <a:lnTo>
                  <a:pt x="684856" y="18238"/>
                </a:lnTo>
                <a:lnTo>
                  <a:pt x="729813" y="31943"/>
                </a:lnTo>
                <a:lnTo>
                  <a:pt x="772957" y="49160"/>
                </a:lnTo>
                <a:lnTo>
                  <a:pt x="814098" y="69708"/>
                </a:lnTo>
                <a:lnTo>
                  <a:pt x="853044" y="93409"/>
                </a:lnTo>
                <a:lnTo>
                  <a:pt x="889606" y="120080"/>
                </a:lnTo>
                <a:lnTo>
                  <a:pt x="923591" y="149542"/>
                </a:lnTo>
                <a:lnTo>
                  <a:pt x="954810" y="181615"/>
                </a:lnTo>
                <a:lnTo>
                  <a:pt x="983070" y="216118"/>
                </a:lnTo>
                <a:lnTo>
                  <a:pt x="1008182" y="252871"/>
                </a:lnTo>
                <a:lnTo>
                  <a:pt x="1029954" y="291693"/>
                </a:lnTo>
                <a:lnTo>
                  <a:pt x="1048196" y="332405"/>
                </a:lnTo>
                <a:lnTo>
                  <a:pt x="1062716" y="374826"/>
                </a:lnTo>
                <a:lnTo>
                  <a:pt x="1073324" y="418775"/>
                </a:lnTo>
                <a:lnTo>
                  <a:pt x="1079829" y="464073"/>
                </a:lnTo>
                <a:lnTo>
                  <a:pt x="1082039" y="510540"/>
                </a:lnTo>
                <a:lnTo>
                  <a:pt x="1079829" y="557009"/>
                </a:lnTo>
                <a:lnTo>
                  <a:pt x="1073324" y="602310"/>
                </a:lnTo>
                <a:lnTo>
                  <a:pt x="1062716" y="646262"/>
                </a:lnTo>
                <a:lnTo>
                  <a:pt x="1048196" y="688684"/>
                </a:lnTo>
                <a:lnTo>
                  <a:pt x="1029954" y="729397"/>
                </a:lnTo>
                <a:lnTo>
                  <a:pt x="1008182" y="768220"/>
                </a:lnTo>
                <a:lnTo>
                  <a:pt x="983070" y="804972"/>
                </a:lnTo>
                <a:lnTo>
                  <a:pt x="954810" y="839475"/>
                </a:lnTo>
                <a:lnTo>
                  <a:pt x="923591" y="871547"/>
                </a:lnTo>
                <a:lnTo>
                  <a:pt x="889606" y="901008"/>
                </a:lnTo>
                <a:lnTo>
                  <a:pt x="853044" y="927678"/>
                </a:lnTo>
                <a:lnTo>
                  <a:pt x="814098" y="951376"/>
                </a:lnTo>
                <a:lnTo>
                  <a:pt x="772957" y="971924"/>
                </a:lnTo>
                <a:lnTo>
                  <a:pt x="729813" y="989139"/>
                </a:lnTo>
                <a:lnTo>
                  <a:pt x="684856" y="1002843"/>
                </a:lnTo>
                <a:lnTo>
                  <a:pt x="638277" y="1012854"/>
                </a:lnTo>
                <a:lnTo>
                  <a:pt x="590268" y="1018993"/>
                </a:lnTo>
                <a:lnTo>
                  <a:pt x="541020" y="1021080"/>
                </a:lnTo>
                <a:lnTo>
                  <a:pt x="491771" y="1018993"/>
                </a:lnTo>
                <a:lnTo>
                  <a:pt x="443762" y="1012854"/>
                </a:lnTo>
                <a:lnTo>
                  <a:pt x="397183" y="1002843"/>
                </a:lnTo>
                <a:lnTo>
                  <a:pt x="352226" y="989139"/>
                </a:lnTo>
                <a:lnTo>
                  <a:pt x="309082" y="971924"/>
                </a:lnTo>
                <a:lnTo>
                  <a:pt x="267941" y="951376"/>
                </a:lnTo>
                <a:lnTo>
                  <a:pt x="228995" y="927678"/>
                </a:lnTo>
                <a:lnTo>
                  <a:pt x="192433" y="901008"/>
                </a:lnTo>
                <a:lnTo>
                  <a:pt x="158448" y="871547"/>
                </a:lnTo>
                <a:lnTo>
                  <a:pt x="127229" y="839475"/>
                </a:lnTo>
                <a:lnTo>
                  <a:pt x="98969" y="804972"/>
                </a:lnTo>
                <a:lnTo>
                  <a:pt x="73857" y="768220"/>
                </a:lnTo>
                <a:lnTo>
                  <a:pt x="52085" y="729397"/>
                </a:lnTo>
                <a:lnTo>
                  <a:pt x="33843" y="688684"/>
                </a:lnTo>
                <a:lnTo>
                  <a:pt x="19323" y="646262"/>
                </a:lnTo>
                <a:lnTo>
                  <a:pt x="8715" y="602310"/>
                </a:lnTo>
                <a:lnTo>
                  <a:pt x="2210" y="557009"/>
                </a:lnTo>
                <a:lnTo>
                  <a:pt x="0" y="510540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14821" y="4557521"/>
            <a:ext cx="773430" cy="746760"/>
          </a:xfrm>
          <a:custGeom>
            <a:avLst/>
            <a:gdLst/>
            <a:ahLst/>
            <a:cxnLst/>
            <a:rect l="l" t="t" r="r" b="b"/>
            <a:pathLst>
              <a:path w="773429" h="746760">
                <a:moveTo>
                  <a:pt x="0" y="0"/>
                </a:moveTo>
                <a:lnTo>
                  <a:pt x="773049" y="746505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09866" y="2789682"/>
            <a:ext cx="1082040" cy="1022985"/>
          </a:xfrm>
          <a:custGeom>
            <a:avLst/>
            <a:gdLst/>
            <a:ahLst/>
            <a:cxnLst/>
            <a:rect l="l" t="t" r="r" b="b"/>
            <a:pathLst>
              <a:path w="1082040" h="1022985">
                <a:moveTo>
                  <a:pt x="0" y="511301"/>
                </a:moveTo>
                <a:lnTo>
                  <a:pt x="2210" y="464753"/>
                </a:lnTo>
                <a:lnTo>
                  <a:pt x="8715" y="419378"/>
                </a:lnTo>
                <a:lnTo>
                  <a:pt x="19323" y="375355"/>
                </a:lnTo>
                <a:lnTo>
                  <a:pt x="33843" y="332866"/>
                </a:lnTo>
                <a:lnTo>
                  <a:pt x="52085" y="292091"/>
                </a:lnTo>
                <a:lnTo>
                  <a:pt x="73857" y="253209"/>
                </a:lnTo>
                <a:lnTo>
                  <a:pt x="98969" y="216402"/>
                </a:lnTo>
                <a:lnTo>
                  <a:pt x="127229" y="181850"/>
                </a:lnTo>
                <a:lnTo>
                  <a:pt x="158448" y="149733"/>
                </a:lnTo>
                <a:lnTo>
                  <a:pt x="192433" y="120230"/>
                </a:lnTo>
                <a:lnTo>
                  <a:pt x="228995" y="93524"/>
                </a:lnTo>
                <a:lnTo>
                  <a:pt x="267941" y="69793"/>
                </a:lnTo>
                <a:lnTo>
                  <a:pt x="309082" y="49219"/>
                </a:lnTo>
                <a:lnTo>
                  <a:pt x="352226" y="31981"/>
                </a:lnTo>
                <a:lnTo>
                  <a:pt x="397183" y="18259"/>
                </a:lnTo>
                <a:lnTo>
                  <a:pt x="443762" y="8235"/>
                </a:lnTo>
                <a:lnTo>
                  <a:pt x="491771" y="2088"/>
                </a:lnTo>
                <a:lnTo>
                  <a:pt x="541019" y="0"/>
                </a:lnTo>
                <a:lnTo>
                  <a:pt x="590268" y="2088"/>
                </a:lnTo>
                <a:lnTo>
                  <a:pt x="638277" y="8235"/>
                </a:lnTo>
                <a:lnTo>
                  <a:pt x="684856" y="18259"/>
                </a:lnTo>
                <a:lnTo>
                  <a:pt x="729813" y="31981"/>
                </a:lnTo>
                <a:lnTo>
                  <a:pt x="772957" y="49219"/>
                </a:lnTo>
                <a:lnTo>
                  <a:pt x="814098" y="69793"/>
                </a:lnTo>
                <a:lnTo>
                  <a:pt x="853044" y="93524"/>
                </a:lnTo>
                <a:lnTo>
                  <a:pt x="889606" y="120230"/>
                </a:lnTo>
                <a:lnTo>
                  <a:pt x="923591" y="149733"/>
                </a:lnTo>
                <a:lnTo>
                  <a:pt x="954810" y="181850"/>
                </a:lnTo>
                <a:lnTo>
                  <a:pt x="983070" y="216402"/>
                </a:lnTo>
                <a:lnTo>
                  <a:pt x="1008182" y="253209"/>
                </a:lnTo>
                <a:lnTo>
                  <a:pt x="1029954" y="292091"/>
                </a:lnTo>
                <a:lnTo>
                  <a:pt x="1048196" y="332866"/>
                </a:lnTo>
                <a:lnTo>
                  <a:pt x="1062716" y="375355"/>
                </a:lnTo>
                <a:lnTo>
                  <a:pt x="1073324" y="419378"/>
                </a:lnTo>
                <a:lnTo>
                  <a:pt x="1079829" y="464753"/>
                </a:lnTo>
                <a:lnTo>
                  <a:pt x="1082039" y="511301"/>
                </a:lnTo>
                <a:lnTo>
                  <a:pt x="1079829" y="557831"/>
                </a:lnTo>
                <a:lnTo>
                  <a:pt x="1073324" y="603192"/>
                </a:lnTo>
                <a:lnTo>
                  <a:pt x="1062716" y="647204"/>
                </a:lnTo>
                <a:lnTo>
                  <a:pt x="1048196" y="689686"/>
                </a:lnTo>
                <a:lnTo>
                  <a:pt x="1029954" y="730457"/>
                </a:lnTo>
                <a:lnTo>
                  <a:pt x="1008182" y="769337"/>
                </a:lnTo>
                <a:lnTo>
                  <a:pt x="983070" y="806145"/>
                </a:lnTo>
                <a:lnTo>
                  <a:pt x="954810" y="840701"/>
                </a:lnTo>
                <a:lnTo>
                  <a:pt x="923591" y="872823"/>
                </a:lnTo>
                <a:lnTo>
                  <a:pt x="889606" y="902331"/>
                </a:lnTo>
                <a:lnTo>
                  <a:pt x="853044" y="929044"/>
                </a:lnTo>
                <a:lnTo>
                  <a:pt x="814098" y="952782"/>
                </a:lnTo>
                <a:lnTo>
                  <a:pt x="772957" y="973363"/>
                </a:lnTo>
                <a:lnTo>
                  <a:pt x="729813" y="990608"/>
                </a:lnTo>
                <a:lnTo>
                  <a:pt x="684856" y="1004335"/>
                </a:lnTo>
                <a:lnTo>
                  <a:pt x="638277" y="1014364"/>
                </a:lnTo>
                <a:lnTo>
                  <a:pt x="590268" y="1020513"/>
                </a:lnTo>
                <a:lnTo>
                  <a:pt x="541019" y="1022603"/>
                </a:lnTo>
                <a:lnTo>
                  <a:pt x="491771" y="1020513"/>
                </a:lnTo>
                <a:lnTo>
                  <a:pt x="443762" y="1014364"/>
                </a:lnTo>
                <a:lnTo>
                  <a:pt x="397183" y="1004335"/>
                </a:lnTo>
                <a:lnTo>
                  <a:pt x="352226" y="990608"/>
                </a:lnTo>
                <a:lnTo>
                  <a:pt x="309082" y="973363"/>
                </a:lnTo>
                <a:lnTo>
                  <a:pt x="267941" y="952782"/>
                </a:lnTo>
                <a:lnTo>
                  <a:pt x="228995" y="929044"/>
                </a:lnTo>
                <a:lnTo>
                  <a:pt x="192433" y="902331"/>
                </a:lnTo>
                <a:lnTo>
                  <a:pt x="158448" y="872823"/>
                </a:lnTo>
                <a:lnTo>
                  <a:pt x="127229" y="840701"/>
                </a:lnTo>
                <a:lnTo>
                  <a:pt x="98969" y="806145"/>
                </a:lnTo>
                <a:lnTo>
                  <a:pt x="73857" y="769337"/>
                </a:lnTo>
                <a:lnTo>
                  <a:pt x="52085" y="730457"/>
                </a:lnTo>
                <a:lnTo>
                  <a:pt x="33843" y="689686"/>
                </a:lnTo>
                <a:lnTo>
                  <a:pt x="19323" y="647204"/>
                </a:lnTo>
                <a:lnTo>
                  <a:pt x="8715" y="603192"/>
                </a:lnTo>
                <a:lnTo>
                  <a:pt x="2210" y="557831"/>
                </a:lnTo>
                <a:lnTo>
                  <a:pt x="0" y="511301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52209" y="4303014"/>
            <a:ext cx="1132205" cy="156845"/>
          </a:xfrm>
          <a:custGeom>
            <a:avLst/>
            <a:gdLst/>
            <a:ahLst/>
            <a:cxnLst/>
            <a:rect l="l" t="t" r="r" b="b"/>
            <a:pathLst>
              <a:path w="1132204" h="156845">
                <a:moveTo>
                  <a:pt x="0" y="0"/>
                </a:moveTo>
                <a:lnTo>
                  <a:pt x="1132205" y="156337"/>
                </a:lnTo>
              </a:path>
            </a:pathLst>
          </a:custGeom>
          <a:ln w="28955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35446" y="3301746"/>
            <a:ext cx="1075055" cy="457200"/>
          </a:xfrm>
          <a:custGeom>
            <a:avLst/>
            <a:gdLst/>
            <a:ahLst/>
            <a:cxnLst/>
            <a:rect l="l" t="t" r="r" b="b"/>
            <a:pathLst>
              <a:path w="1075054" h="457200">
                <a:moveTo>
                  <a:pt x="0" y="456818"/>
                </a:moveTo>
                <a:lnTo>
                  <a:pt x="1075054" y="0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95594" y="2049017"/>
            <a:ext cx="1082040" cy="1021080"/>
          </a:xfrm>
          <a:custGeom>
            <a:avLst/>
            <a:gdLst/>
            <a:ahLst/>
            <a:cxnLst/>
            <a:rect l="l" t="t" r="r" b="b"/>
            <a:pathLst>
              <a:path w="1082040" h="1021080">
                <a:moveTo>
                  <a:pt x="0" y="510540"/>
                </a:moveTo>
                <a:lnTo>
                  <a:pt x="2210" y="464073"/>
                </a:lnTo>
                <a:lnTo>
                  <a:pt x="8715" y="418775"/>
                </a:lnTo>
                <a:lnTo>
                  <a:pt x="19323" y="374826"/>
                </a:lnTo>
                <a:lnTo>
                  <a:pt x="33843" y="332405"/>
                </a:lnTo>
                <a:lnTo>
                  <a:pt x="52085" y="291693"/>
                </a:lnTo>
                <a:lnTo>
                  <a:pt x="73857" y="252871"/>
                </a:lnTo>
                <a:lnTo>
                  <a:pt x="98969" y="216118"/>
                </a:lnTo>
                <a:lnTo>
                  <a:pt x="127229" y="181615"/>
                </a:lnTo>
                <a:lnTo>
                  <a:pt x="158448" y="149542"/>
                </a:lnTo>
                <a:lnTo>
                  <a:pt x="192433" y="120080"/>
                </a:lnTo>
                <a:lnTo>
                  <a:pt x="228995" y="93409"/>
                </a:lnTo>
                <a:lnTo>
                  <a:pt x="267941" y="69708"/>
                </a:lnTo>
                <a:lnTo>
                  <a:pt x="309082" y="49160"/>
                </a:lnTo>
                <a:lnTo>
                  <a:pt x="352226" y="31943"/>
                </a:lnTo>
                <a:lnTo>
                  <a:pt x="397183" y="18238"/>
                </a:lnTo>
                <a:lnTo>
                  <a:pt x="443762" y="8226"/>
                </a:lnTo>
                <a:lnTo>
                  <a:pt x="491771" y="2086"/>
                </a:lnTo>
                <a:lnTo>
                  <a:pt x="541019" y="0"/>
                </a:lnTo>
                <a:lnTo>
                  <a:pt x="590268" y="2086"/>
                </a:lnTo>
                <a:lnTo>
                  <a:pt x="638277" y="8226"/>
                </a:lnTo>
                <a:lnTo>
                  <a:pt x="684856" y="18238"/>
                </a:lnTo>
                <a:lnTo>
                  <a:pt x="729813" y="31943"/>
                </a:lnTo>
                <a:lnTo>
                  <a:pt x="772957" y="49160"/>
                </a:lnTo>
                <a:lnTo>
                  <a:pt x="814098" y="69708"/>
                </a:lnTo>
                <a:lnTo>
                  <a:pt x="853044" y="93409"/>
                </a:lnTo>
                <a:lnTo>
                  <a:pt x="889606" y="120080"/>
                </a:lnTo>
                <a:lnTo>
                  <a:pt x="923591" y="149542"/>
                </a:lnTo>
                <a:lnTo>
                  <a:pt x="954810" y="181615"/>
                </a:lnTo>
                <a:lnTo>
                  <a:pt x="983070" y="216118"/>
                </a:lnTo>
                <a:lnTo>
                  <a:pt x="1008182" y="252871"/>
                </a:lnTo>
                <a:lnTo>
                  <a:pt x="1029954" y="291693"/>
                </a:lnTo>
                <a:lnTo>
                  <a:pt x="1048196" y="332405"/>
                </a:lnTo>
                <a:lnTo>
                  <a:pt x="1062716" y="374826"/>
                </a:lnTo>
                <a:lnTo>
                  <a:pt x="1073324" y="418775"/>
                </a:lnTo>
                <a:lnTo>
                  <a:pt x="1079829" y="464073"/>
                </a:lnTo>
                <a:lnTo>
                  <a:pt x="1082039" y="510540"/>
                </a:lnTo>
                <a:lnTo>
                  <a:pt x="1079829" y="557006"/>
                </a:lnTo>
                <a:lnTo>
                  <a:pt x="1073324" y="602304"/>
                </a:lnTo>
                <a:lnTo>
                  <a:pt x="1062716" y="646253"/>
                </a:lnTo>
                <a:lnTo>
                  <a:pt x="1048196" y="688674"/>
                </a:lnTo>
                <a:lnTo>
                  <a:pt x="1029954" y="729386"/>
                </a:lnTo>
                <a:lnTo>
                  <a:pt x="1008182" y="768208"/>
                </a:lnTo>
                <a:lnTo>
                  <a:pt x="983070" y="804961"/>
                </a:lnTo>
                <a:lnTo>
                  <a:pt x="954810" y="839464"/>
                </a:lnTo>
                <a:lnTo>
                  <a:pt x="923591" y="871537"/>
                </a:lnTo>
                <a:lnTo>
                  <a:pt x="889606" y="900999"/>
                </a:lnTo>
                <a:lnTo>
                  <a:pt x="853044" y="927670"/>
                </a:lnTo>
                <a:lnTo>
                  <a:pt x="814098" y="951371"/>
                </a:lnTo>
                <a:lnTo>
                  <a:pt x="772957" y="971919"/>
                </a:lnTo>
                <a:lnTo>
                  <a:pt x="729813" y="989136"/>
                </a:lnTo>
                <a:lnTo>
                  <a:pt x="684856" y="1002841"/>
                </a:lnTo>
                <a:lnTo>
                  <a:pt x="638277" y="1012853"/>
                </a:lnTo>
                <a:lnTo>
                  <a:pt x="590268" y="1018993"/>
                </a:lnTo>
                <a:lnTo>
                  <a:pt x="541019" y="1021080"/>
                </a:lnTo>
                <a:lnTo>
                  <a:pt x="491771" y="1018993"/>
                </a:lnTo>
                <a:lnTo>
                  <a:pt x="443762" y="1012853"/>
                </a:lnTo>
                <a:lnTo>
                  <a:pt x="397183" y="1002841"/>
                </a:lnTo>
                <a:lnTo>
                  <a:pt x="352226" y="989136"/>
                </a:lnTo>
                <a:lnTo>
                  <a:pt x="309082" y="971919"/>
                </a:lnTo>
                <a:lnTo>
                  <a:pt x="267941" y="951371"/>
                </a:lnTo>
                <a:lnTo>
                  <a:pt x="228995" y="927670"/>
                </a:lnTo>
                <a:lnTo>
                  <a:pt x="192433" y="900999"/>
                </a:lnTo>
                <a:lnTo>
                  <a:pt x="158448" y="871537"/>
                </a:lnTo>
                <a:lnTo>
                  <a:pt x="127229" y="839464"/>
                </a:lnTo>
                <a:lnTo>
                  <a:pt x="98969" y="804961"/>
                </a:lnTo>
                <a:lnTo>
                  <a:pt x="73857" y="768208"/>
                </a:lnTo>
                <a:lnTo>
                  <a:pt x="52085" y="729386"/>
                </a:lnTo>
                <a:lnTo>
                  <a:pt x="33843" y="688674"/>
                </a:lnTo>
                <a:lnTo>
                  <a:pt x="19323" y="646253"/>
                </a:lnTo>
                <a:lnTo>
                  <a:pt x="8715" y="602304"/>
                </a:lnTo>
                <a:lnTo>
                  <a:pt x="2210" y="557006"/>
                </a:lnTo>
                <a:lnTo>
                  <a:pt x="0" y="510540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14238" y="2920745"/>
            <a:ext cx="340360" cy="662940"/>
          </a:xfrm>
          <a:custGeom>
            <a:avLst/>
            <a:gdLst/>
            <a:ahLst/>
            <a:cxnLst/>
            <a:rect l="l" t="t" r="r" b="b"/>
            <a:pathLst>
              <a:path w="340360" h="662939">
                <a:moveTo>
                  <a:pt x="0" y="662431"/>
                </a:moveTo>
                <a:lnTo>
                  <a:pt x="339851" y="0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39817" y="3027426"/>
            <a:ext cx="17780" cy="556260"/>
          </a:xfrm>
          <a:custGeom>
            <a:avLst/>
            <a:gdLst/>
            <a:ahLst/>
            <a:cxnLst/>
            <a:rect l="l" t="t" r="r" b="b"/>
            <a:pathLst>
              <a:path w="17779" h="556260">
                <a:moveTo>
                  <a:pt x="17780" y="556006"/>
                </a:moveTo>
                <a:lnTo>
                  <a:pt x="0" y="0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98797" y="2004822"/>
            <a:ext cx="1082040" cy="1022985"/>
          </a:xfrm>
          <a:custGeom>
            <a:avLst/>
            <a:gdLst/>
            <a:ahLst/>
            <a:cxnLst/>
            <a:rect l="l" t="t" r="r" b="b"/>
            <a:pathLst>
              <a:path w="1082039" h="1022985">
                <a:moveTo>
                  <a:pt x="0" y="511301"/>
                </a:moveTo>
                <a:lnTo>
                  <a:pt x="2210" y="464772"/>
                </a:lnTo>
                <a:lnTo>
                  <a:pt x="8715" y="419411"/>
                </a:lnTo>
                <a:lnTo>
                  <a:pt x="19323" y="375399"/>
                </a:lnTo>
                <a:lnTo>
                  <a:pt x="33843" y="332917"/>
                </a:lnTo>
                <a:lnTo>
                  <a:pt x="52085" y="292146"/>
                </a:lnTo>
                <a:lnTo>
                  <a:pt x="73857" y="253266"/>
                </a:lnTo>
                <a:lnTo>
                  <a:pt x="98969" y="216458"/>
                </a:lnTo>
                <a:lnTo>
                  <a:pt x="127229" y="181902"/>
                </a:lnTo>
                <a:lnTo>
                  <a:pt x="158448" y="149780"/>
                </a:lnTo>
                <a:lnTo>
                  <a:pt x="192433" y="120272"/>
                </a:lnTo>
                <a:lnTo>
                  <a:pt x="228995" y="93559"/>
                </a:lnTo>
                <a:lnTo>
                  <a:pt x="267941" y="69821"/>
                </a:lnTo>
                <a:lnTo>
                  <a:pt x="309082" y="49240"/>
                </a:lnTo>
                <a:lnTo>
                  <a:pt x="352226" y="31995"/>
                </a:lnTo>
                <a:lnTo>
                  <a:pt x="397183" y="18268"/>
                </a:lnTo>
                <a:lnTo>
                  <a:pt x="443762" y="8239"/>
                </a:lnTo>
                <a:lnTo>
                  <a:pt x="491771" y="2090"/>
                </a:lnTo>
                <a:lnTo>
                  <a:pt x="541019" y="0"/>
                </a:lnTo>
                <a:lnTo>
                  <a:pt x="590268" y="2090"/>
                </a:lnTo>
                <a:lnTo>
                  <a:pt x="638277" y="8239"/>
                </a:lnTo>
                <a:lnTo>
                  <a:pt x="684856" y="18268"/>
                </a:lnTo>
                <a:lnTo>
                  <a:pt x="729813" y="31995"/>
                </a:lnTo>
                <a:lnTo>
                  <a:pt x="772957" y="49240"/>
                </a:lnTo>
                <a:lnTo>
                  <a:pt x="814098" y="69821"/>
                </a:lnTo>
                <a:lnTo>
                  <a:pt x="853044" y="93559"/>
                </a:lnTo>
                <a:lnTo>
                  <a:pt x="889606" y="120272"/>
                </a:lnTo>
                <a:lnTo>
                  <a:pt x="923591" y="149780"/>
                </a:lnTo>
                <a:lnTo>
                  <a:pt x="954810" y="181902"/>
                </a:lnTo>
                <a:lnTo>
                  <a:pt x="983070" y="216458"/>
                </a:lnTo>
                <a:lnTo>
                  <a:pt x="1008182" y="253266"/>
                </a:lnTo>
                <a:lnTo>
                  <a:pt x="1029954" y="292146"/>
                </a:lnTo>
                <a:lnTo>
                  <a:pt x="1048196" y="332917"/>
                </a:lnTo>
                <a:lnTo>
                  <a:pt x="1062716" y="375399"/>
                </a:lnTo>
                <a:lnTo>
                  <a:pt x="1073324" y="419411"/>
                </a:lnTo>
                <a:lnTo>
                  <a:pt x="1079829" y="464772"/>
                </a:lnTo>
                <a:lnTo>
                  <a:pt x="1082039" y="511301"/>
                </a:lnTo>
                <a:lnTo>
                  <a:pt x="1079829" y="557831"/>
                </a:lnTo>
                <a:lnTo>
                  <a:pt x="1073324" y="603192"/>
                </a:lnTo>
                <a:lnTo>
                  <a:pt x="1062716" y="647204"/>
                </a:lnTo>
                <a:lnTo>
                  <a:pt x="1048196" y="689686"/>
                </a:lnTo>
                <a:lnTo>
                  <a:pt x="1029954" y="730457"/>
                </a:lnTo>
                <a:lnTo>
                  <a:pt x="1008182" y="769337"/>
                </a:lnTo>
                <a:lnTo>
                  <a:pt x="983070" y="806145"/>
                </a:lnTo>
                <a:lnTo>
                  <a:pt x="954810" y="840701"/>
                </a:lnTo>
                <a:lnTo>
                  <a:pt x="923591" y="872823"/>
                </a:lnTo>
                <a:lnTo>
                  <a:pt x="889606" y="902331"/>
                </a:lnTo>
                <a:lnTo>
                  <a:pt x="853044" y="929044"/>
                </a:lnTo>
                <a:lnTo>
                  <a:pt x="814098" y="952782"/>
                </a:lnTo>
                <a:lnTo>
                  <a:pt x="772957" y="973363"/>
                </a:lnTo>
                <a:lnTo>
                  <a:pt x="729813" y="990608"/>
                </a:lnTo>
                <a:lnTo>
                  <a:pt x="684856" y="1004335"/>
                </a:lnTo>
                <a:lnTo>
                  <a:pt x="638277" y="1014364"/>
                </a:lnTo>
                <a:lnTo>
                  <a:pt x="590268" y="1020513"/>
                </a:lnTo>
                <a:lnTo>
                  <a:pt x="541019" y="1022603"/>
                </a:lnTo>
                <a:lnTo>
                  <a:pt x="491771" y="1020513"/>
                </a:lnTo>
                <a:lnTo>
                  <a:pt x="443762" y="1014364"/>
                </a:lnTo>
                <a:lnTo>
                  <a:pt x="397183" y="1004335"/>
                </a:lnTo>
                <a:lnTo>
                  <a:pt x="352226" y="990608"/>
                </a:lnTo>
                <a:lnTo>
                  <a:pt x="309082" y="973363"/>
                </a:lnTo>
                <a:lnTo>
                  <a:pt x="267941" y="952782"/>
                </a:lnTo>
                <a:lnTo>
                  <a:pt x="228995" y="929044"/>
                </a:lnTo>
                <a:lnTo>
                  <a:pt x="192433" y="902331"/>
                </a:lnTo>
                <a:lnTo>
                  <a:pt x="158448" y="872823"/>
                </a:lnTo>
                <a:lnTo>
                  <a:pt x="127229" y="840701"/>
                </a:lnTo>
                <a:lnTo>
                  <a:pt x="98969" y="806145"/>
                </a:lnTo>
                <a:lnTo>
                  <a:pt x="73857" y="769337"/>
                </a:lnTo>
                <a:lnTo>
                  <a:pt x="52085" y="730457"/>
                </a:lnTo>
                <a:lnTo>
                  <a:pt x="33843" y="689686"/>
                </a:lnTo>
                <a:lnTo>
                  <a:pt x="19323" y="647204"/>
                </a:lnTo>
                <a:lnTo>
                  <a:pt x="8715" y="603192"/>
                </a:lnTo>
                <a:lnTo>
                  <a:pt x="2210" y="557831"/>
                </a:lnTo>
                <a:lnTo>
                  <a:pt x="0" y="511301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56866" y="2038350"/>
            <a:ext cx="1080770" cy="1022985"/>
          </a:xfrm>
          <a:custGeom>
            <a:avLst/>
            <a:gdLst/>
            <a:ahLst/>
            <a:cxnLst/>
            <a:rect l="l" t="t" r="r" b="b"/>
            <a:pathLst>
              <a:path w="1080770" h="1022985">
                <a:moveTo>
                  <a:pt x="0" y="511301"/>
                </a:moveTo>
                <a:lnTo>
                  <a:pt x="2208" y="464753"/>
                </a:lnTo>
                <a:lnTo>
                  <a:pt x="8706" y="419378"/>
                </a:lnTo>
                <a:lnTo>
                  <a:pt x="19302" y="375355"/>
                </a:lnTo>
                <a:lnTo>
                  <a:pt x="33806" y="332866"/>
                </a:lnTo>
                <a:lnTo>
                  <a:pt x="52026" y="292091"/>
                </a:lnTo>
                <a:lnTo>
                  <a:pt x="73772" y="253209"/>
                </a:lnTo>
                <a:lnTo>
                  <a:pt x="98854" y="216402"/>
                </a:lnTo>
                <a:lnTo>
                  <a:pt x="127079" y="181850"/>
                </a:lnTo>
                <a:lnTo>
                  <a:pt x="158257" y="149733"/>
                </a:lnTo>
                <a:lnTo>
                  <a:pt x="192198" y="120230"/>
                </a:lnTo>
                <a:lnTo>
                  <a:pt x="228710" y="93524"/>
                </a:lnTo>
                <a:lnTo>
                  <a:pt x="267603" y="69793"/>
                </a:lnTo>
                <a:lnTo>
                  <a:pt x="308685" y="49219"/>
                </a:lnTo>
                <a:lnTo>
                  <a:pt x="351765" y="31981"/>
                </a:lnTo>
                <a:lnTo>
                  <a:pt x="396654" y="18259"/>
                </a:lnTo>
                <a:lnTo>
                  <a:pt x="443159" y="8235"/>
                </a:lnTo>
                <a:lnTo>
                  <a:pt x="491091" y="2088"/>
                </a:lnTo>
                <a:lnTo>
                  <a:pt x="540257" y="0"/>
                </a:lnTo>
                <a:lnTo>
                  <a:pt x="589424" y="2088"/>
                </a:lnTo>
                <a:lnTo>
                  <a:pt x="637356" y="8235"/>
                </a:lnTo>
                <a:lnTo>
                  <a:pt x="683861" y="18259"/>
                </a:lnTo>
                <a:lnTo>
                  <a:pt x="728750" y="31981"/>
                </a:lnTo>
                <a:lnTo>
                  <a:pt x="771830" y="49219"/>
                </a:lnTo>
                <a:lnTo>
                  <a:pt x="812912" y="69793"/>
                </a:lnTo>
                <a:lnTo>
                  <a:pt x="851805" y="93524"/>
                </a:lnTo>
                <a:lnTo>
                  <a:pt x="888317" y="120230"/>
                </a:lnTo>
                <a:lnTo>
                  <a:pt x="922258" y="149733"/>
                </a:lnTo>
                <a:lnTo>
                  <a:pt x="953436" y="181850"/>
                </a:lnTo>
                <a:lnTo>
                  <a:pt x="981661" y="216402"/>
                </a:lnTo>
                <a:lnTo>
                  <a:pt x="1006743" y="253209"/>
                </a:lnTo>
                <a:lnTo>
                  <a:pt x="1028489" y="292091"/>
                </a:lnTo>
                <a:lnTo>
                  <a:pt x="1046709" y="332866"/>
                </a:lnTo>
                <a:lnTo>
                  <a:pt x="1061213" y="375355"/>
                </a:lnTo>
                <a:lnTo>
                  <a:pt x="1071809" y="419378"/>
                </a:lnTo>
                <a:lnTo>
                  <a:pt x="1078307" y="464753"/>
                </a:lnTo>
                <a:lnTo>
                  <a:pt x="1080516" y="511301"/>
                </a:lnTo>
                <a:lnTo>
                  <a:pt x="1078307" y="557831"/>
                </a:lnTo>
                <a:lnTo>
                  <a:pt x="1071809" y="603192"/>
                </a:lnTo>
                <a:lnTo>
                  <a:pt x="1061213" y="647204"/>
                </a:lnTo>
                <a:lnTo>
                  <a:pt x="1046709" y="689686"/>
                </a:lnTo>
                <a:lnTo>
                  <a:pt x="1028489" y="730457"/>
                </a:lnTo>
                <a:lnTo>
                  <a:pt x="1006743" y="769337"/>
                </a:lnTo>
                <a:lnTo>
                  <a:pt x="981661" y="806145"/>
                </a:lnTo>
                <a:lnTo>
                  <a:pt x="953436" y="840701"/>
                </a:lnTo>
                <a:lnTo>
                  <a:pt x="922258" y="872823"/>
                </a:lnTo>
                <a:lnTo>
                  <a:pt x="888317" y="902331"/>
                </a:lnTo>
                <a:lnTo>
                  <a:pt x="851805" y="929044"/>
                </a:lnTo>
                <a:lnTo>
                  <a:pt x="812912" y="952782"/>
                </a:lnTo>
                <a:lnTo>
                  <a:pt x="771830" y="973363"/>
                </a:lnTo>
                <a:lnTo>
                  <a:pt x="728750" y="990608"/>
                </a:lnTo>
                <a:lnTo>
                  <a:pt x="683861" y="1004335"/>
                </a:lnTo>
                <a:lnTo>
                  <a:pt x="637356" y="1014364"/>
                </a:lnTo>
                <a:lnTo>
                  <a:pt x="589424" y="1020513"/>
                </a:lnTo>
                <a:lnTo>
                  <a:pt x="540257" y="1022603"/>
                </a:lnTo>
                <a:lnTo>
                  <a:pt x="491091" y="1020513"/>
                </a:lnTo>
                <a:lnTo>
                  <a:pt x="443159" y="1014364"/>
                </a:lnTo>
                <a:lnTo>
                  <a:pt x="396654" y="1004335"/>
                </a:lnTo>
                <a:lnTo>
                  <a:pt x="351765" y="990608"/>
                </a:lnTo>
                <a:lnTo>
                  <a:pt x="308685" y="973363"/>
                </a:lnTo>
                <a:lnTo>
                  <a:pt x="267603" y="952782"/>
                </a:lnTo>
                <a:lnTo>
                  <a:pt x="228710" y="929044"/>
                </a:lnTo>
                <a:lnTo>
                  <a:pt x="192198" y="902331"/>
                </a:lnTo>
                <a:lnTo>
                  <a:pt x="158257" y="872823"/>
                </a:lnTo>
                <a:lnTo>
                  <a:pt x="127079" y="840701"/>
                </a:lnTo>
                <a:lnTo>
                  <a:pt x="98854" y="806145"/>
                </a:lnTo>
                <a:lnTo>
                  <a:pt x="73772" y="769337"/>
                </a:lnTo>
                <a:lnTo>
                  <a:pt x="52026" y="730457"/>
                </a:lnTo>
                <a:lnTo>
                  <a:pt x="33806" y="689686"/>
                </a:lnTo>
                <a:lnTo>
                  <a:pt x="19302" y="647204"/>
                </a:lnTo>
                <a:lnTo>
                  <a:pt x="8706" y="603192"/>
                </a:lnTo>
                <a:lnTo>
                  <a:pt x="2208" y="557831"/>
                </a:lnTo>
                <a:lnTo>
                  <a:pt x="0" y="511301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78885" y="2911601"/>
            <a:ext cx="397510" cy="671830"/>
          </a:xfrm>
          <a:custGeom>
            <a:avLst/>
            <a:gdLst/>
            <a:ahLst/>
            <a:cxnLst/>
            <a:rect l="l" t="t" r="r" b="b"/>
            <a:pathLst>
              <a:path w="397510" h="671829">
                <a:moveTo>
                  <a:pt x="0" y="0"/>
                </a:moveTo>
                <a:lnTo>
                  <a:pt x="397001" y="671702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00505" y="2686050"/>
            <a:ext cx="1082040" cy="1022985"/>
          </a:xfrm>
          <a:custGeom>
            <a:avLst/>
            <a:gdLst/>
            <a:ahLst/>
            <a:cxnLst/>
            <a:rect l="l" t="t" r="r" b="b"/>
            <a:pathLst>
              <a:path w="1082039" h="1022985">
                <a:moveTo>
                  <a:pt x="0" y="511301"/>
                </a:moveTo>
                <a:lnTo>
                  <a:pt x="2211" y="464753"/>
                </a:lnTo>
                <a:lnTo>
                  <a:pt x="8716" y="419378"/>
                </a:lnTo>
                <a:lnTo>
                  <a:pt x="19326" y="375355"/>
                </a:lnTo>
                <a:lnTo>
                  <a:pt x="33848" y="332866"/>
                </a:lnTo>
                <a:lnTo>
                  <a:pt x="52091" y="292091"/>
                </a:lnTo>
                <a:lnTo>
                  <a:pt x="73866" y="253209"/>
                </a:lnTo>
                <a:lnTo>
                  <a:pt x="98979" y="216402"/>
                </a:lnTo>
                <a:lnTo>
                  <a:pt x="127242" y="181850"/>
                </a:lnTo>
                <a:lnTo>
                  <a:pt x="158462" y="149733"/>
                </a:lnTo>
                <a:lnTo>
                  <a:pt x="192449" y="120230"/>
                </a:lnTo>
                <a:lnTo>
                  <a:pt x="229011" y="93524"/>
                </a:lnTo>
                <a:lnTo>
                  <a:pt x="267958" y="69793"/>
                </a:lnTo>
                <a:lnTo>
                  <a:pt x="309099" y="49219"/>
                </a:lnTo>
                <a:lnTo>
                  <a:pt x="352242" y="31981"/>
                </a:lnTo>
                <a:lnTo>
                  <a:pt x="397196" y="18259"/>
                </a:lnTo>
                <a:lnTo>
                  <a:pt x="443772" y="8235"/>
                </a:lnTo>
                <a:lnTo>
                  <a:pt x="491776" y="2088"/>
                </a:lnTo>
                <a:lnTo>
                  <a:pt x="541019" y="0"/>
                </a:lnTo>
                <a:lnTo>
                  <a:pt x="590268" y="2088"/>
                </a:lnTo>
                <a:lnTo>
                  <a:pt x="638277" y="8235"/>
                </a:lnTo>
                <a:lnTo>
                  <a:pt x="684856" y="18259"/>
                </a:lnTo>
                <a:lnTo>
                  <a:pt x="729813" y="31981"/>
                </a:lnTo>
                <a:lnTo>
                  <a:pt x="772957" y="49219"/>
                </a:lnTo>
                <a:lnTo>
                  <a:pt x="814098" y="69793"/>
                </a:lnTo>
                <a:lnTo>
                  <a:pt x="853044" y="93524"/>
                </a:lnTo>
                <a:lnTo>
                  <a:pt x="889606" y="120230"/>
                </a:lnTo>
                <a:lnTo>
                  <a:pt x="923591" y="149733"/>
                </a:lnTo>
                <a:lnTo>
                  <a:pt x="954810" y="181850"/>
                </a:lnTo>
                <a:lnTo>
                  <a:pt x="983070" y="216402"/>
                </a:lnTo>
                <a:lnTo>
                  <a:pt x="1008182" y="253209"/>
                </a:lnTo>
                <a:lnTo>
                  <a:pt x="1029954" y="292091"/>
                </a:lnTo>
                <a:lnTo>
                  <a:pt x="1048196" y="332866"/>
                </a:lnTo>
                <a:lnTo>
                  <a:pt x="1062716" y="375355"/>
                </a:lnTo>
                <a:lnTo>
                  <a:pt x="1073324" y="419378"/>
                </a:lnTo>
                <a:lnTo>
                  <a:pt x="1079829" y="464753"/>
                </a:lnTo>
                <a:lnTo>
                  <a:pt x="1082039" y="511301"/>
                </a:lnTo>
                <a:lnTo>
                  <a:pt x="1079829" y="557831"/>
                </a:lnTo>
                <a:lnTo>
                  <a:pt x="1073324" y="603192"/>
                </a:lnTo>
                <a:lnTo>
                  <a:pt x="1062716" y="647204"/>
                </a:lnTo>
                <a:lnTo>
                  <a:pt x="1048196" y="689686"/>
                </a:lnTo>
                <a:lnTo>
                  <a:pt x="1029954" y="730457"/>
                </a:lnTo>
                <a:lnTo>
                  <a:pt x="1008182" y="769337"/>
                </a:lnTo>
                <a:lnTo>
                  <a:pt x="983070" y="806145"/>
                </a:lnTo>
                <a:lnTo>
                  <a:pt x="954810" y="840701"/>
                </a:lnTo>
                <a:lnTo>
                  <a:pt x="923591" y="872823"/>
                </a:lnTo>
                <a:lnTo>
                  <a:pt x="889606" y="902331"/>
                </a:lnTo>
                <a:lnTo>
                  <a:pt x="853044" y="929044"/>
                </a:lnTo>
                <a:lnTo>
                  <a:pt x="814098" y="952782"/>
                </a:lnTo>
                <a:lnTo>
                  <a:pt x="772957" y="973363"/>
                </a:lnTo>
                <a:lnTo>
                  <a:pt x="729813" y="990608"/>
                </a:lnTo>
                <a:lnTo>
                  <a:pt x="684856" y="1004335"/>
                </a:lnTo>
                <a:lnTo>
                  <a:pt x="638277" y="1014364"/>
                </a:lnTo>
                <a:lnTo>
                  <a:pt x="590268" y="1020513"/>
                </a:lnTo>
                <a:lnTo>
                  <a:pt x="541019" y="1022604"/>
                </a:lnTo>
                <a:lnTo>
                  <a:pt x="491776" y="1020513"/>
                </a:lnTo>
                <a:lnTo>
                  <a:pt x="443772" y="1014364"/>
                </a:lnTo>
                <a:lnTo>
                  <a:pt x="397196" y="1004335"/>
                </a:lnTo>
                <a:lnTo>
                  <a:pt x="352242" y="990608"/>
                </a:lnTo>
                <a:lnTo>
                  <a:pt x="309099" y="973363"/>
                </a:lnTo>
                <a:lnTo>
                  <a:pt x="267958" y="952782"/>
                </a:lnTo>
                <a:lnTo>
                  <a:pt x="229011" y="929044"/>
                </a:lnTo>
                <a:lnTo>
                  <a:pt x="192449" y="902331"/>
                </a:lnTo>
                <a:lnTo>
                  <a:pt x="158462" y="872823"/>
                </a:lnTo>
                <a:lnTo>
                  <a:pt x="127242" y="840701"/>
                </a:lnTo>
                <a:lnTo>
                  <a:pt x="98979" y="806145"/>
                </a:lnTo>
                <a:lnTo>
                  <a:pt x="73866" y="769337"/>
                </a:lnTo>
                <a:lnTo>
                  <a:pt x="52091" y="730457"/>
                </a:lnTo>
                <a:lnTo>
                  <a:pt x="33848" y="689686"/>
                </a:lnTo>
                <a:lnTo>
                  <a:pt x="19326" y="647204"/>
                </a:lnTo>
                <a:lnTo>
                  <a:pt x="8716" y="603192"/>
                </a:lnTo>
                <a:lnTo>
                  <a:pt x="2211" y="557831"/>
                </a:lnTo>
                <a:lnTo>
                  <a:pt x="0" y="511301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82545" y="3198114"/>
            <a:ext cx="996950" cy="587375"/>
          </a:xfrm>
          <a:custGeom>
            <a:avLst/>
            <a:gdLst/>
            <a:ahLst/>
            <a:cxnLst/>
            <a:rect l="l" t="t" r="r" b="b"/>
            <a:pathLst>
              <a:path w="996950" h="587375">
                <a:moveTo>
                  <a:pt x="996696" y="587121"/>
                </a:moveTo>
                <a:lnTo>
                  <a:pt x="0" y="0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1952370" y="610870"/>
            <a:ext cx="1976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/>
              <a:t>MAPSENS</a:t>
            </a:r>
            <a:r>
              <a:rPr sz="1800" spc="-210" dirty="0"/>
              <a:t> </a:t>
            </a:r>
            <a:r>
              <a:rPr sz="1800" spc="-65" dirty="0"/>
              <a:t>AGRO</a:t>
            </a:r>
            <a:endParaRPr sz="1800"/>
          </a:p>
        </p:txBody>
      </p:sp>
      <p:sp>
        <p:nvSpPr>
          <p:cNvPr id="35" name="object 35"/>
          <p:cNvSpPr/>
          <p:nvPr/>
        </p:nvSpPr>
        <p:spPr>
          <a:xfrm>
            <a:off x="1757933" y="549401"/>
            <a:ext cx="2281555" cy="449580"/>
          </a:xfrm>
          <a:custGeom>
            <a:avLst/>
            <a:gdLst/>
            <a:ahLst/>
            <a:cxnLst/>
            <a:rect l="l" t="t" r="r" b="b"/>
            <a:pathLst>
              <a:path w="2281554" h="449580">
                <a:moveTo>
                  <a:pt x="0" y="74930"/>
                </a:moveTo>
                <a:lnTo>
                  <a:pt x="5885" y="45755"/>
                </a:lnTo>
                <a:lnTo>
                  <a:pt x="21939" y="21939"/>
                </a:lnTo>
                <a:lnTo>
                  <a:pt x="45755" y="5885"/>
                </a:lnTo>
                <a:lnTo>
                  <a:pt x="74930" y="0"/>
                </a:lnTo>
                <a:lnTo>
                  <a:pt x="2206498" y="0"/>
                </a:lnTo>
                <a:lnTo>
                  <a:pt x="2235672" y="5885"/>
                </a:lnTo>
                <a:lnTo>
                  <a:pt x="2259488" y="21939"/>
                </a:lnTo>
                <a:lnTo>
                  <a:pt x="2275542" y="45755"/>
                </a:lnTo>
                <a:lnTo>
                  <a:pt x="2281428" y="74930"/>
                </a:lnTo>
                <a:lnTo>
                  <a:pt x="2281428" y="374650"/>
                </a:lnTo>
                <a:lnTo>
                  <a:pt x="2275542" y="403824"/>
                </a:lnTo>
                <a:lnTo>
                  <a:pt x="2259488" y="427640"/>
                </a:lnTo>
                <a:lnTo>
                  <a:pt x="2235672" y="443694"/>
                </a:lnTo>
                <a:lnTo>
                  <a:pt x="2206498" y="449580"/>
                </a:lnTo>
                <a:lnTo>
                  <a:pt x="74930" y="449580"/>
                </a:lnTo>
                <a:lnTo>
                  <a:pt x="45755" y="443694"/>
                </a:lnTo>
                <a:lnTo>
                  <a:pt x="21939" y="427640"/>
                </a:lnTo>
                <a:lnTo>
                  <a:pt x="5885" y="403824"/>
                </a:lnTo>
                <a:lnTo>
                  <a:pt x="0" y="374650"/>
                </a:lnTo>
                <a:lnTo>
                  <a:pt x="0" y="74930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61260" y="2232660"/>
            <a:ext cx="819912" cy="5775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196845" y="1602994"/>
            <a:ext cx="1285240" cy="391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800" spc="15" dirty="0">
                <a:solidFill>
                  <a:srgbClr val="2E5496"/>
                </a:solidFill>
                <a:latin typeface="Verdana"/>
                <a:cs typeface="Verdana"/>
              </a:rPr>
              <a:t>TOPOGRAFÍA </a:t>
            </a:r>
            <a:r>
              <a:rPr sz="800" spc="20" dirty="0">
                <a:solidFill>
                  <a:srgbClr val="2E5496"/>
                </a:solidFill>
                <a:latin typeface="Verdana"/>
                <a:cs typeface="Verdana"/>
              </a:rPr>
              <a:t>E</a:t>
            </a:r>
            <a:r>
              <a:rPr sz="800" spc="-20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25" dirty="0">
                <a:solidFill>
                  <a:srgbClr val="2E5496"/>
                </a:solidFill>
                <a:latin typeface="Verdana"/>
                <a:cs typeface="Verdana"/>
              </a:rPr>
              <a:t>IMAGEN  </a:t>
            </a:r>
            <a:r>
              <a:rPr sz="800" spc="30" dirty="0">
                <a:solidFill>
                  <a:srgbClr val="2E5496"/>
                </a:solidFill>
                <a:latin typeface="Verdana"/>
                <a:cs typeface="Verdana"/>
              </a:rPr>
              <a:t>AÉREA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DE </a:t>
            </a:r>
            <a:r>
              <a:rPr sz="800" spc="20" dirty="0">
                <a:solidFill>
                  <a:srgbClr val="2E5496"/>
                </a:solidFill>
                <a:latin typeface="Verdana"/>
                <a:cs typeface="Verdana"/>
              </a:rPr>
              <a:t>ALTA 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RESOLUCIÓN </a:t>
            </a:r>
            <a:r>
              <a:rPr sz="800" spc="-25" dirty="0">
                <a:solidFill>
                  <a:srgbClr val="2E5496"/>
                </a:solidFill>
                <a:latin typeface="Verdana"/>
                <a:cs typeface="Verdana"/>
              </a:rPr>
              <a:t>3-5</a:t>
            </a:r>
            <a:r>
              <a:rPr sz="800" spc="-17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70" dirty="0">
                <a:solidFill>
                  <a:srgbClr val="2E5496"/>
                </a:solidFill>
                <a:latin typeface="Verdana"/>
                <a:cs typeface="Verdana"/>
              </a:rPr>
              <a:t>CM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328159" y="2171700"/>
            <a:ext cx="288036" cy="2880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50079" y="2578607"/>
            <a:ext cx="364236" cy="3642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767071" y="2229611"/>
            <a:ext cx="239267" cy="23926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018915" y="1549145"/>
            <a:ext cx="1259840" cy="391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5"/>
              </a:spcBef>
            </a:pP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INVENTARIO DE  </a:t>
            </a:r>
            <a:r>
              <a:rPr sz="800" spc="15" dirty="0">
                <a:solidFill>
                  <a:srgbClr val="2E5496"/>
                </a:solidFill>
                <a:latin typeface="Verdana"/>
                <a:cs typeface="Verdana"/>
              </a:rPr>
              <a:t>ARBOLADO, </a:t>
            </a:r>
            <a:r>
              <a:rPr sz="800" spc="-5" dirty="0">
                <a:solidFill>
                  <a:srgbClr val="2E5496"/>
                </a:solidFill>
                <a:latin typeface="Verdana"/>
                <a:cs typeface="Verdana"/>
              </a:rPr>
              <a:t>RIEGO </a:t>
            </a:r>
            <a:r>
              <a:rPr sz="800" spc="5" dirty="0">
                <a:solidFill>
                  <a:srgbClr val="2E5496"/>
                </a:solidFill>
                <a:latin typeface="Verdana"/>
                <a:cs typeface="Verdana"/>
              </a:rPr>
              <a:t>Y  UNIDADES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DE</a:t>
            </a:r>
            <a:r>
              <a:rPr sz="800" spc="-20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2E5496"/>
                </a:solidFill>
                <a:latin typeface="Verdana"/>
                <a:cs typeface="Verdana"/>
              </a:rPr>
              <a:t>GESTIÓN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038088" y="2474976"/>
            <a:ext cx="492252" cy="4937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42303" y="2161032"/>
            <a:ext cx="303275" cy="3032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563868" y="2567939"/>
            <a:ext cx="312420" cy="2133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763005" y="1492122"/>
            <a:ext cx="15278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800" spc="5" dirty="0">
                <a:solidFill>
                  <a:srgbClr val="2E5496"/>
                </a:solidFill>
                <a:latin typeface="Verdana"/>
                <a:cs typeface="Verdana"/>
              </a:rPr>
              <a:t>PENDIENTES,</a:t>
            </a:r>
            <a:r>
              <a:rPr sz="800" spc="-10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5" dirty="0">
                <a:solidFill>
                  <a:srgbClr val="2E5496"/>
                </a:solidFill>
                <a:latin typeface="Verdana"/>
                <a:cs typeface="Verdana"/>
              </a:rPr>
              <a:t>ILUMINACIÓN,  ORIENTACIONES,  </a:t>
            </a:r>
            <a:r>
              <a:rPr sz="800" dirty="0">
                <a:solidFill>
                  <a:srgbClr val="2E5496"/>
                </a:solidFill>
                <a:latin typeface="Verdana"/>
                <a:cs typeface="Verdana"/>
              </a:rPr>
              <a:t>DIRECCIONES </a:t>
            </a:r>
            <a:r>
              <a:rPr sz="800" spc="5" dirty="0">
                <a:solidFill>
                  <a:srgbClr val="2E5496"/>
                </a:solidFill>
                <a:latin typeface="Verdana"/>
                <a:cs typeface="Verdana"/>
              </a:rPr>
              <a:t>Y </a:t>
            </a:r>
            <a:r>
              <a:rPr sz="800" spc="20" dirty="0">
                <a:solidFill>
                  <a:srgbClr val="2E5496"/>
                </a:solidFill>
                <a:latin typeface="Verdana"/>
                <a:cs typeface="Verdana"/>
              </a:rPr>
              <a:t>ZONAS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DE  </a:t>
            </a:r>
            <a:r>
              <a:rPr sz="800" spc="30" dirty="0">
                <a:solidFill>
                  <a:srgbClr val="2E5496"/>
                </a:solidFill>
                <a:latin typeface="Verdana"/>
                <a:cs typeface="Verdana"/>
              </a:rPr>
              <a:t>ACUMULACIÓN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DE</a:t>
            </a:r>
            <a:r>
              <a:rPr sz="800" spc="-204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35" dirty="0">
                <a:solidFill>
                  <a:srgbClr val="2E5496"/>
                </a:solidFill>
                <a:latin typeface="Verdana"/>
                <a:cs typeface="Verdana"/>
              </a:rPr>
              <a:t>FLUJO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437119" y="3048000"/>
            <a:ext cx="422148" cy="44500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932419" y="3096767"/>
            <a:ext cx="356616" cy="3581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397877" y="2364105"/>
            <a:ext cx="1291590" cy="391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DETECCIÓN</a:t>
            </a:r>
            <a:r>
              <a:rPr sz="800" spc="-9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45" dirty="0">
                <a:solidFill>
                  <a:srgbClr val="2E5496"/>
                </a:solidFill>
                <a:latin typeface="Verdana"/>
                <a:cs typeface="Verdana"/>
              </a:rPr>
              <a:t>TEMPRANA 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DE </a:t>
            </a:r>
            <a:r>
              <a:rPr sz="800" spc="35" dirty="0">
                <a:solidFill>
                  <a:srgbClr val="2E5496"/>
                </a:solidFill>
                <a:latin typeface="Verdana"/>
                <a:cs typeface="Verdana"/>
              </a:rPr>
              <a:t>MALAS </a:t>
            </a:r>
            <a:r>
              <a:rPr sz="800" dirty="0">
                <a:solidFill>
                  <a:srgbClr val="2E5496"/>
                </a:solidFill>
                <a:latin typeface="Verdana"/>
                <a:cs typeface="Verdana"/>
              </a:rPr>
              <a:t>HIERBAS </a:t>
            </a:r>
            <a:r>
              <a:rPr sz="800" spc="5" dirty="0">
                <a:solidFill>
                  <a:srgbClr val="2E5496"/>
                </a:solidFill>
                <a:latin typeface="Verdana"/>
                <a:cs typeface="Verdana"/>
              </a:rPr>
              <a:t>Y  </a:t>
            </a:r>
            <a:r>
              <a:rPr sz="800" spc="15" dirty="0">
                <a:solidFill>
                  <a:srgbClr val="2E5496"/>
                </a:solidFill>
                <a:latin typeface="Verdana"/>
                <a:cs typeface="Verdana"/>
              </a:rPr>
              <a:t>PLAGAS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781543" y="4421123"/>
            <a:ext cx="554736" cy="55473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388352" y="4428744"/>
            <a:ext cx="522731" cy="52273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7917560" y="3988053"/>
            <a:ext cx="977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079" marR="5080" indent="-247015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solidFill>
                  <a:srgbClr val="2E5496"/>
                </a:solidFill>
                <a:latin typeface="Verdana"/>
                <a:cs typeface="Verdana"/>
              </a:rPr>
              <a:t>DESARROLLO</a:t>
            </a:r>
            <a:r>
              <a:rPr sz="800" spc="-16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DEL  </a:t>
            </a:r>
            <a:r>
              <a:rPr sz="800" dirty="0">
                <a:solidFill>
                  <a:srgbClr val="2E5496"/>
                </a:solidFill>
                <a:latin typeface="Verdana"/>
                <a:cs typeface="Verdana"/>
              </a:rPr>
              <a:t>CULTIVO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471030" y="6218935"/>
            <a:ext cx="12941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800" spc="35" dirty="0">
                <a:solidFill>
                  <a:srgbClr val="2E5496"/>
                </a:solidFill>
                <a:latin typeface="Verdana"/>
                <a:cs typeface="Verdana"/>
              </a:rPr>
              <a:t>HUMEDAD </a:t>
            </a:r>
            <a:r>
              <a:rPr sz="800" spc="5" dirty="0">
                <a:solidFill>
                  <a:srgbClr val="2E5496"/>
                </a:solidFill>
                <a:latin typeface="Verdana"/>
                <a:cs typeface="Verdana"/>
              </a:rPr>
              <a:t>Y  </a:t>
            </a:r>
            <a:r>
              <a:rPr sz="800" spc="30" dirty="0">
                <a:solidFill>
                  <a:srgbClr val="2E5496"/>
                </a:solidFill>
                <a:latin typeface="Verdana"/>
                <a:cs typeface="Verdana"/>
              </a:rPr>
              <a:t>ENCHARCAMIENTO</a:t>
            </a:r>
            <a:r>
              <a:rPr sz="800" spc="-13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DEL  SUELO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079491" y="5346191"/>
            <a:ext cx="678179" cy="6781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927091" y="5394959"/>
            <a:ext cx="227075" cy="22707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907279" y="5637276"/>
            <a:ext cx="374903" cy="37185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4763261" y="6245758"/>
            <a:ext cx="11042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270" marR="121920" indent="1905" algn="ctr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2E5496"/>
                </a:solidFill>
                <a:latin typeface="Verdana"/>
                <a:cs typeface="Verdana"/>
              </a:rPr>
              <a:t>ACTIVIDAD  </a:t>
            </a:r>
            <a:r>
              <a:rPr sz="800" spc="15" dirty="0">
                <a:solidFill>
                  <a:srgbClr val="2E5496"/>
                </a:solidFill>
                <a:latin typeface="Verdana"/>
                <a:cs typeface="Verdana"/>
              </a:rPr>
              <a:t>F</a:t>
            </a:r>
            <a:r>
              <a:rPr sz="800" spc="40" dirty="0">
                <a:solidFill>
                  <a:srgbClr val="2E5496"/>
                </a:solidFill>
                <a:latin typeface="Verdana"/>
                <a:cs typeface="Verdana"/>
              </a:rPr>
              <a:t>O</a:t>
            </a:r>
            <a:r>
              <a:rPr sz="800" spc="-20" dirty="0">
                <a:solidFill>
                  <a:srgbClr val="2E5496"/>
                </a:solidFill>
                <a:latin typeface="Verdana"/>
                <a:cs typeface="Verdana"/>
              </a:rPr>
              <a:t>T</a:t>
            </a:r>
            <a:r>
              <a:rPr sz="800" spc="40" dirty="0">
                <a:solidFill>
                  <a:srgbClr val="2E5496"/>
                </a:solidFill>
                <a:latin typeface="Verdana"/>
                <a:cs typeface="Verdana"/>
              </a:rPr>
              <a:t>O</a:t>
            </a:r>
            <a:r>
              <a:rPr sz="800" spc="-50" dirty="0">
                <a:solidFill>
                  <a:srgbClr val="2E5496"/>
                </a:solidFill>
                <a:latin typeface="Verdana"/>
                <a:cs typeface="Verdana"/>
              </a:rPr>
              <a:t>S</a:t>
            </a:r>
            <a:r>
              <a:rPr sz="800" spc="-10" dirty="0">
                <a:solidFill>
                  <a:srgbClr val="2E5496"/>
                </a:solidFill>
                <a:latin typeface="Verdana"/>
                <a:cs typeface="Verdana"/>
              </a:rPr>
              <a:t>IN</a:t>
            </a:r>
            <a:r>
              <a:rPr sz="800" spc="-15" dirty="0">
                <a:solidFill>
                  <a:srgbClr val="2E5496"/>
                </a:solidFill>
                <a:latin typeface="Verdana"/>
                <a:cs typeface="Verdana"/>
              </a:rPr>
              <a:t>T</a:t>
            </a:r>
            <a:r>
              <a:rPr sz="800" spc="5" dirty="0">
                <a:solidFill>
                  <a:srgbClr val="2E5496"/>
                </a:solidFill>
                <a:latin typeface="Verdana"/>
                <a:cs typeface="Verdana"/>
              </a:rPr>
              <a:t>É</a:t>
            </a:r>
            <a:r>
              <a:rPr sz="800" dirty="0">
                <a:solidFill>
                  <a:srgbClr val="2E5496"/>
                </a:solidFill>
                <a:latin typeface="Verdana"/>
                <a:cs typeface="Verdana"/>
              </a:rPr>
              <a:t>T</a:t>
            </a:r>
            <a:r>
              <a:rPr sz="800" spc="-20" dirty="0">
                <a:solidFill>
                  <a:srgbClr val="2E5496"/>
                </a:solidFill>
                <a:latin typeface="Verdana"/>
                <a:cs typeface="Verdana"/>
              </a:rPr>
              <a:t>I</a:t>
            </a:r>
            <a:r>
              <a:rPr sz="800" spc="-40" dirty="0">
                <a:solidFill>
                  <a:srgbClr val="2E5496"/>
                </a:solidFill>
                <a:latin typeface="Verdana"/>
                <a:cs typeface="Verdana"/>
              </a:rPr>
              <a:t>C</a:t>
            </a:r>
            <a:r>
              <a:rPr sz="800" spc="45" dirty="0">
                <a:solidFill>
                  <a:srgbClr val="2E5496"/>
                </a:solidFill>
                <a:latin typeface="Verdana"/>
                <a:cs typeface="Verdana"/>
              </a:rPr>
              <a:t>A</a:t>
            </a:r>
            <a:endParaRPr sz="800">
              <a:latin typeface="Verdana"/>
              <a:cs typeface="Verdana"/>
            </a:endParaRPr>
          </a:p>
          <a:p>
            <a:pPr marL="12700" marR="5080" algn="ctr">
              <a:lnSpc>
                <a:spcPct val="100000"/>
              </a:lnSpc>
            </a:pPr>
            <a:r>
              <a:rPr sz="800" spc="5" dirty="0">
                <a:solidFill>
                  <a:srgbClr val="2E5496"/>
                </a:solidFill>
                <a:latin typeface="Verdana"/>
                <a:cs typeface="Verdana"/>
              </a:rPr>
              <a:t>Y </a:t>
            </a:r>
            <a:r>
              <a:rPr sz="800" spc="-5" dirty="0">
                <a:solidFill>
                  <a:srgbClr val="2E5496"/>
                </a:solidFill>
                <a:latin typeface="Verdana"/>
                <a:cs typeface="Verdana"/>
              </a:rPr>
              <a:t>VIGOROSIDAD</a:t>
            </a:r>
            <a:r>
              <a:rPr sz="800" spc="-22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DEL  </a:t>
            </a:r>
            <a:r>
              <a:rPr sz="800" dirty="0">
                <a:solidFill>
                  <a:srgbClr val="2E5496"/>
                </a:solidFill>
                <a:latin typeface="Verdana"/>
                <a:cs typeface="Verdana"/>
              </a:rPr>
              <a:t>CULTIVO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265932" y="5492496"/>
            <a:ext cx="507491" cy="50749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689603" y="5420867"/>
            <a:ext cx="595884" cy="59588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3277615" y="6343599"/>
            <a:ext cx="102171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8920" marR="5080" indent="-23622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E5496"/>
                </a:solidFill>
                <a:latin typeface="Verdana"/>
                <a:cs typeface="Verdana"/>
              </a:rPr>
              <a:t>CLASIFICACIÓN</a:t>
            </a:r>
            <a:r>
              <a:rPr sz="800" spc="-15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DE  </a:t>
            </a:r>
            <a:r>
              <a:rPr sz="800" spc="-5" dirty="0">
                <a:solidFill>
                  <a:srgbClr val="2E5496"/>
                </a:solidFill>
                <a:latin typeface="Verdana"/>
                <a:cs typeface="Verdana"/>
              </a:rPr>
              <a:t>CULTIVOS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609344" y="3086735"/>
            <a:ext cx="372541" cy="37284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691513" y="3342175"/>
            <a:ext cx="227568" cy="22763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481963" y="2722956"/>
            <a:ext cx="575640" cy="57515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783742" y="3716273"/>
            <a:ext cx="14725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 marR="5080" indent="-24765">
              <a:lnSpc>
                <a:spcPct val="100000"/>
              </a:lnSpc>
              <a:spcBef>
                <a:spcPts val="100"/>
              </a:spcBef>
            </a:pPr>
            <a:r>
              <a:rPr sz="800" spc="45" dirty="0">
                <a:solidFill>
                  <a:srgbClr val="2E5496"/>
                </a:solidFill>
                <a:latin typeface="Verdana"/>
                <a:cs typeface="Verdana"/>
              </a:rPr>
              <a:t>MAPAS</a:t>
            </a:r>
            <a:r>
              <a:rPr sz="800" spc="-11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DE</a:t>
            </a:r>
            <a:r>
              <a:rPr sz="800" spc="-7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15" dirty="0">
                <a:solidFill>
                  <a:srgbClr val="2E5496"/>
                </a:solidFill>
                <a:latin typeface="Verdana"/>
                <a:cs typeface="Verdana"/>
              </a:rPr>
              <a:t>RENDIMIENTO</a:t>
            </a:r>
            <a:r>
              <a:rPr sz="800" spc="-7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5" dirty="0">
                <a:solidFill>
                  <a:srgbClr val="2E5496"/>
                </a:solidFill>
                <a:latin typeface="Verdana"/>
                <a:cs typeface="Verdana"/>
              </a:rPr>
              <a:t>Y 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ESTIMACIÓN DE</a:t>
            </a:r>
            <a:r>
              <a:rPr sz="800" spc="-20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20" dirty="0">
                <a:solidFill>
                  <a:srgbClr val="2E5496"/>
                </a:solidFill>
                <a:latin typeface="Verdana"/>
                <a:cs typeface="Verdana"/>
              </a:rPr>
              <a:t>COSECHA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200911" y="2973323"/>
            <a:ext cx="399288" cy="39623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202436" y="2976372"/>
            <a:ext cx="393192" cy="38404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406652" y="3432047"/>
            <a:ext cx="230123" cy="23012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09472" y="4364735"/>
            <a:ext cx="399288" cy="39623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09472" y="4367784"/>
            <a:ext cx="394716" cy="38404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456944" y="4498847"/>
            <a:ext cx="409956" cy="40995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586483" y="4283964"/>
            <a:ext cx="272796" cy="27127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62890" y="5032628"/>
            <a:ext cx="118935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858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solidFill>
                  <a:srgbClr val="2E5496"/>
                </a:solidFill>
                <a:latin typeface="Verdana"/>
                <a:cs typeface="Verdana"/>
              </a:rPr>
              <a:t>ZONIFICACIÓN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DEL  </a:t>
            </a:r>
            <a:r>
              <a:rPr sz="800" spc="-10" dirty="0">
                <a:solidFill>
                  <a:srgbClr val="2E5496"/>
                </a:solidFill>
                <a:latin typeface="Verdana"/>
                <a:cs typeface="Verdana"/>
              </a:rPr>
              <a:t>ÉXITO</a:t>
            </a:r>
            <a:r>
              <a:rPr sz="800" spc="-7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DE</a:t>
            </a:r>
            <a:r>
              <a:rPr sz="800" spc="-7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25" dirty="0">
                <a:solidFill>
                  <a:srgbClr val="2E5496"/>
                </a:solidFill>
                <a:latin typeface="Verdana"/>
                <a:cs typeface="Verdana"/>
              </a:rPr>
              <a:t>LA</a:t>
            </a:r>
            <a:r>
              <a:rPr sz="800" spc="-8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SIEMBRA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610105" y="5281421"/>
            <a:ext cx="1080770" cy="1022985"/>
          </a:xfrm>
          <a:custGeom>
            <a:avLst/>
            <a:gdLst/>
            <a:ahLst/>
            <a:cxnLst/>
            <a:rect l="l" t="t" r="r" b="b"/>
            <a:pathLst>
              <a:path w="1080770" h="1022985">
                <a:moveTo>
                  <a:pt x="0" y="511301"/>
                </a:moveTo>
                <a:lnTo>
                  <a:pt x="2208" y="464772"/>
                </a:lnTo>
                <a:lnTo>
                  <a:pt x="8706" y="419411"/>
                </a:lnTo>
                <a:lnTo>
                  <a:pt x="19302" y="375399"/>
                </a:lnTo>
                <a:lnTo>
                  <a:pt x="33806" y="332917"/>
                </a:lnTo>
                <a:lnTo>
                  <a:pt x="52026" y="292146"/>
                </a:lnTo>
                <a:lnTo>
                  <a:pt x="73772" y="253266"/>
                </a:lnTo>
                <a:lnTo>
                  <a:pt x="98854" y="216458"/>
                </a:lnTo>
                <a:lnTo>
                  <a:pt x="127079" y="181902"/>
                </a:lnTo>
                <a:lnTo>
                  <a:pt x="158257" y="149780"/>
                </a:lnTo>
                <a:lnTo>
                  <a:pt x="192198" y="120272"/>
                </a:lnTo>
                <a:lnTo>
                  <a:pt x="228710" y="93559"/>
                </a:lnTo>
                <a:lnTo>
                  <a:pt x="267603" y="69821"/>
                </a:lnTo>
                <a:lnTo>
                  <a:pt x="308685" y="49240"/>
                </a:lnTo>
                <a:lnTo>
                  <a:pt x="351765" y="31995"/>
                </a:lnTo>
                <a:lnTo>
                  <a:pt x="396654" y="18268"/>
                </a:lnTo>
                <a:lnTo>
                  <a:pt x="443159" y="8239"/>
                </a:lnTo>
                <a:lnTo>
                  <a:pt x="491091" y="2090"/>
                </a:lnTo>
                <a:lnTo>
                  <a:pt x="540257" y="0"/>
                </a:lnTo>
                <a:lnTo>
                  <a:pt x="589424" y="2090"/>
                </a:lnTo>
                <a:lnTo>
                  <a:pt x="637356" y="8239"/>
                </a:lnTo>
                <a:lnTo>
                  <a:pt x="683861" y="18268"/>
                </a:lnTo>
                <a:lnTo>
                  <a:pt x="728750" y="31995"/>
                </a:lnTo>
                <a:lnTo>
                  <a:pt x="771830" y="49240"/>
                </a:lnTo>
                <a:lnTo>
                  <a:pt x="812912" y="69821"/>
                </a:lnTo>
                <a:lnTo>
                  <a:pt x="851805" y="93559"/>
                </a:lnTo>
                <a:lnTo>
                  <a:pt x="888317" y="120272"/>
                </a:lnTo>
                <a:lnTo>
                  <a:pt x="922258" y="149780"/>
                </a:lnTo>
                <a:lnTo>
                  <a:pt x="953436" y="181902"/>
                </a:lnTo>
                <a:lnTo>
                  <a:pt x="981661" y="216458"/>
                </a:lnTo>
                <a:lnTo>
                  <a:pt x="1006743" y="253266"/>
                </a:lnTo>
                <a:lnTo>
                  <a:pt x="1028489" y="292146"/>
                </a:lnTo>
                <a:lnTo>
                  <a:pt x="1046709" y="332917"/>
                </a:lnTo>
                <a:lnTo>
                  <a:pt x="1061213" y="375399"/>
                </a:lnTo>
                <a:lnTo>
                  <a:pt x="1071809" y="419411"/>
                </a:lnTo>
                <a:lnTo>
                  <a:pt x="1078307" y="464772"/>
                </a:lnTo>
                <a:lnTo>
                  <a:pt x="1080516" y="511301"/>
                </a:lnTo>
                <a:lnTo>
                  <a:pt x="1078307" y="557840"/>
                </a:lnTo>
                <a:lnTo>
                  <a:pt x="1071809" y="603209"/>
                </a:lnTo>
                <a:lnTo>
                  <a:pt x="1061213" y="647226"/>
                </a:lnTo>
                <a:lnTo>
                  <a:pt x="1046709" y="689711"/>
                </a:lnTo>
                <a:lnTo>
                  <a:pt x="1028489" y="730485"/>
                </a:lnTo>
                <a:lnTo>
                  <a:pt x="1006743" y="769365"/>
                </a:lnTo>
                <a:lnTo>
                  <a:pt x="981661" y="806173"/>
                </a:lnTo>
                <a:lnTo>
                  <a:pt x="953436" y="840727"/>
                </a:lnTo>
                <a:lnTo>
                  <a:pt x="922258" y="872847"/>
                </a:lnTo>
                <a:lnTo>
                  <a:pt x="888317" y="902352"/>
                </a:lnTo>
                <a:lnTo>
                  <a:pt x="851805" y="929062"/>
                </a:lnTo>
                <a:lnTo>
                  <a:pt x="812912" y="952796"/>
                </a:lnTo>
                <a:lnTo>
                  <a:pt x="771830" y="973374"/>
                </a:lnTo>
                <a:lnTo>
                  <a:pt x="728750" y="990615"/>
                </a:lnTo>
                <a:lnTo>
                  <a:pt x="683861" y="1004339"/>
                </a:lnTo>
                <a:lnTo>
                  <a:pt x="637356" y="1014366"/>
                </a:lnTo>
                <a:lnTo>
                  <a:pt x="589424" y="1020514"/>
                </a:lnTo>
                <a:lnTo>
                  <a:pt x="540257" y="1022603"/>
                </a:lnTo>
                <a:lnTo>
                  <a:pt x="491091" y="1020514"/>
                </a:lnTo>
                <a:lnTo>
                  <a:pt x="443159" y="1014366"/>
                </a:lnTo>
                <a:lnTo>
                  <a:pt x="396654" y="1004339"/>
                </a:lnTo>
                <a:lnTo>
                  <a:pt x="351765" y="990615"/>
                </a:lnTo>
                <a:lnTo>
                  <a:pt x="308685" y="973374"/>
                </a:lnTo>
                <a:lnTo>
                  <a:pt x="267603" y="952796"/>
                </a:lnTo>
                <a:lnTo>
                  <a:pt x="228710" y="929062"/>
                </a:lnTo>
                <a:lnTo>
                  <a:pt x="192198" y="902352"/>
                </a:lnTo>
                <a:lnTo>
                  <a:pt x="158257" y="872847"/>
                </a:lnTo>
                <a:lnTo>
                  <a:pt x="127079" y="840727"/>
                </a:lnTo>
                <a:lnTo>
                  <a:pt x="98854" y="806173"/>
                </a:lnTo>
                <a:lnTo>
                  <a:pt x="73772" y="769366"/>
                </a:lnTo>
                <a:lnTo>
                  <a:pt x="52026" y="730485"/>
                </a:lnTo>
                <a:lnTo>
                  <a:pt x="33806" y="689711"/>
                </a:lnTo>
                <a:lnTo>
                  <a:pt x="19302" y="647226"/>
                </a:lnTo>
                <a:lnTo>
                  <a:pt x="8706" y="603209"/>
                </a:lnTo>
                <a:lnTo>
                  <a:pt x="2208" y="557840"/>
                </a:lnTo>
                <a:lnTo>
                  <a:pt x="0" y="511301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813560" y="5558028"/>
            <a:ext cx="397763" cy="39624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813560" y="5561076"/>
            <a:ext cx="394715" cy="38404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331419" y="6042152"/>
            <a:ext cx="12884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800" spc="45" dirty="0">
                <a:solidFill>
                  <a:srgbClr val="2E5496"/>
                </a:solidFill>
                <a:latin typeface="Verdana"/>
                <a:cs typeface="Verdana"/>
              </a:rPr>
              <a:t>MAPAS</a:t>
            </a:r>
            <a:r>
              <a:rPr sz="800" spc="-204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DE </a:t>
            </a:r>
            <a:r>
              <a:rPr sz="800" spc="15" dirty="0">
                <a:solidFill>
                  <a:srgbClr val="2E5496"/>
                </a:solidFill>
                <a:latin typeface="Verdana"/>
                <a:cs typeface="Verdana"/>
              </a:rPr>
              <a:t>APLICACIÓN 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VARIABLE</a:t>
            </a:r>
            <a:r>
              <a:rPr sz="800" spc="-14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-20" dirty="0">
                <a:solidFill>
                  <a:srgbClr val="2E5496"/>
                </a:solidFill>
                <a:latin typeface="Verdana"/>
                <a:cs typeface="Verdana"/>
              </a:rPr>
              <a:t>(HERBICIDAS,  </a:t>
            </a:r>
            <a:r>
              <a:rPr sz="800" spc="-10" dirty="0">
                <a:solidFill>
                  <a:srgbClr val="2E5496"/>
                </a:solidFill>
                <a:latin typeface="Verdana"/>
                <a:cs typeface="Verdana"/>
              </a:rPr>
              <a:t>FERTILIZANTES,</a:t>
            </a:r>
            <a:r>
              <a:rPr sz="800" spc="-8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-30" dirty="0">
                <a:solidFill>
                  <a:srgbClr val="2E5496"/>
                </a:solidFill>
                <a:latin typeface="Verdana"/>
                <a:cs typeface="Verdana"/>
              </a:rPr>
              <a:t>ETC).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2533650" y="4546853"/>
            <a:ext cx="969644" cy="884555"/>
          </a:xfrm>
          <a:custGeom>
            <a:avLst/>
            <a:gdLst/>
            <a:ahLst/>
            <a:cxnLst/>
            <a:rect l="l" t="t" r="r" b="b"/>
            <a:pathLst>
              <a:path w="969645" h="884554">
                <a:moveTo>
                  <a:pt x="969137" y="0"/>
                </a:moveTo>
                <a:lnTo>
                  <a:pt x="0" y="884301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20467" y="5820168"/>
            <a:ext cx="289560" cy="28907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882139" y="5942076"/>
            <a:ext cx="275844" cy="28956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330195" y="5521452"/>
            <a:ext cx="202692" cy="20269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2015489" y="5381625"/>
            <a:ext cx="3105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70" dirty="0">
                <a:solidFill>
                  <a:srgbClr val="2E5496"/>
                </a:solidFill>
                <a:latin typeface="Verdana"/>
                <a:cs typeface="Verdana"/>
              </a:rPr>
              <a:t>N</a:t>
            </a:r>
            <a:r>
              <a:rPr sz="800" spc="-9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65" dirty="0">
                <a:solidFill>
                  <a:srgbClr val="2E5496"/>
                </a:solidFill>
                <a:latin typeface="Verdana"/>
                <a:cs typeface="Verdana"/>
              </a:rPr>
              <a:t>P</a:t>
            </a:r>
            <a:r>
              <a:rPr sz="800" spc="-9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K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9162288" y="5170930"/>
            <a:ext cx="3029711" cy="168706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157716" y="5166359"/>
            <a:ext cx="3034665" cy="1691639"/>
          </a:xfrm>
          <a:custGeom>
            <a:avLst/>
            <a:gdLst/>
            <a:ahLst/>
            <a:cxnLst/>
            <a:rect l="l" t="t" r="r" b="b"/>
            <a:pathLst>
              <a:path w="3034665" h="1691640">
                <a:moveTo>
                  <a:pt x="3034283" y="0"/>
                </a:moveTo>
                <a:lnTo>
                  <a:pt x="0" y="0"/>
                </a:lnTo>
                <a:lnTo>
                  <a:pt x="0" y="1691640"/>
                </a:lnTo>
              </a:path>
            </a:pathLst>
          </a:custGeom>
          <a:ln w="9144">
            <a:solidFill>
              <a:srgbClr val="1E4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258806" y="5447538"/>
            <a:ext cx="1021080" cy="984885"/>
          </a:xfrm>
          <a:custGeom>
            <a:avLst/>
            <a:gdLst/>
            <a:ahLst/>
            <a:cxnLst/>
            <a:rect l="l" t="t" r="r" b="b"/>
            <a:pathLst>
              <a:path w="1021079" h="984885">
                <a:moveTo>
                  <a:pt x="0" y="492252"/>
                </a:moveTo>
                <a:lnTo>
                  <a:pt x="2337" y="444843"/>
                </a:lnTo>
                <a:lnTo>
                  <a:pt x="9206" y="398711"/>
                </a:lnTo>
                <a:lnTo>
                  <a:pt x="20393" y="354059"/>
                </a:lnTo>
                <a:lnTo>
                  <a:pt x="35685" y="311095"/>
                </a:lnTo>
                <a:lnTo>
                  <a:pt x="54866" y="270026"/>
                </a:lnTo>
                <a:lnTo>
                  <a:pt x="77723" y="231056"/>
                </a:lnTo>
                <a:lnTo>
                  <a:pt x="104041" y="194393"/>
                </a:lnTo>
                <a:lnTo>
                  <a:pt x="133608" y="160243"/>
                </a:lnTo>
                <a:lnTo>
                  <a:pt x="166208" y="128812"/>
                </a:lnTo>
                <a:lnTo>
                  <a:pt x="201628" y="100306"/>
                </a:lnTo>
                <a:lnTo>
                  <a:pt x="239653" y="74932"/>
                </a:lnTo>
                <a:lnTo>
                  <a:pt x="280071" y="52895"/>
                </a:lnTo>
                <a:lnTo>
                  <a:pt x="322665" y="34403"/>
                </a:lnTo>
                <a:lnTo>
                  <a:pt x="367224" y="19661"/>
                </a:lnTo>
                <a:lnTo>
                  <a:pt x="413531" y="8875"/>
                </a:lnTo>
                <a:lnTo>
                  <a:pt x="461375" y="2253"/>
                </a:lnTo>
                <a:lnTo>
                  <a:pt x="510540" y="0"/>
                </a:lnTo>
                <a:lnTo>
                  <a:pt x="559704" y="2253"/>
                </a:lnTo>
                <a:lnTo>
                  <a:pt x="607548" y="8875"/>
                </a:lnTo>
                <a:lnTo>
                  <a:pt x="653855" y="19661"/>
                </a:lnTo>
                <a:lnTo>
                  <a:pt x="698414" y="34403"/>
                </a:lnTo>
                <a:lnTo>
                  <a:pt x="741008" y="52895"/>
                </a:lnTo>
                <a:lnTo>
                  <a:pt x="781426" y="74932"/>
                </a:lnTo>
                <a:lnTo>
                  <a:pt x="819451" y="100306"/>
                </a:lnTo>
                <a:lnTo>
                  <a:pt x="854871" y="128812"/>
                </a:lnTo>
                <a:lnTo>
                  <a:pt x="887471" y="160243"/>
                </a:lnTo>
                <a:lnTo>
                  <a:pt x="917038" y="194393"/>
                </a:lnTo>
                <a:lnTo>
                  <a:pt x="943356" y="231056"/>
                </a:lnTo>
                <a:lnTo>
                  <a:pt x="966213" y="270026"/>
                </a:lnTo>
                <a:lnTo>
                  <a:pt x="985394" y="311095"/>
                </a:lnTo>
                <a:lnTo>
                  <a:pt x="1000686" y="354059"/>
                </a:lnTo>
                <a:lnTo>
                  <a:pt x="1011873" y="398711"/>
                </a:lnTo>
                <a:lnTo>
                  <a:pt x="1018742" y="444843"/>
                </a:lnTo>
                <a:lnTo>
                  <a:pt x="1021079" y="492252"/>
                </a:lnTo>
                <a:lnTo>
                  <a:pt x="1018742" y="539660"/>
                </a:lnTo>
                <a:lnTo>
                  <a:pt x="1011873" y="585792"/>
                </a:lnTo>
                <a:lnTo>
                  <a:pt x="1000686" y="630444"/>
                </a:lnTo>
                <a:lnTo>
                  <a:pt x="985394" y="673408"/>
                </a:lnTo>
                <a:lnTo>
                  <a:pt x="966213" y="714477"/>
                </a:lnTo>
                <a:lnTo>
                  <a:pt x="943356" y="753447"/>
                </a:lnTo>
                <a:lnTo>
                  <a:pt x="917038" y="790110"/>
                </a:lnTo>
                <a:lnTo>
                  <a:pt x="887471" y="824260"/>
                </a:lnTo>
                <a:lnTo>
                  <a:pt x="854871" y="855691"/>
                </a:lnTo>
                <a:lnTo>
                  <a:pt x="819451" y="884197"/>
                </a:lnTo>
                <a:lnTo>
                  <a:pt x="781426" y="909571"/>
                </a:lnTo>
                <a:lnTo>
                  <a:pt x="741008" y="931608"/>
                </a:lnTo>
                <a:lnTo>
                  <a:pt x="698414" y="950100"/>
                </a:lnTo>
                <a:lnTo>
                  <a:pt x="653855" y="964842"/>
                </a:lnTo>
                <a:lnTo>
                  <a:pt x="607548" y="975628"/>
                </a:lnTo>
                <a:lnTo>
                  <a:pt x="559704" y="982250"/>
                </a:lnTo>
                <a:lnTo>
                  <a:pt x="510540" y="984504"/>
                </a:lnTo>
                <a:lnTo>
                  <a:pt x="461375" y="982250"/>
                </a:lnTo>
                <a:lnTo>
                  <a:pt x="413531" y="975628"/>
                </a:lnTo>
                <a:lnTo>
                  <a:pt x="367224" y="964842"/>
                </a:lnTo>
                <a:lnTo>
                  <a:pt x="322665" y="950100"/>
                </a:lnTo>
                <a:lnTo>
                  <a:pt x="280071" y="931608"/>
                </a:lnTo>
                <a:lnTo>
                  <a:pt x="239653" y="909571"/>
                </a:lnTo>
                <a:lnTo>
                  <a:pt x="201628" y="884197"/>
                </a:lnTo>
                <a:lnTo>
                  <a:pt x="166208" y="855691"/>
                </a:lnTo>
                <a:lnTo>
                  <a:pt x="133608" y="824260"/>
                </a:lnTo>
                <a:lnTo>
                  <a:pt x="104041" y="790110"/>
                </a:lnTo>
                <a:lnTo>
                  <a:pt x="77723" y="753447"/>
                </a:lnTo>
                <a:lnTo>
                  <a:pt x="54866" y="714477"/>
                </a:lnTo>
                <a:lnTo>
                  <a:pt x="35685" y="673408"/>
                </a:lnTo>
                <a:lnTo>
                  <a:pt x="20393" y="630444"/>
                </a:lnTo>
                <a:lnTo>
                  <a:pt x="9206" y="585792"/>
                </a:lnTo>
                <a:lnTo>
                  <a:pt x="2337" y="539660"/>
                </a:lnTo>
                <a:lnTo>
                  <a:pt x="0" y="492252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160764" y="3557015"/>
            <a:ext cx="3031234" cy="1613916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156192" y="5175503"/>
            <a:ext cx="3035935" cy="0"/>
          </a:xfrm>
          <a:custGeom>
            <a:avLst/>
            <a:gdLst/>
            <a:ahLst/>
            <a:cxnLst/>
            <a:rect l="l" t="t" r="r" b="b"/>
            <a:pathLst>
              <a:path w="3035934">
                <a:moveTo>
                  <a:pt x="0" y="0"/>
                </a:moveTo>
                <a:lnTo>
                  <a:pt x="3035807" y="0"/>
                </a:lnTo>
              </a:path>
            </a:pathLst>
          </a:custGeom>
          <a:ln w="9144">
            <a:solidFill>
              <a:srgbClr val="1E4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156192" y="3552444"/>
            <a:ext cx="3035935" cy="1623060"/>
          </a:xfrm>
          <a:custGeom>
            <a:avLst/>
            <a:gdLst/>
            <a:ahLst/>
            <a:cxnLst/>
            <a:rect l="l" t="t" r="r" b="b"/>
            <a:pathLst>
              <a:path w="3035934" h="1623060">
                <a:moveTo>
                  <a:pt x="3035807" y="0"/>
                </a:moveTo>
                <a:lnTo>
                  <a:pt x="0" y="0"/>
                </a:lnTo>
                <a:lnTo>
                  <a:pt x="0" y="1623059"/>
                </a:lnTo>
              </a:path>
            </a:pathLst>
          </a:custGeom>
          <a:ln w="9144">
            <a:solidFill>
              <a:srgbClr val="1E4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216490" y="3737562"/>
            <a:ext cx="2776855" cy="1360170"/>
          </a:xfrm>
          <a:custGeom>
            <a:avLst/>
            <a:gdLst/>
            <a:ahLst/>
            <a:cxnLst/>
            <a:rect l="l" t="t" r="r" b="b"/>
            <a:pathLst>
              <a:path w="2776854" h="1360170">
                <a:moveTo>
                  <a:pt x="7900" y="326183"/>
                </a:moveTo>
                <a:lnTo>
                  <a:pt x="27084" y="274779"/>
                </a:lnTo>
                <a:lnTo>
                  <a:pt x="56884" y="227512"/>
                </a:lnTo>
                <a:lnTo>
                  <a:pt x="96762" y="184462"/>
                </a:lnTo>
                <a:lnTo>
                  <a:pt x="146178" y="145709"/>
                </a:lnTo>
                <a:lnTo>
                  <a:pt x="204592" y="111334"/>
                </a:lnTo>
                <a:lnTo>
                  <a:pt x="271463" y="81416"/>
                </a:lnTo>
                <a:lnTo>
                  <a:pt x="307901" y="68154"/>
                </a:lnTo>
                <a:lnTo>
                  <a:pt x="346252" y="56036"/>
                </a:lnTo>
                <a:lnTo>
                  <a:pt x="386447" y="45072"/>
                </a:lnTo>
                <a:lnTo>
                  <a:pt x="428419" y="35273"/>
                </a:lnTo>
                <a:lnTo>
                  <a:pt x="472100" y="26648"/>
                </a:lnTo>
                <a:lnTo>
                  <a:pt x="517424" y="19208"/>
                </a:lnTo>
                <a:lnTo>
                  <a:pt x="564322" y="12962"/>
                </a:lnTo>
                <a:lnTo>
                  <a:pt x="612728" y="7920"/>
                </a:lnTo>
                <a:lnTo>
                  <a:pt x="662572" y="4093"/>
                </a:lnTo>
                <a:lnTo>
                  <a:pt x="713789" y="1491"/>
                </a:lnTo>
                <a:lnTo>
                  <a:pt x="766311" y="123"/>
                </a:lnTo>
                <a:lnTo>
                  <a:pt x="820070" y="0"/>
                </a:lnTo>
                <a:lnTo>
                  <a:pt x="874998" y="1131"/>
                </a:lnTo>
                <a:lnTo>
                  <a:pt x="931029" y="3526"/>
                </a:lnTo>
                <a:lnTo>
                  <a:pt x="988094" y="7196"/>
                </a:lnTo>
                <a:lnTo>
                  <a:pt x="1046127" y="12151"/>
                </a:lnTo>
                <a:lnTo>
                  <a:pt x="1105059" y="18400"/>
                </a:lnTo>
                <a:lnTo>
                  <a:pt x="1164823" y="25954"/>
                </a:lnTo>
                <a:lnTo>
                  <a:pt x="1225352" y="34822"/>
                </a:lnTo>
                <a:lnTo>
                  <a:pt x="1286579" y="45015"/>
                </a:lnTo>
                <a:lnTo>
                  <a:pt x="1348435" y="56543"/>
                </a:lnTo>
                <a:lnTo>
                  <a:pt x="1410853" y="69415"/>
                </a:lnTo>
                <a:lnTo>
                  <a:pt x="1473767" y="83642"/>
                </a:lnTo>
                <a:lnTo>
                  <a:pt x="1537107" y="99234"/>
                </a:lnTo>
                <a:lnTo>
                  <a:pt x="1600141" y="116030"/>
                </a:lnTo>
                <a:lnTo>
                  <a:pt x="1662145" y="133818"/>
                </a:lnTo>
                <a:lnTo>
                  <a:pt x="1723063" y="152555"/>
                </a:lnTo>
                <a:lnTo>
                  <a:pt x="1782841" y="172200"/>
                </a:lnTo>
                <a:lnTo>
                  <a:pt x="1841426" y="192712"/>
                </a:lnTo>
                <a:lnTo>
                  <a:pt x="1898762" y="214050"/>
                </a:lnTo>
                <a:lnTo>
                  <a:pt x="1954795" y="236172"/>
                </a:lnTo>
                <a:lnTo>
                  <a:pt x="2009472" y="259038"/>
                </a:lnTo>
                <a:lnTo>
                  <a:pt x="2062736" y="282606"/>
                </a:lnTo>
                <a:lnTo>
                  <a:pt x="2114535" y="306834"/>
                </a:lnTo>
                <a:lnTo>
                  <a:pt x="2164814" y="331683"/>
                </a:lnTo>
                <a:lnTo>
                  <a:pt x="2213519" y="357109"/>
                </a:lnTo>
                <a:lnTo>
                  <a:pt x="2260594" y="383073"/>
                </a:lnTo>
                <a:lnTo>
                  <a:pt x="2305986" y="409533"/>
                </a:lnTo>
                <a:lnTo>
                  <a:pt x="2349641" y="436448"/>
                </a:lnTo>
                <a:lnTo>
                  <a:pt x="2391504" y="463776"/>
                </a:lnTo>
                <a:lnTo>
                  <a:pt x="2431520" y="491477"/>
                </a:lnTo>
                <a:lnTo>
                  <a:pt x="2469636" y="519508"/>
                </a:lnTo>
                <a:lnTo>
                  <a:pt x="2505797" y="547830"/>
                </a:lnTo>
                <a:lnTo>
                  <a:pt x="2539949" y="576400"/>
                </a:lnTo>
                <a:lnTo>
                  <a:pt x="2572037" y="605177"/>
                </a:lnTo>
                <a:lnTo>
                  <a:pt x="2602007" y="634121"/>
                </a:lnTo>
                <a:lnTo>
                  <a:pt x="2629804" y="663190"/>
                </a:lnTo>
                <a:lnTo>
                  <a:pt x="2655375" y="692342"/>
                </a:lnTo>
                <a:lnTo>
                  <a:pt x="2699619" y="750734"/>
                </a:lnTo>
                <a:lnTo>
                  <a:pt x="2734304" y="808965"/>
                </a:lnTo>
                <a:lnTo>
                  <a:pt x="2758994" y="866707"/>
                </a:lnTo>
                <a:lnTo>
                  <a:pt x="2773256" y="923630"/>
                </a:lnTo>
                <a:lnTo>
                  <a:pt x="2776654" y="979404"/>
                </a:lnTo>
                <a:lnTo>
                  <a:pt x="2774143" y="1006757"/>
                </a:lnTo>
                <a:lnTo>
                  <a:pt x="2760522" y="1059914"/>
                </a:lnTo>
                <a:lnTo>
                  <a:pt x="2735963" y="1109259"/>
                </a:lnTo>
                <a:lnTo>
                  <a:pt x="2701056" y="1154428"/>
                </a:lnTo>
                <a:lnTo>
                  <a:pt x="2656341" y="1195339"/>
                </a:lnTo>
                <a:lnTo>
                  <a:pt x="2602359" y="1231913"/>
                </a:lnTo>
                <a:lnTo>
                  <a:pt x="2539650" y="1264069"/>
                </a:lnTo>
                <a:lnTo>
                  <a:pt x="2468752" y="1291729"/>
                </a:lnTo>
                <a:lnTo>
                  <a:pt x="2430401" y="1303847"/>
                </a:lnTo>
                <a:lnTo>
                  <a:pt x="2390206" y="1314810"/>
                </a:lnTo>
                <a:lnTo>
                  <a:pt x="2348234" y="1324609"/>
                </a:lnTo>
                <a:lnTo>
                  <a:pt x="2304553" y="1333234"/>
                </a:lnTo>
                <a:lnTo>
                  <a:pt x="2259229" y="1340674"/>
                </a:lnTo>
                <a:lnTo>
                  <a:pt x="2212331" y="1346920"/>
                </a:lnTo>
                <a:lnTo>
                  <a:pt x="2163926" y="1351962"/>
                </a:lnTo>
                <a:lnTo>
                  <a:pt x="2114081" y="1355789"/>
                </a:lnTo>
                <a:lnTo>
                  <a:pt x="2062864" y="1358391"/>
                </a:lnTo>
                <a:lnTo>
                  <a:pt x="2010342" y="1359759"/>
                </a:lnTo>
                <a:lnTo>
                  <a:pt x="1956583" y="1359883"/>
                </a:lnTo>
                <a:lnTo>
                  <a:pt x="1901655" y="1358752"/>
                </a:lnTo>
                <a:lnTo>
                  <a:pt x="1845624" y="1356356"/>
                </a:lnTo>
                <a:lnTo>
                  <a:pt x="1788559" y="1352686"/>
                </a:lnTo>
                <a:lnTo>
                  <a:pt x="1730527" y="1347731"/>
                </a:lnTo>
                <a:lnTo>
                  <a:pt x="1671595" y="1341482"/>
                </a:lnTo>
                <a:lnTo>
                  <a:pt x="1611830" y="1333928"/>
                </a:lnTo>
                <a:lnTo>
                  <a:pt x="1551301" y="1325060"/>
                </a:lnTo>
                <a:lnTo>
                  <a:pt x="1490075" y="1314867"/>
                </a:lnTo>
                <a:lnTo>
                  <a:pt x="1428218" y="1303339"/>
                </a:lnTo>
                <a:lnTo>
                  <a:pt x="1365800" y="1290467"/>
                </a:lnTo>
                <a:lnTo>
                  <a:pt x="1302887" y="1276240"/>
                </a:lnTo>
                <a:lnTo>
                  <a:pt x="1239546" y="1260649"/>
                </a:lnTo>
                <a:lnTo>
                  <a:pt x="1176512" y="1243852"/>
                </a:lnTo>
                <a:lnTo>
                  <a:pt x="1114508" y="1226064"/>
                </a:lnTo>
                <a:lnTo>
                  <a:pt x="1053590" y="1207327"/>
                </a:lnTo>
                <a:lnTo>
                  <a:pt x="993812" y="1187682"/>
                </a:lnTo>
                <a:lnTo>
                  <a:pt x="935227" y="1167170"/>
                </a:lnTo>
                <a:lnTo>
                  <a:pt x="877891" y="1145832"/>
                </a:lnTo>
                <a:lnTo>
                  <a:pt x="821858" y="1123710"/>
                </a:lnTo>
                <a:lnTo>
                  <a:pt x="767182" y="1100844"/>
                </a:lnTo>
                <a:lnTo>
                  <a:pt x="713917" y="1077276"/>
                </a:lnTo>
                <a:lnTo>
                  <a:pt x="662118" y="1053048"/>
                </a:lnTo>
                <a:lnTo>
                  <a:pt x="611839" y="1028199"/>
                </a:lnTo>
                <a:lnTo>
                  <a:pt x="563135" y="1002773"/>
                </a:lnTo>
                <a:lnTo>
                  <a:pt x="516059" y="976809"/>
                </a:lnTo>
                <a:lnTo>
                  <a:pt x="470667" y="950349"/>
                </a:lnTo>
                <a:lnTo>
                  <a:pt x="427012" y="923434"/>
                </a:lnTo>
                <a:lnTo>
                  <a:pt x="385149" y="896106"/>
                </a:lnTo>
                <a:lnTo>
                  <a:pt x="345133" y="868405"/>
                </a:lnTo>
                <a:lnTo>
                  <a:pt x="307017" y="840374"/>
                </a:lnTo>
                <a:lnTo>
                  <a:pt x="270856" y="812052"/>
                </a:lnTo>
                <a:lnTo>
                  <a:pt x="236704" y="783482"/>
                </a:lnTo>
                <a:lnTo>
                  <a:pt x="204616" y="754705"/>
                </a:lnTo>
                <a:lnTo>
                  <a:pt x="174646" y="725761"/>
                </a:lnTo>
                <a:lnTo>
                  <a:pt x="146849" y="696692"/>
                </a:lnTo>
                <a:lnTo>
                  <a:pt x="121278" y="667540"/>
                </a:lnTo>
                <a:lnTo>
                  <a:pt x="77034" y="609148"/>
                </a:lnTo>
                <a:lnTo>
                  <a:pt x="42350" y="550917"/>
                </a:lnTo>
                <a:lnTo>
                  <a:pt x="17659" y="493175"/>
                </a:lnTo>
                <a:lnTo>
                  <a:pt x="3397" y="436252"/>
                </a:lnTo>
                <a:lnTo>
                  <a:pt x="0" y="380478"/>
                </a:lnTo>
                <a:lnTo>
                  <a:pt x="2510" y="353125"/>
                </a:lnTo>
                <a:lnTo>
                  <a:pt x="7900" y="326183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160764" y="1914144"/>
            <a:ext cx="3031235" cy="161391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156192" y="3532632"/>
            <a:ext cx="3035935" cy="0"/>
          </a:xfrm>
          <a:custGeom>
            <a:avLst/>
            <a:gdLst/>
            <a:ahLst/>
            <a:cxnLst/>
            <a:rect l="l" t="t" r="r" b="b"/>
            <a:pathLst>
              <a:path w="3035934">
                <a:moveTo>
                  <a:pt x="0" y="0"/>
                </a:moveTo>
                <a:lnTo>
                  <a:pt x="3035807" y="0"/>
                </a:lnTo>
              </a:path>
            </a:pathLst>
          </a:custGeom>
          <a:ln w="9144">
            <a:solidFill>
              <a:srgbClr val="1E4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156192" y="1909572"/>
            <a:ext cx="3035935" cy="1623060"/>
          </a:xfrm>
          <a:custGeom>
            <a:avLst/>
            <a:gdLst/>
            <a:ahLst/>
            <a:cxnLst/>
            <a:rect l="l" t="t" r="r" b="b"/>
            <a:pathLst>
              <a:path w="3035934" h="1623060">
                <a:moveTo>
                  <a:pt x="3035807" y="0"/>
                </a:moveTo>
                <a:lnTo>
                  <a:pt x="0" y="0"/>
                </a:lnTo>
                <a:lnTo>
                  <a:pt x="0" y="1623060"/>
                </a:lnTo>
              </a:path>
            </a:pathLst>
          </a:custGeom>
          <a:ln w="9144">
            <a:solidFill>
              <a:srgbClr val="1E4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160764" y="0"/>
            <a:ext cx="3031234" cy="192328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156192" y="1927860"/>
            <a:ext cx="3035935" cy="0"/>
          </a:xfrm>
          <a:custGeom>
            <a:avLst/>
            <a:gdLst/>
            <a:ahLst/>
            <a:cxnLst/>
            <a:rect l="l" t="t" r="r" b="b"/>
            <a:pathLst>
              <a:path w="3035934">
                <a:moveTo>
                  <a:pt x="0" y="0"/>
                </a:moveTo>
                <a:lnTo>
                  <a:pt x="3035807" y="0"/>
                </a:lnTo>
              </a:path>
            </a:pathLst>
          </a:custGeom>
          <a:ln w="9144">
            <a:solidFill>
              <a:srgbClr val="1E4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156192" y="758"/>
            <a:ext cx="0" cy="1927225"/>
          </a:xfrm>
          <a:custGeom>
            <a:avLst/>
            <a:gdLst/>
            <a:ahLst/>
            <a:cxnLst/>
            <a:rect l="l" t="t" r="r" b="b"/>
            <a:pathLst>
              <a:path h="1927225">
                <a:moveTo>
                  <a:pt x="0" y="0"/>
                </a:moveTo>
                <a:lnTo>
                  <a:pt x="0" y="1927101"/>
                </a:lnTo>
              </a:path>
            </a:pathLst>
          </a:custGeom>
          <a:ln w="9144">
            <a:solidFill>
              <a:srgbClr val="1E4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230366"/>
            <a:ext cx="12192000" cy="1610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33231" y="0"/>
            <a:ext cx="3858767" cy="68534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28659" y="6857999"/>
            <a:ext cx="3863340" cy="0"/>
          </a:xfrm>
          <a:custGeom>
            <a:avLst/>
            <a:gdLst/>
            <a:ahLst/>
            <a:cxnLst/>
            <a:rect l="l" t="t" r="r" b="b"/>
            <a:pathLst>
              <a:path w="3863340">
                <a:moveTo>
                  <a:pt x="0" y="0"/>
                </a:moveTo>
                <a:lnTo>
                  <a:pt x="3863340" y="0"/>
                </a:lnTo>
              </a:path>
            </a:pathLst>
          </a:custGeom>
          <a:ln w="9144">
            <a:solidFill>
              <a:srgbClr val="1E4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8659" y="761"/>
            <a:ext cx="0" cy="6857365"/>
          </a:xfrm>
          <a:custGeom>
            <a:avLst/>
            <a:gdLst/>
            <a:ahLst/>
            <a:cxnLst/>
            <a:rect l="l" t="t" r="r" b="b"/>
            <a:pathLst>
              <a:path h="6857365">
                <a:moveTo>
                  <a:pt x="0" y="0"/>
                </a:moveTo>
                <a:lnTo>
                  <a:pt x="0" y="6857237"/>
                </a:lnTo>
              </a:path>
            </a:pathLst>
          </a:custGeom>
          <a:ln w="9144">
            <a:solidFill>
              <a:srgbClr val="1E4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03631"/>
            <a:ext cx="1603248" cy="14188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2811" y="1263396"/>
            <a:ext cx="182879" cy="2438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6502" y="1608582"/>
            <a:ext cx="1087120" cy="1033780"/>
          </a:xfrm>
          <a:custGeom>
            <a:avLst/>
            <a:gdLst/>
            <a:ahLst/>
            <a:cxnLst/>
            <a:rect l="l" t="t" r="r" b="b"/>
            <a:pathLst>
              <a:path w="1087120" h="1033780">
                <a:moveTo>
                  <a:pt x="0" y="516635"/>
                </a:moveTo>
                <a:lnTo>
                  <a:pt x="2220" y="469605"/>
                </a:lnTo>
                <a:lnTo>
                  <a:pt x="8753" y="423759"/>
                </a:lnTo>
                <a:lnTo>
                  <a:pt x="19407" y="379280"/>
                </a:lnTo>
                <a:lnTo>
                  <a:pt x="33990" y="336349"/>
                </a:lnTo>
                <a:lnTo>
                  <a:pt x="52310" y="295149"/>
                </a:lnTo>
                <a:lnTo>
                  <a:pt x="74176" y="255862"/>
                </a:lnTo>
                <a:lnTo>
                  <a:pt x="99396" y="218671"/>
                </a:lnTo>
                <a:lnTo>
                  <a:pt x="127777" y="183758"/>
                </a:lnTo>
                <a:lnTo>
                  <a:pt x="159129" y="151304"/>
                </a:lnTo>
                <a:lnTo>
                  <a:pt x="193259" y="121493"/>
                </a:lnTo>
                <a:lnTo>
                  <a:pt x="229976" y="94507"/>
                </a:lnTo>
                <a:lnTo>
                  <a:pt x="269087" y="70527"/>
                </a:lnTo>
                <a:lnTo>
                  <a:pt x="310402" y="49736"/>
                </a:lnTo>
                <a:lnTo>
                  <a:pt x="353727" y="32317"/>
                </a:lnTo>
                <a:lnTo>
                  <a:pt x="398872" y="18452"/>
                </a:lnTo>
                <a:lnTo>
                  <a:pt x="445645" y="8322"/>
                </a:lnTo>
                <a:lnTo>
                  <a:pt x="493853" y="2110"/>
                </a:lnTo>
                <a:lnTo>
                  <a:pt x="543306" y="0"/>
                </a:lnTo>
                <a:lnTo>
                  <a:pt x="592758" y="2110"/>
                </a:lnTo>
                <a:lnTo>
                  <a:pt x="640966" y="8322"/>
                </a:lnTo>
                <a:lnTo>
                  <a:pt x="687739" y="18452"/>
                </a:lnTo>
                <a:lnTo>
                  <a:pt x="732884" y="32317"/>
                </a:lnTo>
                <a:lnTo>
                  <a:pt x="776209" y="49736"/>
                </a:lnTo>
                <a:lnTo>
                  <a:pt x="817524" y="70527"/>
                </a:lnTo>
                <a:lnTo>
                  <a:pt x="856635" y="94507"/>
                </a:lnTo>
                <a:lnTo>
                  <a:pt x="893352" y="121493"/>
                </a:lnTo>
                <a:lnTo>
                  <a:pt x="927482" y="151304"/>
                </a:lnTo>
                <a:lnTo>
                  <a:pt x="958834" y="183758"/>
                </a:lnTo>
                <a:lnTo>
                  <a:pt x="987215" y="218671"/>
                </a:lnTo>
                <a:lnTo>
                  <a:pt x="1012435" y="255862"/>
                </a:lnTo>
                <a:lnTo>
                  <a:pt x="1034301" y="295149"/>
                </a:lnTo>
                <a:lnTo>
                  <a:pt x="1052621" y="336349"/>
                </a:lnTo>
                <a:lnTo>
                  <a:pt x="1067204" y="379280"/>
                </a:lnTo>
                <a:lnTo>
                  <a:pt x="1077858" y="423759"/>
                </a:lnTo>
                <a:lnTo>
                  <a:pt x="1084391" y="469605"/>
                </a:lnTo>
                <a:lnTo>
                  <a:pt x="1086611" y="516635"/>
                </a:lnTo>
                <a:lnTo>
                  <a:pt x="1084391" y="563666"/>
                </a:lnTo>
                <a:lnTo>
                  <a:pt x="1077858" y="609512"/>
                </a:lnTo>
                <a:lnTo>
                  <a:pt x="1067204" y="653991"/>
                </a:lnTo>
                <a:lnTo>
                  <a:pt x="1052621" y="696922"/>
                </a:lnTo>
                <a:lnTo>
                  <a:pt x="1034301" y="738122"/>
                </a:lnTo>
                <a:lnTo>
                  <a:pt x="1012435" y="777409"/>
                </a:lnTo>
                <a:lnTo>
                  <a:pt x="987215" y="814600"/>
                </a:lnTo>
                <a:lnTo>
                  <a:pt x="958834" y="849513"/>
                </a:lnTo>
                <a:lnTo>
                  <a:pt x="927482" y="881967"/>
                </a:lnTo>
                <a:lnTo>
                  <a:pt x="893352" y="911778"/>
                </a:lnTo>
                <a:lnTo>
                  <a:pt x="856635" y="938764"/>
                </a:lnTo>
                <a:lnTo>
                  <a:pt x="817524" y="962744"/>
                </a:lnTo>
                <a:lnTo>
                  <a:pt x="776209" y="983535"/>
                </a:lnTo>
                <a:lnTo>
                  <a:pt x="732884" y="1000954"/>
                </a:lnTo>
                <a:lnTo>
                  <a:pt x="687739" y="1014819"/>
                </a:lnTo>
                <a:lnTo>
                  <a:pt x="640966" y="1024949"/>
                </a:lnTo>
                <a:lnTo>
                  <a:pt x="592758" y="1031161"/>
                </a:lnTo>
                <a:lnTo>
                  <a:pt x="543306" y="1033271"/>
                </a:lnTo>
                <a:lnTo>
                  <a:pt x="493853" y="1031161"/>
                </a:lnTo>
                <a:lnTo>
                  <a:pt x="445645" y="1024949"/>
                </a:lnTo>
                <a:lnTo>
                  <a:pt x="398872" y="1014819"/>
                </a:lnTo>
                <a:lnTo>
                  <a:pt x="353727" y="1000954"/>
                </a:lnTo>
                <a:lnTo>
                  <a:pt x="310402" y="983535"/>
                </a:lnTo>
                <a:lnTo>
                  <a:pt x="269087" y="962744"/>
                </a:lnTo>
                <a:lnTo>
                  <a:pt x="229976" y="938764"/>
                </a:lnTo>
                <a:lnTo>
                  <a:pt x="193259" y="911778"/>
                </a:lnTo>
                <a:lnTo>
                  <a:pt x="159129" y="881967"/>
                </a:lnTo>
                <a:lnTo>
                  <a:pt x="127777" y="849513"/>
                </a:lnTo>
                <a:lnTo>
                  <a:pt x="99396" y="814600"/>
                </a:lnTo>
                <a:lnTo>
                  <a:pt x="74176" y="777409"/>
                </a:lnTo>
                <a:lnTo>
                  <a:pt x="52310" y="738122"/>
                </a:lnTo>
                <a:lnTo>
                  <a:pt x="33990" y="696922"/>
                </a:lnTo>
                <a:lnTo>
                  <a:pt x="19407" y="653991"/>
                </a:lnTo>
                <a:lnTo>
                  <a:pt x="8753" y="609512"/>
                </a:lnTo>
                <a:lnTo>
                  <a:pt x="2220" y="563666"/>
                </a:lnTo>
                <a:lnTo>
                  <a:pt x="0" y="516635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7952" y="1783079"/>
            <a:ext cx="769619" cy="7071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33855" y="1499616"/>
            <a:ext cx="167005" cy="259715"/>
          </a:xfrm>
          <a:custGeom>
            <a:avLst/>
            <a:gdLst/>
            <a:ahLst/>
            <a:cxnLst/>
            <a:rect l="l" t="t" r="r" b="b"/>
            <a:pathLst>
              <a:path w="167005" h="259714">
                <a:moveTo>
                  <a:pt x="0" y="259714"/>
                </a:moveTo>
                <a:lnTo>
                  <a:pt x="167005" y="0"/>
                </a:lnTo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40885" y="776477"/>
            <a:ext cx="221615" cy="0"/>
          </a:xfrm>
          <a:custGeom>
            <a:avLst/>
            <a:gdLst/>
            <a:ahLst/>
            <a:cxnLst/>
            <a:rect l="l" t="t" r="r" b="b"/>
            <a:pathLst>
              <a:path w="221614">
                <a:moveTo>
                  <a:pt x="0" y="0"/>
                </a:moveTo>
                <a:lnTo>
                  <a:pt x="221361" y="0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55770" y="552450"/>
            <a:ext cx="3016250" cy="448309"/>
          </a:xfrm>
          <a:custGeom>
            <a:avLst/>
            <a:gdLst/>
            <a:ahLst/>
            <a:cxnLst/>
            <a:rect l="l" t="t" r="r" b="b"/>
            <a:pathLst>
              <a:path w="3016250" h="448309">
                <a:moveTo>
                  <a:pt x="0" y="74675"/>
                </a:moveTo>
                <a:lnTo>
                  <a:pt x="5863" y="45594"/>
                </a:lnTo>
                <a:lnTo>
                  <a:pt x="21859" y="21859"/>
                </a:lnTo>
                <a:lnTo>
                  <a:pt x="45594" y="5863"/>
                </a:lnTo>
                <a:lnTo>
                  <a:pt x="74675" y="0"/>
                </a:lnTo>
                <a:lnTo>
                  <a:pt x="2941320" y="0"/>
                </a:lnTo>
                <a:lnTo>
                  <a:pt x="2970401" y="5863"/>
                </a:lnTo>
                <a:lnTo>
                  <a:pt x="2994136" y="21859"/>
                </a:lnTo>
                <a:lnTo>
                  <a:pt x="3010132" y="45594"/>
                </a:lnTo>
                <a:lnTo>
                  <a:pt x="3015996" y="74675"/>
                </a:lnTo>
                <a:lnTo>
                  <a:pt x="3015996" y="373379"/>
                </a:lnTo>
                <a:lnTo>
                  <a:pt x="3010132" y="402461"/>
                </a:lnTo>
                <a:lnTo>
                  <a:pt x="2994136" y="426196"/>
                </a:lnTo>
                <a:lnTo>
                  <a:pt x="2970401" y="442192"/>
                </a:lnTo>
                <a:lnTo>
                  <a:pt x="2941320" y="448055"/>
                </a:lnTo>
                <a:lnTo>
                  <a:pt x="74675" y="448055"/>
                </a:lnTo>
                <a:lnTo>
                  <a:pt x="45594" y="442192"/>
                </a:lnTo>
                <a:lnTo>
                  <a:pt x="21859" y="426196"/>
                </a:lnTo>
                <a:lnTo>
                  <a:pt x="5863" y="402461"/>
                </a:lnTo>
                <a:lnTo>
                  <a:pt x="0" y="373379"/>
                </a:lnTo>
                <a:lnTo>
                  <a:pt x="0" y="74675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538598" y="616965"/>
            <a:ext cx="2613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10" dirty="0">
                <a:solidFill>
                  <a:srgbClr val="2E5496"/>
                </a:solidFill>
                <a:latin typeface="Verdana"/>
                <a:cs typeface="Verdana"/>
              </a:rPr>
              <a:t>SENSORIZACIÓN</a:t>
            </a:r>
            <a:r>
              <a:rPr sz="1800" b="1" spc="-204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1800" b="1" spc="-270" dirty="0">
                <a:solidFill>
                  <a:srgbClr val="2E5496"/>
                </a:solidFill>
                <a:latin typeface="Verdana"/>
                <a:cs typeface="Verdana"/>
              </a:rPr>
              <a:t>(IoT)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15567" y="5705855"/>
            <a:ext cx="1958339" cy="6812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63624" y="2281427"/>
            <a:ext cx="2345436" cy="7132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92352" y="1458467"/>
            <a:ext cx="53340" cy="48895"/>
          </a:xfrm>
          <a:custGeom>
            <a:avLst/>
            <a:gdLst/>
            <a:ahLst/>
            <a:cxnLst/>
            <a:rect l="l" t="t" r="r" b="b"/>
            <a:pathLst>
              <a:path w="53340" h="48894">
                <a:moveTo>
                  <a:pt x="26669" y="0"/>
                </a:moveTo>
                <a:lnTo>
                  <a:pt x="16287" y="1916"/>
                </a:lnTo>
                <a:lnTo>
                  <a:pt x="7810" y="7143"/>
                </a:lnTo>
                <a:lnTo>
                  <a:pt x="2095" y="14894"/>
                </a:lnTo>
                <a:lnTo>
                  <a:pt x="0" y="24384"/>
                </a:lnTo>
                <a:lnTo>
                  <a:pt x="2095" y="33873"/>
                </a:lnTo>
                <a:lnTo>
                  <a:pt x="7810" y="41624"/>
                </a:lnTo>
                <a:lnTo>
                  <a:pt x="16287" y="46851"/>
                </a:lnTo>
                <a:lnTo>
                  <a:pt x="26669" y="48768"/>
                </a:lnTo>
                <a:lnTo>
                  <a:pt x="37052" y="46851"/>
                </a:lnTo>
                <a:lnTo>
                  <a:pt x="45529" y="41624"/>
                </a:lnTo>
                <a:lnTo>
                  <a:pt x="51244" y="33873"/>
                </a:lnTo>
                <a:lnTo>
                  <a:pt x="53339" y="24384"/>
                </a:lnTo>
                <a:lnTo>
                  <a:pt x="51244" y="14894"/>
                </a:lnTo>
                <a:lnTo>
                  <a:pt x="45529" y="7143"/>
                </a:lnTo>
                <a:lnTo>
                  <a:pt x="37052" y="1916"/>
                </a:lnTo>
                <a:lnTo>
                  <a:pt x="26669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33677" y="1675638"/>
            <a:ext cx="671830" cy="252095"/>
          </a:xfrm>
          <a:custGeom>
            <a:avLst/>
            <a:gdLst/>
            <a:ahLst/>
            <a:cxnLst/>
            <a:rect l="l" t="t" r="r" b="b"/>
            <a:pathLst>
              <a:path w="671830" h="252094">
                <a:moveTo>
                  <a:pt x="671322" y="0"/>
                </a:moveTo>
                <a:lnTo>
                  <a:pt x="0" y="252095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72233" y="1096517"/>
            <a:ext cx="948055" cy="870585"/>
          </a:xfrm>
          <a:custGeom>
            <a:avLst/>
            <a:gdLst/>
            <a:ahLst/>
            <a:cxnLst/>
            <a:rect l="l" t="t" r="r" b="b"/>
            <a:pathLst>
              <a:path w="948055" h="870585">
                <a:moveTo>
                  <a:pt x="0" y="435102"/>
                </a:moveTo>
                <a:lnTo>
                  <a:pt x="2447" y="390618"/>
                </a:lnTo>
                <a:lnTo>
                  <a:pt x="9629" y="347418"/>
                </a:lnTo>
                <a:lnTo>
                  <a:pt x="21309" y="305721"/>
                </a:lnTo>
                <a:lnTo>
                  <a:pt x="37248" y="265747"/>
                </a:lnTo>
                <a:lnTo>
                  <a:pt x="57208" y="227713"/>
                </a:lnTo>
                <a:lnTo>
                  <a:pt x="80949" y="191839"/>
                </a:lnTo>
                <a:lnTo>
                  <a:pt x="108235" y="158343"/>
                </a:lnTo>
                <a:lnTo>
                  <a:pt x="138826" y="127444"/>
                </a:lnTo>
                <a:lnTo>
                  <a:pt x="172485" y="99361"/>
                </a:lnTo>
                <a:lnTo>
                  <a:pt x="208973" y="74312"/>
                </a:lnTo>
                <a:lnTo>
                  <a:pt x="248051" y="52517"/>
                </a:lnTo>
                <a:lnTo>
                  <a:pt x="289482" y="34194"/>
                </a:lnTo>
                <a:lnTo>
                  <a:pt x="333027" y="19562"/>
                </a:lnTo>
                <a:lnTo>
                  <a:pt x="378448" y="8840"/>
                </a:lnTo>
                <a:lnTo>
                  <a:pt x="425506" y="2246"/>
                </a:lnTo>
                <a:lnTo>
                  <a:pt x="473964" y="0"/>
                </a:lnTo>
                <a:lnTo>
                  <a:pt x="522421" y="2246"/>
                </a:lnTo>
                <a:lnTo>
                  <a:pt x="569479" y="8840"/>
                </a:lnTo>
                <a:lnTo>
                  <a:pt x="614900" y="19562"/>
                </a:lnTo>
                <a:lnTo>
                  <a:pt x="658445" y="34194"/>
                </a:lnTo>
                <a:lnTo>
                  <a:pt x="699876" y="52517"/>
                </a:lnTo>
                <a:lnTo>
                  <a:pt x="738954" y="74312"/>
                </a:lnTo>
                <a:lnTo>
                  <a:pt x="775442" y="99361"/>
                </a:lnTo>
                <a:lnTo>
                  <a:pt x="809101" y="127444"/>
                </a:lnTo>
                <a:lnTo>
                  <a:pt x="839692" y="158343"/>
                </a:lnTo>
                <a:lnTo>
                  <a:pt x="866978" y="191839"/>
                </a:lnTo>
                <a:lnTo>
                  <a:pt x="890719" y="227713"/>
                </a:lnTo>
                <a:lnTo>
                  <a:pt x="910679" y="265747"/>
                </a:lnTo>
                <a:lnTo>
                  <a:pt x="926618" y="305721"/>
                </a:lnTo>
                <a:lnTo>
                  <a:pt x="938298" y="347418"/>
                </a:lnTo>
                <a:lnTo>
                  <a:pt x="945480" y="390618"/>
                </a:lnTo>
                <a:lnTo>
                  <a:pt x="947928" y="435102"/>
                </a:lnTo>
                <a:lnTo>
                  <a:pt x="945480" y="479585"/>
                </a:lnTo>
                <a:lnTo>
                  <a:pt x="938298" y="522785"/>
                </a:lnTo>
                <a:lnTo>
                  <a:pt x="926618" y="564482"/>
                </a:lnTo>
                <a:lnTo>
                  <a:pt x="910679" y="604456"/>
                </a:lnTo>
                <a:lnTo>
                  <a:pt x="890719" y="642490"/>
                </a:lnTo>
                <a:lnTo>
                  <a:pt x="866978" y="678364"/>
                </a:lnTo>
                <a:lnTo>
                  <a:pt x="839692" y="711860"/>
                </a:lnTo>
                <a:lnTo>
                  <a:pt x="809101" y="742759"/>
                </a:lnTo>
                <a:lnTo>
                  <a:pt x="775442" y="770842"/>
                </a:lnTo>
                <a:lnTo>
                  <a:pt x="738954" y="795891"/>
                </a:lnTo>
                <a:lnTo>
                  <a:pt x="699876" y="817686"/>
                </a:lnTo>
                <a:lnTo>
                  <a:pt x="658445" y="836009"/>
                </a:lnTo>
                <a:lnTo>
                  <a:pt x="614900" y="850641"/>
                </a:lnTo>
                <a:lnTo>
                  <a:pt x="569479" y="861363"/>
                </a:lnTo>
                <a:lnTo>
                  <a:pt x="522421" y="867957"/>
                </a:lnTo>
                <a:lnTo>
                  <a:pt x="473964" y="870204"/>
                </a:lnTo>
                <a:lnTo>
                  <a:pt x="425506" y="867957"/>
                </a:lnTo>
                <a:lnTo>
                  <a:pt x="378448" y="861363"/>
                </a:lnTo>
                <a:lnTo>
                  <a:pt x="333027" y="850641"/>
                </a:lnTo>
                <a:lnTo>
                  <a:pt x="289482" y="836009"/>
                </a:lnTo>
                <a:lnTo>
                  <a:pt x="248051" y="817686"/>
                </a:lnTo>
                <a:lnTo>
                  <a:pt x="208973" y="795891"/>
                </a:lnTo>
                <a:lnTo>
                  <a:pt x="172485" y="770842"/>
                </a:lnTo>
                <a:lnTo>
                  <a:pt x="138826" y="742759"/>
                </a:lnTo>
                <a:lnTo>
                  <a:pt x="108235" y="711860"/>
                </a:lnTo>
                <a:lnTo>
                  <a:pt x="80949" y="678364"/>
                </a:lnTo>
                <a:lnTo>
                  <a:pt x="57208" y="642490"/>
                </a:lnTo>
                <a:lnTo>
                  <a:pt x="37248" y="604456"/>
                </a:lnTo>
                <a:lnTo>
                  <a:pt x="21309" y="564482"/>
                </a:lnTo>
                <a:lnTo>
                  <a:pt x="9629" y="522785"/>
                </a:lnTo>
                <a:lnTo>
                  <a:pt x="2447" y="479585"/>
                </a:lnTo>
                <a:lnTo>
                  <a:pt x="0" y="435102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76571" y="4399786"/>
            <a:ext cx="3739896" cy="245821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72000" y="4395215"/>
            <a:ext cx="3749040" cy="2463165"/>
          </a:xfrm>
          <a:custGeom>
            <a:avLst/>
            <a:gdLst/>
            <a:ahLst/>
            <a:cxnLst/>
            <a:rect l="l" t="t" r="r" b="b"/>
            <a:pathLst>
              <a:path w="3749040" h="2463165">
                <a:moveTo>
                  <a:pt x="3749040" y="2462783"/>
                </a:moveTo>
                <a:lnTo>
                  <a:pt x="3749040" y="0"/>
                </a:lnTo>
                <a:lnTo>
                  <a:pt x="0" y="0"/>
                </a:lnTo>
                <a:lnTo>
                  <a:pt x="0" y="2462783"/>
                </a:lnTo>
              </a:path>
            </a:pathLst>
          </a:custGeom>
          <a:ln w="9144">
            <a:solidFill>
              <a:srgbClr val="1E4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4398262"/>
            <a:ext cx="4584192" cy="245973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1" y="4393690"/>
            <a:ext cx="4588510" cy="2464435"/>
          </a:xfrm>
          <a:custGeom>
            <a:avLst/>
            <a:gdLst/>
            <a:ahLst/>
            <a:cxnLst/>
            <a:rect l="l" t="t" r="r" b="b"/>
            <a:pathLst>
              <a:path w="4588510" h="2464434">
                <a:moveTo>
                  <a:pt x="4588002" y="2464309"/>
                </a:moveTo>
                <a:lnTo>
                  <a:pt x="4588002" y="0"/>
                </a:lnTo>
                <a:lnTo>
                  <a:pt x="0" y="0"/>
                </a:lnTo>
              </a:path>
            </a:pathLst>
          </a:custGeom>
          <a:ln w="9144">
            <a:solidFill>
              <a:srgbClr val="1E4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93976" y="1298447"/>
            <a:ext cx="509015" cy="5090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854955" y="1644142"/>
            <a:ext cx="3112770" cy="1840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20" dirty="0">
                <a:solidFill>
                  <a:srgbClr val="2E5496"/>
                </a:solidFill>
                <a:latin typeface="Verdana"/>
                <a:cs typeface="Verdana"/>
              </a:rPr>
              <a:t>PERSONALIZABLES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55" dirty="0">
                <a:solidFill>
                  <a:srgbClr val="2E5496"/>
                </a:solidFill>
                <a:latin typeface="Verdana"/>
                <a:cs typeface="Verdana"/>
              </a:rPr>
              <a:t>LOW</a:t>
            </a:r>
            <a:r>
              <a:rPr sz="1400" spc="-12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2E5496"/>
                </a:solidFill>
                <a:latin typeface="Verdana"/>
                <a:cs typeface="Verdana"/>
              </a:rPr>
              <a:t>COST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ts val="4200"/>
              </a:lnSpc>
              <a:spcBef>
                <a:spcPts val="560"/>
              </a:spcBef>
            </a:pPr>
            <a:r>
              <a:rPr sz="1400" spc="65" dirty="0">
                <a:solidFill>
                  <a:srgbClr val="2E5496"/>
                </a:solidFill>
                <a:latin typeface="Verdana"/>
                <a:cs typeface="Verdana"/>
              </a:rPr>
              <a:t>AUTÓNOMOS </a:t>
            </a:r>
            <a:r>
              <a:rPr sz="1400" spc="185" dirty="0">
                <a:solidFill>
                  <a:srgbClr val="2E5496"/>
                </a:solidFill>
                <a:latin typeface="Verdana"/>
                <a:cs typeface="Verdana"/>
              </a:rPr>
              <a:t>/ </a:t>
            </a:r>
            <a:r>
              <a:rPr sz="1400" spc="50" dirty="0">
                <a:solidFill>
                  <a:srgbClr val="2E5496"/>
                </a:solidFill>
                <a:latin typeface="Verdana"/>
                <a:cs typeface="Verdana"/>
              </a:rPr>
              <a:t>CARGA </a:t>
            </a:r>
            <a:r>
              <a:rPr sz="1400" spc="30" dirty="0">
                <a:solidFill>
                  <a:srgbClr val="2E5496"/>
                </a:solidFill>
                <a:latin typeface="Verdana"/>
                <a:cs typeface="Verdana"/>
              </a:rPr>
              <a:t>SOLAR  </a:t>
            </a:r>
            <a:r>
              <a:rPr sz="1400" spc="45" dirty="0">
                <a:solidFill>
                  <a:srgbClr val="2E5496"/>
                </a:solidFill>
                <a:latin typeface="Verdana"/>
                <a:cs typeface="Verdana"/>
              </a:rPr>
              <a:t>COMUNICACIÓN </a:t>
            </a:r>
            <a:r>
              <a:rPr sz="1400" spc="85" dirty="0">
                <a:solidFill>
                  <a:srgbClr val="2E5496"/>
                </a:solidFill>
                <a:latin typeface="Verdana"/>
                <a:cs typeface="Verdana"/>
              </a:rPr>
              <a:t>AUTÓNOMA</a:t>
            </a:r>
            <a:r>
              <a:rPr sz="1400" spc="-34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2E5496"/>
                </a:solidFill>
                <a:latin typeface="Verdana"/>
                <a:cs typeface="Verdana"/>
              </a:rPr>
              <a:t>IOT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162196" y="1464563"/>
            <a:ext cx="522544" cy="4511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19371" y="2042160"/>
            <a:ext cx="448055" cy="4480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22420" y="2580132"/>
            <a:ext cx="460248" cy="4419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79747" y="3154679"/>
            <a:ext cx="487679" cy="4876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03571" y="1910460"/>
            <a:ext cx="2220213" cy="14020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55005" y="3525011"/>
            <a:ext cx="871943" cy="14020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85900" y="629412"/>
            <a:ext cx="277748" cy="15024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1952370" y="610870"/>
            <a:ext cx="1976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/>
              <a:t>MAPSENS</a:t>
            </a:r>
            <a:r>
              <a:rPr sz="1800" spc="-210" dirty="0"/>
              <a:t> </a:t>
            </a:r>
            <a:r>
              <a:rPr sz="1800" spc="-65" dirty="0"/>
              <a:t>AGRO</a:t>
            </a:r>
            <a:endParaRPr sz="1800"/>
          </a:p>
        </p:txBody>
      </p:sp>
      <p:sp>
        <p:nvSpPr>
          <p:cNvPr id="33" name="object 33"/>
          <p:cNvSpPr/>
          <p:nvPr/>
        </p:nvSpPr>
        <p:spPr>
          <a:xfrm>
            <a:off x="1757933" y="549401"/>
            <a:ext cx="2281555" cy="449580"/>
          </a:xfrm>
          <a:custGeom>
            <a:avLst/>
            <a:gdLst/>
            <a:ahLst/>
            <a:cxnLst/>
            <a:rect l="l" t="t" r="r" b="b"/>
            <a:pathLst>
              <a:path w="2281554" h="449580">
                <a:moveTo>
                  <a:pt x="0" y="74930"/>
                </a:moveTo>
                <a:lnTo>
                  <a:pt x="5885" y="45755"/>
                </a:lnTo>
                <a:lnTo>
                  <a:pt x="21939" y="21939"/>
                </a:lnTo>
                <a:lnTo>
                  <a:pt x="45755" y="5885"/>
                </a:lnTo>
                <a:lnTo>
                  <a:pt x="74930" y="0"/>
                </a:lnTo>
                <a:lnTo>
                  <a:pt x="2206498" y="0"/>
                </a:lnTo>
                <a:lnTo>
                  <a:pt x="2235672" y="5885"/>
                </a:lnTo>
                <a:lnTo>
                  <a:pt x="2259488" y="21939"/>
                </a:lnTo>
                <a:lnTo>
                  <a:pt x="2275542" y="45755"/>
                </a:lnTo>
                <a:lnTo>
                  <a:pt x="2281428" y="74930"/>
                </a:lnTo>
                <a:lnTo>
                  <a:pt x="2281428" y="374650"/>
                </a:lnTo>
                <a:lnTo>
                  <a:pt x="2275542" y="403824"/>
                </a:lnTo>
                <a:lnTo>
                  <a:pt x="2259488" y="427640"/>
                </a:lnTo>
                <a:lnTo>
                  <a:pt x="2235672" y="443694"/>
                </a:lnTo>
                <a:lnTo>
                  <a:pt x="2206498" y="449580"/>
                </a:lnTo>
                <a:lnTo>
                  <a:pt x="74930" y="449580"/>
                </a:lnTo>
                <a:lnTo>
                  <a:pt x="45755" y="443694"/>
                </a:lnTo>
                <a:lnTo>
                  <a:pt x="21939" y="427640"/>
                </a:lnTo>
                <a:lnTo>
                  <a:pt x="5885" y="403824"/>
                </a:lnTo>
                <a:lnTo>
                  <a:pt x="0" y="374650"/>
                </a:lnTo>
                <a:lnTo>
                  <a:pt x="0" y="74930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3631"/>
            <a:ext cx="1603248" cy="1418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57933" y="549401"/>
            <a:ext cx="1603375" cy="449580"/>
          </a:xfrm>
          <a:custGeom>
            <a:avLst/>
            <a:gdLst/>
            <a:ahLst/>
            <a:cxnLst/>
            <a:rect l="l" t="t" r="r" b="b"/>
            <a:pathLst>
              <a:path w="1603375" h="449580">
                <a:moveTo>
                  <a:pt x="0" y="74930"/>
                </a:moveTo>
                <a:lnTo>
                  <a:pt x="5885" y="45755"/>
                </a:lnTo>
                <a:lnTo>
                  <a:pt x="21939" y="21939"/>
                </a:lnTo>
                <a:lnTo>
                  <a:pt x="45755" y="5885"/>
                </a:lnTo>
                <a:lnTo>
                  <a:pt x="74930" y="0"/>
                </a:lnTo>
                <a:lnTo>
                  <a:pt x="1528318" y="0"/>
                </a:lnTo>
                <a:lnTo>
                  <a:pt x="1557492" y="5885"/>
                </a:lnTo>
                <a:lnTo>
                  <a:pt x="1581308" y="21939"/>
                </a:lnTo>
                <a:lnTo>
                  <a:pt x="1597362" y="45755"/>
                </a:lnTo>
                <a:lnTo>
                  <a:pt x="1603248" y="74930"/>
                </a:lnTo>
                <a:lnTo>
                  <a:pt x="1603248" y="374650"/>
                </a:lnTo>
                <a:lnTo>
                  <a:pt x="1597362" y="403824"/>
                </a:lnTo>
                <a:lnTo>
                  <a:pt x="1581308" y="427640"/>
                </a:lnTo>
                <a:lnTo>
                  <a:pt x="1557492" y="443694"/>
                </a:lnTo>
                <a:lnTo>
                  <a:pt x="1528318" y="449580"/>
                </a:lnTo>
                <a:lnTo>
                  <a:pt x="74930" y="449580"/>
                </a:lnTo>
                <a:lnTo>
                  <a:pt x="45755" y="443694"/>
                </a:lnTo>
                <a:lnTo>
                  <a:pt x="21939" y="427640"/>
                </a:lnTo>
                <a:lnTo>
                  <a:pt x="5885" y="403824"/>
                </a:lnTo>
                <a:lnTo>
                  <a:pt x="0" y="374650"/>
                </a:lnTo>
                <a:lnTo>
                  <a:pt x="0" y="74930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85900" y="629412"/>
            <a:ext cx="277748" cy="1502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62811" y="1263396"/>
            <a:ext cx="182879" cy="243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6502" y="1608582"/>
            <a:ext cx="1087120" cy="1033780"/>
          </a:xfrm>
          <a:custGeom>
            <a:avLst/>
            <a:gdLst/>
            <a:ahLst/>
            <a:cxnLst/>
            <a:rect l="l" t="t" r="r" b="b"/>
            <a:pathLst>
              <a:path w="1087120" h="1033780">
                <a:moveTo>
                  <a:pt x="0" y="516635"/>
                </a:moveTo>
                <a:lnTo>
                  <a:pt x="2220" y="469605"/>
                </a:lnTo>
                <a:lnTo>
                  <a:pt x="8753" y="423759"/>
                </a:lnTo>
                <a:lnTo>
                  <a:pt x="19407" y="379280"/>
                </a:lnTo>
                <a:lnTo>
                  <a:pt x="33990" y="336349"/>
                </a:lnTo>
                <a:lnTo>
                  <a:pt x="52310" y="295149"/>
                </a:lnTo>
                <a:lnTo>
                  <a:pt x="74176" y="255862"/>
                </a:lnTo>
                <a:lnTo>
                  <a:pt x="99396" y="218671"/>
                </a:lnTo>
                <a:lnTo>
                  <a:pt x="127777" y="183758"/>
                </a:lnTo>
                <a:lnTo>
                  <a:pt x="159129" y="151304"/>
                </a:lnTo>
                <a:lnTo>
                  <a:pt x="193259" y="121493"/>
                </a:lnTo>
                <a:lnTo>
                  <a:pt x="229976" y="94507"/>
                </a:lnTo>
                <a:lnTo>
                  <a:pt x="269087" y="70527"/>
                </a:lnTo>
                <a:lnTo>
                  <a:pt x="310402" y="49736"/>
                </a:lnTo>
                <a:lnTo>
                  <a:pt x="353727" y="32317"/>
                </a:lnTo>
                <a:lnTo>
                  <a:pt x="398872" y="18452"/>
                </a:lnTo>
                <a:lnTo>
                  <a:pt x="445645" y="8322"/>
                </a:lnTo>
                <a:lnTo>
                  <a:pt x="493853" y="2110"/>
                </a:lnTo>
                <a:lnTo>
                  <a:pt x="543306" y="0"/>
                </a:lnTo>
                <a:lnTo>
                  <a:pt x="592758" y="2110"/>
                </a:lnTo>
                <a:lnTo>
                  <a:pt x="640966" y="8322"/>
                </a:lnTo>
                <a:lnTo>
                  <a:pt x="687739" y="18452"/>
                </a:lnTo>
                <a:lnTo>
                  <a:pt x="732884" y="32317"/>
                </a:lnTo>
                <a:lnTo>
                  <a:pt x="776209" y="49736"/>
                </a:lnTo>
                <a:lnTo>
                  <a:pt x="817524" y="70527"/>
                </a:lnTo>
                <a:lnTo>
                  <a:pt x="856635" y="94507"/>
                </a:lnTo>
                <a:lnTo>
                  <a:pt x="893352" y="121493"/>
                </a:lnTo>
                <a:lnTo>
                  <a:pt x="927482" y="151304"/>
                </a:lnTo>
                <a:lnTo>
                  <a:pt x="958834" y="183758"/>
                </a:lnTo>
                <a:lnTo>
                  <a:pt x="987215" y="218671"/>
                </a:lnTo>
                <a:lnTo>
                  <a:pt x="1012435" y="255862"/>
                </a:lnTo>
                <a:lnTo>
                  <a:pt x="1034301" y="295149"/>
                </a:lnTo>
                <a:lnTo>
                  <a:pt x="1052621" y="336349"/>
                </a:lnTo>
                <a:lnTo>
                  <a:pt x="1067204" y="379280"/>
                </a:lnTo>
                <a:lnTo>
                  <a:pt x="1077858" y="423759"/>
                </a:lnTo>
                <a:lnTo>
                  <a:pt x="1084391" y="469605"/>
                </a:lnTo>
                <a:lnTo>
                  <a:pt x="1086611" y="516635"/>
                </a:lnTo>
                <a:lnTo>
                  <a:pt x="1084391" y="563666"/>
                </a:lnTo>
                <a:lnTo>
                  <a:pt x="1077858" y="609512"/>
                </a:lnTo>
                <a:lnTo>
                  <a:pt x="1067204" y="653991"/>
                </a:lnTo>
                <a:lnTo>
                  <a:pt x="1052621" y="696922"/>
                </a:lnTo>
                <a:lnTo>
                  <a:pt x="1034301" y="738122"/>
                </a:lnTo>
                <a:lnTo>
                  <a:pt x="1012435" y="777409"/>
                </a:lnTo>
                <a:lnTo>
                  <a:pt x="987215" y="814600"/>
                </a:lnTo>
                <a:lnTo>
                  <a:pt x="958834" y="849513"/>
                </a:lnTo>
                <a:lnTo>
                  <a:pt x="927482" y="881967"/>
                </a:lnTo>
                <a:lnTo>
                  <a:pt x="893352" y="911778"/>
                </a:lnTo>
                <a:lnTo>
                  <a:pt x="856635" y="938764"/>
                </a:lnTo>
                <a:lnTo>
                  <a:pt x="817524" y="962744"/>
                </a:lnTo>
                <a:lnTo>
                  <a:pt x="776209" y="983535"/>
                </a:lnTo>
                <a:lnTo>
                  <a:pt x="732884" y="1000954"/>
                </a:lnTo>
                <a:lnTo>
                  <a:pt x="687739" y="1014819"/>
                </a:lnTo>
                <a:lnTo>
                  <a:pt x="640966" y="1024949"/>
                </a:lnTo>
                <a:lnTo>
                  <a:pt x="592758" y="1031161"/>
                </a:lnTo>
                <a:lnTo>
                  <a:pt x="543306" y="1033271"/>
                </a:lnTo>
                <a:lnTo>
                  <a:pt x="493853" y="1031161"/>
                </a:lnTo>
                <a:lnTo>
                  <a:pt x="445645" y="1024949"/>
                </a:lnTo>
                <a:lnTo>
                  <a:pt x="398872" y="1014819"/>
                </a:lnTo>
                <a:lnTo>
                  <a:pt x="353727" y="1000954"/>
                </a:lnTo>
                <a:lnTo>
                  <a:pt x="310402" y="983535"/>
                </a:lnTo>
                <a:lnTo>
                  <a:pt x="269087" y="962744"/>
                </a:lnTo>
                <a:lnTo>
                  <a:pt x="229976" y="938764"/>
                </a:lnTo>
                <a:lnTo>
                  <a:pt x="193259" y="911778"/>
                </a:lnTo>
                <a:lnTo>
                  <a:pt x="159129" y="881967"/>
                </a:lnTo>
                <a:lnTo>
                  <a:pt x="127777" y="849513"/>
                </a:lnTo>
                <a:lnTo>
                  <a:pt x="99396" y="814600"/>
                </a:lnTo>
                <a:lnTo>
                  <a:pt x="74176" y="777409"/>
                </a:lnTo>
                <a:lnTo>
                  <a:pt x="52310" y="738122"/>
                </a:lnTo>
                <a:lnTo>
                  <a:pt x="33990" y="696922"/>
                </a:lnTo>
                <a:lnTo>
                  <a:pt x="19407" y="653991"/>
                </a:lnTo>
                <a:lnTo>
                  <a:pt x="8753" y="609512"/>
                </a:lnTo>
                <a:lnTo>
                  <a:pt x="2220" y="563666"/>
                </a:lnTo>
                <a:lnTo>
                  <a:pt x="0" y="516635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7952" y="1783079"/>
            <a:ext cx="769619" cy="7071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33855" y="1499616"/>
            <a:ext cx="167005" cy="259715"/>
          </a:xfrm>
          <a:custGeom>
            <a:avLst/>
            <a:gdLst/>
            <a:ahLst/>
            <a:cxnLst/>
            <a:rect l="l" t="t" r="r" b="b"/>
            <a:pathLst>
              <a:path w="167005" h="259714">
                <a:moveTo>
                  <a:pt x="0" y="259714"/>
                </a:moveTo>
                <a:lnTo>
                  <a:pt x="167005" y="0"/>
                </a:lnTo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09816" y="5445252"/>
            <a:ext cx="4631690" cy="1026160"/>
          </a:xfrm>
          <a:custGeom>
            <a:avLst/>
            <a:gdLst/>
            <a:ahLst/>
            <a:cxnLst/>
            <a:rect l="l" t="t" r="r" b="b"/>
            <a:pathLst>
              <a:path w="4631690" h="1026160">
                <a:moveTo>
                  <a:pt x="0" y="1025652"/>
                </a:moveTo>
                <a:lnTo>
                  <a:pt x="4631435" y="1025652"/>
                </a:lnTo>
                <a:lnTo>
                  <a:pt x="4631435" y="0"/>
                </a:lnTo>
                <a:lnTo>
                  <a:pt x="0" y="0"/>
                </a:lnTo>
                <a:lnTo>
                  <a:pt x="0" y="1025652"/>
                </a:lnTo>
                <a:close/>
              </a:path>
            </a:pathLst>
          </a:custGeom>
          <a:solidFill>
            <a:srgbClr val="FFFFFF">
              <a:alpha val="4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68017" y="1323594"/>
            <a:ext cx="1789430" cy="448309"/>
          </a:xfrm>
          <a:custGeom>
            <a:avLst/>
            <a:gdLst/>
            <a:ahLst/>
            <a:cxnLst/>
            <a:rect l="l" t="t" r="r" b="b"/>
            <a:pathLst>
              <a:path w="1789429" h="448310">
                <a:moveTo>
                  <a:pt x="0" y="74675"/>
                </a:moveTo>
                <a:lnTo>
                  <a:pt x="5863" y="45594"/>
                </a:lnTo>
                <a:lnTo>
                  <a:pt x="21859" y="21859"/>
                </a:lnTo>
                <a:lnTo>
                  <a:pt x="45594" y="5863"/>
                </a:lnTo>
                <a:lnTo>
                  <a:pt x="74675" y="0"/>
                </a:lnTo>
                <a:lnTo>
                  <a:pt x="1714499" y="0"/>
                </a:lnTo>
                <a:lnTo>
                  <a:pt x="1743581" y="5863"/>
                </a:lnTo>
                <a:lnTo>
                  <a:pt x="1767316" y="21859"/>
                </a:lnTo>
                <a:lnTo>
                  <a:pt x="1783312" y="45594"/>
                </a:lnTo>
                <a:lnTo>
                  <a:pt x="1789176" y="74675"/>
                </a:lnTo>
                <a:lnTo>
                  <a:pt x="1789176" y="373379"/>
                </a:lnTo>
                <a:lnTo>
                  <a:pt x="1783312" y="402461"/>
                </a:lnTo>
                <a:lnTo>
                  <a:pt x="1767316" y="426196"/>
                </a:lnTo>
                <a:lnTo>
                  <a:pt x="1743581" y="442192"/>
                </a:lnTo>
                <a:lnTo>
                  <a:pt x="1714499" y="448055"/>
                </a:lnTo>
                <a:lnTo>
                  <a:pt x="74675" y="448055"/>
                </a:lnTo>
                <a:lnTo>
                  <a:pt x="45594" y="442192"/>
                </a:lnTo>
                <a:lnTo>
                  <a:pt x="21859" y="426196"/>
                </a:lnTo>
                <a:lnTo>
                  <a:pt x="5863" y="402461"/>
                </a:lnTo>
                <a:lnTo>
                  <a:pt x="0" y="373379"/>
                </a:lnTo>
                <a:lnTo>
                  <a:pt x="0" y="74675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704213" y="1397635"/>
            <a:ext cx="16948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20" dirty="0">
                <a:solidFill>
                  <a:srgbClr val="2E5496"/>
                </a:solidFill>
                <a:latin typeface="Verdana"/>
                <a:cs typeface="Verdana"/>
              </a:rPr>
              <a:t>I</a:t>
            </a:r>
            <a:r>
              <a:rPr sz="1600" b="1" spc="-190" dirty="0">
                <a:solidFill>
                  <a:srgbClr val="2E5496"/>
                </a:solidFill>
                <a:latin typeface="Verdana"/>
                <a:cs typeface="Verdana"/>
              </a:rPr>
              <a:t>M</a:t>
            </a:r>
            <a:r>
              <a:rPr sz="1600" b="1" spc="-75" dirty="0">
                <a:solidFill>
                  <a:srgbClr val="2E5496"/>
                </a:solidFill>
                <a:latin typeface="Verdana"/>
                <a:cs typeface="Verdana"/>
              </a:rPr>
              <a:t>P</a:t>
            </a:r>
            <a:r>
              <a:rPr sz="1600" b="1" spc="-114" dirty="0">
                <a:solidFill>
                  <a:srgbClr val="2E5496"/>
                </a:solidFill>
                <a:latin typeface="Verdana"/>
                <a:cs typeface="Verdana"/>
              </a:rPr>
              <a:t>L</a:t>
            </a:r>
            <a:r>
              <a:rPr sz="1600" b="1" spc="-50" dirty="0">
                <a:solidFill>
                  <a:srgbClr val="2E5496"/>
                </a:solidFill>
                <a:latin typeface="Verdana"/>
                <a:cs typeface="Verdana"/>
              </a:rPr>
              <a:t>A</a:t>
            </a:r>
            <a:r>
              <a:rPr sz="1600" b="1" spc="-20" dirty="0">
                <a:solidFill>
                  <a:srgbClr val="2E5496"/>
                </a:solidFill>
                <a:latin typeface="Verdana"/>
                <a:cs typeface="Verdana"/>
              </a:rPr>
              <a:t>N</a:t>
            </a:r>
            <a:r>
              <a:rPr sz="1600" b="1" spc="-135" dirty="0">
                <a:solidFill>
                  <a:srgbClr val="2E5496"/>
                </a:solidFill>
                <a:latin typeface="Verdana"/>
                <a:cs typeface="Verdana"/>
              </a:rPr>
              <a:t>T</a:t>
            </a:r>
            <a:r>
              <a:rPr sz="1600" b="1" spc="-155" dirty="0">
                <a:solidFill>
                  <a:srgbClr val="2E5496"/>
                </a:solidFill>
                <a:latin typeface="Verdana"/>
                <a:cs typeface="Verdana"/>
              </a:rPr>
              <a:t>AC</a:t>
            </a:r>
            <a:r>
              <a:rPr sz="1600" b="1" spc="-110" dirty="0">
                <a:solidFill>
                  <a:srgbClr val="2E5496"/>
                </a:solidFill>
                <a:latin typeface="Verdana"/>
                <a:cs typeface="Verdana"/>
              </a:rPr>
              <a:t>I</a:t>
            </a:r>
            <a:r>
              <a:rPr sz="1600" b="1" spc="-20" dirty="0">
                <a:solidFill>
                  <a:srgbClr val="2E5496"/>
                </a:solidFill>
                <a:latin typeface="Verdana"/>
                <a:cs typeface="Verdana"/>
              </a:rPr>
              <a:t>ÓN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52370" y="610870"/>
            <a:ext cx="1210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E5496"/>
                </a:solidFill>
                <a:latin typeface="Verdana"/>
                <a:cs typeface="Verdana"/>
              </a:rPr>
              <a:t>M</a:t>
            </a:r>
            <a:r>
              <a:rPr sz="1800" b="1" spc="10" dirty="0">
                <a:solidFill>
                  <a:srgbClr val="2E5496"/>
                </a:solidFill>
                <a:latin typeface="Verdana"/>
                <a:cs typeface="Verdana"/>
              </a:rPr>
              <a:t>A</a:t>
            </a:r>
            <a:r>
              <a:rPr sz="1800" b="1" spc="-80" dirty="0">
                <a:solidFill>
                  <a:srgbClr val="2E5496"/>
                </a:solidFill>
                <a:latin typeface="Verdana"/>
                <a:cs typeface="Verdana"/>
              </a:rPr>
              <a:t>P</a:t>
            </a:r>
            <a:r>
              <a:rPr sz="1800" b="1" spc="-105" dirty="0">
                <a:solidFill>
                  <a:srgbClr val="2E5496"/>
                </a:solidFill>
                <a:latin typeface="Verdana"/>
                <a:cs typeface="Verdana"/>
              </a:rPr>
              <a:t>S</a:t>
            </a:r>
            <a:r>
              <a:rPr sz="1800" b="1" spc="-90" dirty="0">
                <a:solidFill>
                  <a:srgbClr val="2E5496"/>
                </a:solidFill>
                <a:latin typeface="Verdana"/>
                <a:cs typeface="Verdana"/>
              </a:rPr>
              <a:t>E</a:t>
            </a:r>
            <a:r>
              <a:rPr sz="1800" b="1" spc="-85" dirty="0">
                <a:solidFill>
                  <a:srgbClr val="2E5496"/>
                </a:solidFill>
                <a:latin typeface="Verdana"/>
                <a:cs typeface="Verdana"/>
              </a:rPr>
              <a:t>NS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57933" y="549401"/>
            <a:ext cx="1603375" cy="449580"/>
          </a:xfrm>
          <a:custGeom>
            <a:avLst/>
            <a:gdLst/>
            <a:ahLst/>
            <a:cxnLst/>
            <a:rect l="l" t="t" r="r" b="b"/>
            <a:pathLst>
              <a:path w="1603375" h="449580">
                <a:moveTo>
                  <a:pt x="0" y="74930"/>
                </a:moveTo>
                <a:lnTo>
                  <a:pt x="5885" y="45755"/>
                </a:lnTo>
                <a:lnTo>
                  <a:pt x="21939" y="21939"/>
                </a:lnTo>
                <a:lnTo>
                  <a:pt x="45755" y="5885"/>
                </a:lnTo>
                <a:lnTo>
                  <a:pt x="74930" y="0"/>
                </a:lnTo>
                <a:lnTo>
                  <a:pt x="1528318" y="0"/>
                </a:lnTo>
                <a:lnTo>
                  <a:pt x="1557492" y="5885"/>
                </a:lnTo>
                <a:lnTo>
                  <a:pt x="1581308" y="21939"/>
                </a:lnTo>
                <a:lnTo>
                  <a:pt x="1597362" y="45755"/>
                </a:lnTo>
                <a:lnTo>
                  <a:pt x="1603248" y="74930"/>
                </a:lnTo>
                <a:lnTo>
                  <a:pt x="1603248" y="374650"/>
                </a:lnTo>
                <a:lnTo>
                  <a:pt x="1597362" y="403824"/>
                </a:lnTo>
                <a:lnTo>
                  <a:pt x="1581308" y="427640"/>
                </a:lnTo>
                <a:lnTo>
                  <a:pt x="1557492" y="443694"/>
                </a:lnTo>
                <a:lnTo>
                  <a:pt x="1528318" y="449580"/>
                </a:lnTo>
                <a:lnTo>
                  <a:pt x="74930" y="449580"/>
                </a:lnTo>
                <a:lnTo>
                  <a:pt x="45755" y="443694"/>
                </a:lnTo>
                <a:lnTo>
                  <a:pt x="21939" y="427640"/>
                </a:lnTo>
                <a:lnTo>
                  <a:pt x="5885" y="403824"/>
                </a:lnTo>
                <a:lnTo>
                  <a:pt x="0" y="374650"/>
                </a:lnTo>
                <a:lnTo>
                  <a:pt x="0" y="74930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85900" y="629412"/>
            <a:ext cx="277748" cy="1502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62811" y="1263396"/>
            <a:ext cx="182879" cy="243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6502" y="1608582"/>
            <a:ext cx="1087120" cy="1033780"/>
          </a:xfrm>
          <a:custGeom>
            <a:avLst/>
            <a:gdLst/>
            <a:ahLst/>
            <a:cxnLst/>
            <a:rect l="l" t="t" r="r" b="b"/>
            <a:pathLst>
              <a:path w="1087120" h="1033780">
                <a:moveTo>
                  <a:pt x="0" y="516635"/>
                </a:moveTo>
                <a:lnTo>
                  <a:pt x="2220" y="469605"/>
                </a:lnTo>
                <a:lnTo>
                  <a:pt x="8753" y="423759"/>
                </a:lnTo>
                <a:lnTo>
                  <a:pt x="19407" y="379280"/>
                </a:lnTo>
                <a:lnTo>
                  <a:pt x="33990" y="336349"/>
                </a:lnTo>
                <a:lnTo>
                  <a:pt x="52310" y="295149"/>
                </a:lnTo>
                <a:lnTo>
                  <a:pt x="74176" y="255862"/>
                </a:lnTo>
                <a:lnTo>
                  <a:pt x="99396" y="218671"/>
                </a:lnTo>
                <a:lnTo>
                  <a:pt x="127777" y="183758"/>
                </a:lnTo>
                <a:lnTo>
                  <a:pt x="159129" y="151304"/>
                </a:lnTo>
                <a:lnTo>
                  <a:pt x="193259" y="121493"/>
                </a:lnTo>
                <a:lnTo>
                  <a:pt x="229976" y="94507"/>
                </a:lnTo>
                <a:lnTo>
                  <a:pt x="269087" y="70527"/>
                </a:lnTo>
                <a:lnTo>
                  <a:pt x="310402" y="49736"/>
                </a:lnTo>
                <a:lnTo>
                  <a:pt x="353727" y="32317"/>
                </a:lnTo>
                <a:lnTo>
                  <a:pt x="398872" y="18452"/>
                </a:lnTo>
                <a:lnTo>
                  <a:pt x="445645" y="8322"/>
                </a:lnTo>
                <a:lnTo>
                  <a:pt x="493853" y="2110"/>
                </a:lnTo>
                <a:lnTo>
                  <a:pt x="543306" y="0"/>
                </a:lnTo>
                <a:lnTo>
                  <a:pt x="592758" y="2110"/>
                </a:lnTo>
                <a:lnTo>
                  <a:pt x="640966" y="8322"/>
                </a:lnTo>
                <a:lnTo>
                  <a:pt x="687739" y="18452"/>
                </a:lnTo>
                <a:lnTo>
                  <a:pt x="732884" y="32317"/>
                </a:lnTo>
                <a:lnTo>
                  <a:pt x="776209" y="49736"/>
                </a:lnTo>
                <a:lnTo>
                  <a:pt x="817524" y="70527"/>
                </a:lnTo>
                <a:lnTo>
                  <a:pt x="856635" y="94507"/>
                </a:lnTo>
                <a:lnTo>
                  <a:pt x="893352" y="121493"/>
                </a:lnTo>
                <a:lnTo>
                  <a:pt x="927482" y="151304"/>
                </a:lnTo>
                <a:lnTo>
                  <a:pt x="958834" y="183758"/>
                </a:lnTo>
                <a:lnTo>
                  <a:pt x="987215" y="218671"/>
                </a:lnTo>
                <a:lnTo>
                  <a:pt x="1012435" y="255862"/>
                </a:lnTo>
                <a:lnTo>
                  <a:pt x="1034301" y="295149"/>
                </a:lnTo>
                <a:lnTo>
                  <a:pt x="1052621" y="336349"/>
                </a:lnTo>
                <a:lnTo>
                  <a:pt x="1067204" y="379280"/>
                </a:lnTo>
                <a:lnTo>
                  <a:pt x="1077858" y="423759"/>
                </a:lnTo>
                <a:lnTo>
                  <a:pt x="1084391" y="469605"/>
                </a:lnTo>
                <a:lnTo>
                  <a:pt x="1086611" y="516635"/>
                </a:lnTo>
                <a:lnTo>
                  <a:pt x="1084391" y="563666"/>
                </a:lnTo>
                <a:lnTo>
                  <a:pt x="1077858" y="609512"/>
                </a:lnTo>
                <a:lnTo>
                  <a:pt x="1067204" y="653991"/>
                </a:lnTo>
                <a:lnTo>
                  <a:pt x="1052621" y="696922"/>
                </a:lnTo>
                <a:lnTo>
                  <a:pt x="1034301" y="738122"/>
                </a:lnTo>
                <a:lnTo>
                  <a:pt x="1012435" y="777409"/>
                </a:lnTo>
                <a:lnTo>
                  <a:pt x="987215" y="814600"/>
                </a:lnTo>
                <a:lnTo>
                  <a:pt x="958834" y="849513"/>
                </a:lnTo>
                <a:lnTo>
                  <a:pt x="927482" y="881967"/>
                </a:lnTo>
                <a:lnTo>
                  <a:pt x="893352" y="911778"/>
                </a:lnTo>
                <a:lnTo>
                  <a:pt x="856635" y="938764"/>
                </a:lnTo>
                <a:lnTo>
                  <a:pt x="817524" y="962744"/>
                </a:lnTo>
                <a:lnTo>
                  <a:pt x="776209" y="983535"/>
                </a:lnTo>
                <a:lnTo>
                  <a:pt x="732884" y="1000954"/>
                </a:lnTo>
                <a:lnTo>
                  <a:pt x="687739" y="1014819"/>
                </a:lnTo>
                <a:lnTo>
                  <a:pt x="640966" y="1024949"/>
                </a:lnTo>
                <a:lnTo>
                  <a:pt x="592758" y="1031161"/>
                </a:lnTo>
                <a:lnTo>
                  <a:pt x="543306" y="1033271"/>
                </a:lnTo>
                <a:lnTo>
                  <a:pt x="493853" y="1031161"/>
                </a:lnTo>
                <a:lnTo>
                  <a:pt x="445645" y="1024949"/>
                </a:lnTo>
                <a:lnTo>
                  <a:pt x="398872" y="1014819"/>
                </a:lnTo>
                <a:lnTo>
                  <a:pt x="353727" y="1000954"/>
                </a:lnTo>
                <a:lnTo>
                  <a:pt x="310402" y="983535"/>
                </a:lnTo>
                <a:lnTo>
                  <a:pt x="269087" y="962744"/>
                </a:lnTo>
                <a:lnTo>
                  <a:pt x="229976" y="938764"/>
                </a:lnTo>
                <a:lnTo>
                  <a:pt x="193259" y="911778"/>
                </a:lnTo>
                <a:lnTo>
                  <a:pt x="159129" y="881967"/>
                </a:lnTo>
                <a:lnTo>
                  <a:pt x="127777" y="849513"/>
                </a:lnTo>
                <a:lnTo>
                  <a:pt x="99396" y="814600"/>
                </a:lnTo>
                <a:lnTo>
                  <a:pt x="74176" y="777409"/>
                </a:lnTo>
                <a:lnTo>
                  <a:pt x="52310" y="738122"/>
                </a:lnTo>
                <a:lnTo>
                  <a:pt x="33990" y="696922"/>
                </a:lnTo>
                <a:lnTo>
                  <a:pt x="19407" y="653991"/>
                </a:lnTo>
                <a:lnTo>
                  <a:pt x="8753" y="609512"/>
                </a:lnTo>
                <a:lnTo>
                  <a:pt x="2220" y="563666"/>
                </a:lnTo>
                <a:lnTo>
                  <a:pt x="0" y="516635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7952" y="1783079"/>
            <a:ext cx="769619" cy="7071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33855" y="1499616"/>
            <a:ext cx="167005" cy="259715"/>
          </a:xfrm>
          <a:custGeom>
            <a:avLst/>
            <a:gdLst/>
            <a:ahLst/>
            <a:cxnLst/>
            <a:rect l="l" t="t" r="r" b="b"/>
            <a:pathLst>
              <a:path w="167005" h="259714">
                <a:moveTo>
                  <a:pt x="0" y="259714"/>
                </a:moveTo>
                <a:lnTo>
                  <a:pt x="167005" y="0"/>
                </a:lnTo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59557" y="998982"/>
            <a:ext cx="3175" cy="325755"/>
          </a:xfrm>
          <a:custGeom>
            <a:avLst/>
            <a:gdLst/>
            <a:ahLst/>
            <a:cxnLst/>
            <a:rect l="l" t="t" r="r" b="b"/>
            <a:pathLst>
              <a:path w="3175" h="325755">
                <a:moveTo>
                  <a:pt x="0" y="0"/>
                </a:moveTo>
                <a:lnTo>
                  <a:pt x="2793" y="325373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78602" y="872489"/>
            <a:ext cx="1082040" cy="1022985"/>
          </a:xfrm>
          <a:custGeom>
            <a:avLst/>
            <a:gdLst/>
            <a:ahLst/>
            <a:cxnLst/>
            <a:rect l="l" t="t" r="r" b="b"/>
            <a:pathLst>
              <a:path w="1082040" h="1022985">
                <a:moveTo>
                  <a:pt x="0" y="511301"/>
                </a:moveTo>
                <a:lnTo>
                  <a:pt x="2210" y="464772"/>
                </a:lnTo>
                <a:lnTo>
                  <a:pt x="8715" y="419411"/>
                </a:lnTo>
                <a:lnTo>
                  <a:pt x="19323" y="375399"/>
                </a:lnTo>
                <a:lnTo>
                  <a:pt x="33843" y="332917"/>
                </a:lnTo>
                <a:lnTo>
                  <a:pt x="52085" y="292146"/>
                </a:lnTo>
                <a:lnTo>
                  <a:pt x="73857" y="253266"/>
                </a:lnTo>
                <a:lnTo>
                  <a:pt x="98969" y="216458"/>
                </a:lnTo>
                <a:lnTo>
                  <a:pt x="127229" y="181902"/>
                </a:lnTo>
                <a:lnTo>
                  <a:pt x="158448" y="149780"/>
                </a:lnTo>
                <a:lnTo>
                  <a:pt x="192433" y="120272"/>
                </a:lnTo>
                <a:lnTo>
                  <a:pt x="228995" y="93559"/>
                </a:lnTo>
                <a:lnTo>
                  <a:pt x="267941" y="69821"/>
                </a:lnTo>
                <a:lnTo>
                  <a:pt x="309082" y="49240"/>
                </a:lnTo>
                <a:lnTo>
                  <a:pt x="352226" y="31995"/>
                </a:lnTo>
                <a:lnTo>
                  <a:pt x="397183" y="18268"/>
                </a:lnTo>
                <a:lnTo>
                  <a:pt x="443762" y="8239"/>
                </a:lnTo>
                <a:lnTo>
                  <a:pt x="491771" y="2090"/>
                </a:lnTo>
                <a:lnTo>
                  <a:pt x="541020" y="0"/>
                </a:lnTo>
                <a:lnTo>
                  <a:pt x="590268" y="2090"/>
                </a:lnTo>
                <a:lnTo>
                  <a:pt x="638277" y="8239"/>
                </a:lnTo>
                <a:lnTo>
                  <a:pt x="684856" y="18268"/>
                </a:lnTo>
                <a:lnTo>
                  <a:pt x="729813" y="31995"/>
                </a:lnTo>
                <a:lnTo>
                  <a:pt x="772957" y="49240"/>
                </a:lnTo>
                <a:lnTo>
                  <a:pt x="814098" y="69821"/>
                </a:lnTo>
                <a:lnTo>
                  <a:pt x="853044" y="93559"/>
                </a:lnTo>
                <a:lnTo>
                  <a:pt x="889606" y="120272"/>
                </a:lnTo>
                <a:lnTo>
                  <a:pt x="923591" y="149780"/>
                </a:lnTo>
                <a:lnTo>
                  <a:pt x="954810" y="181902"/>
                </a:lnTo>
                <a:lnTo>
                  <a:pt x="983070" y="216458"/>
                </a:lnTo>
                <a:lnTo>
                  <a:pt x="1008182" y="253266"/>
                </a:lnTo>
                <a:lnTo>
                  <a:pt x="1029954" y="292146"/>
                </a:lnTo>
                <a:lnTo>
                  <a:pt x="1048196" y="332917"/>
                </a:lnTo>
                <a:lnTo>
                  <a:pt x="1062716" y="375399"/>
                </a:lnTo>
                <a:lnTo>
                  <a:pt x="1073324" y="419411"/>
                </a:lnTo>
                <a:lnTo>
                  <a:pt x="1079829" y="464772"/>
                </a:lnTo>
                <a:lnTo>
                  <a:pt x="1082040" y="511301"/>
                </a:lnTo>
                <a:lnTo>
                  <a:pt x="1079829" y="557831"/>
                </a:lnTo>
                <a:lnTo>
                  <a:pt x="1073324" y="603192"/>
                </a:lnTo>
                <a:lnTo>
                  <a:pt x="1062716" y="647204"/>
                </a:lnTo>
                <a:lnTo>
                  <a:pt x="1048196" y="689686"/>
                </a:lnTo>
                <a:lnTo>
                  <a:pt x="1029954" y="730457"/>
                </a:lnTo>
                <a:lnTo>
                  <a:pt x="1008182" y="769337"/>
                </a:lnTo>
                <a:lnTo>
                  <a:pt x="983070" y="806145"/>
                </a:lnTo>
                <a:lnTo>
                  <a:pt x="954810" y="840701"/>
                </a:lnTo>
                <a:lnTo>
                  <a:pt x="923591" y="872823"/>
                </a:lnTo>
                <a:lnTo>
                  <a:pt x="889606" y="902331"/>
                </a:lnTo>
                <a:lnTo>
                  <a:pt x="853044" y="929044"/>
                </a:lnTo>
                <a:lnTo>
                  <a:pt x="814098" y="952782"/>
                </a:lnTo>
                <a:lnTo>
                  <a:pt x="772957" y="973363"/>
                </a:lnTo>
                <a:lnTo>
                  <a:pt x="729813" y="990608"/>
                </a:lnTo>
                <a:lnTo>
                  <a:pt x="684856" y="1004335"/>
                </a:lnTo>
                <a:lnTo>
                  <a:pt x="638277" y="1014364"/>
                </a:lnTo>
                <a:lnTo>
                  <a:pt x="590268" y="1020513"/>
                </a:lnTo>
                <a:lnTo>
                  <a:pt x="541020" y="1022604"/>
                </a:lnTo>
                <a:lnTo>
                  <a:pt x="491771" y="1020513"/>
                </a:lnTo>
                <a:lnTo>
                  <a:pt x="443762" y="1014364"/>
                </a:lnTo>
                <a:lnTo>
                  <a:pt x="397183" y="1004335"/>
                </a:lnTo>
                <a:lnTo>
                  <a:pt x="352226" y="990608"/>
                </a:lnTo>
                <a:lnTo>
                  <a:pt x="309082" y="973363"/>
                </a:lnTo>
                <a:lnTo>
                  <a:pt x="267941" y="952782"/>
                </a:lnTo>
                <a:lnTo>
                  <a:pt x="228995" y="929044"/>
                </a:lnTo>
                <a:lnTo>
                  <a:pt x="192433" y="902331"/>
                </a:lnTo>
                <a:lnTo>
                  <a:pt x="158448" y="872823"/>
                </a:lnTo>
                <a:lnTo>
                  <a:pt x="127229" y="840701"/>
                </a:lnTo>
                <a:lnTo>
                  <a:pt x="98969" y="806145"/>
                </a:lnTo>
                <a:lnTo>
                  <a:pt x="73857" y="769337"/>
                </a:lnTo>
                <a:lnTo>
                  <a:pt x="52085" y="730457"/>
                </a:lnTo>
                <a:lnTo>
                  <a:pt x="33843" y="689686"/>
                </a:lnTo>
                <a:lnTo>
                  <a:pt x="19323" y="647204"/>
                </a:lnTo>
                <a:lnTo>
                  <a:pt x="8715" y="603192"/>
                </a:lnTo>
                <a:lnTo>
                  <a:pt x="2210" y="557831"/>
                </a:lnTo>
                <a:lnTo>
                  <a:pt x="0" y="511301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45123" y="1010411"/>
            <a:ext cx="621792" cy="4297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03391" y="1304544"/>
            <a:ext cx="426720" cy="4251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29205" y="2484882"/>
            <a:ext cx="1082040" cy="1021080"/>
          </a:xfrm>
          <a:custGeom>
            <a:avLst/>
            <a:gdLst/>
            <a:ahLst/>
            <a:cxnLst/>
            <a:rect l="l" t="t" r="r" b="b"/>
            <a:pathLst>
              <a:path w="1082039" h="1021079">
                <a:moveTo>
                  <a:pt x="0" y="510539"/>
                </a:moveTo>
                <a:lnTo>
                  <a:pt x="2210" y="464073"/>
                </a:lnTo>
                <a:lnTo>
                  <a:pt x="8715" y="418775"/>
                </a:lnTo>
                <a:lnTo>
                  <a:pt x="19323" y="374826"/>
                </a:lnTo>
                <a:lnTo>
                  <a:pt x="33843" y="332405"/>
                </a:lnTo>
                <a:lnTo>
                  <a:pt x="52085" y="291693"/>
                </a:lnTo>
                <a:lnTo>
                  <a:pt x="73857" y="252871"/>
                </a:lnTo>
                <a:lnTo>
                  <a:pt x="98969" y="216118"/>
                </a:lnTo>
                <a:lnTo>
                  <a:pt x="127229" y="181615"/>
                </a:lnTo>
                <a:lnTo>
                  <a:pt x="158448" y="149542"/>
                </a:lnTo>
                <a:lnTo>
                  <a:pt x="192433" y="120080"/>
                </a:lnTo>
                <a:lnTo>
                  <a:pt x="228995" y="93409"/>
                </a:lnTo>
                <a:lnTo>
                  <a:pt x="267941" y="69708"/>
                </a:lnTo>
                <a:lnTo>
                  <a:pt x="309082" y="49160"/>
                </a:lnTo>
                <a:lnTo>
                  <a:pt x="352226" y="31943"/>
                </a:lnTo>
                <a:lnTo>
                  <a:pt x="397183" y="18238"/>
                </a:lnTo>
                <a:lnTo>
                  <a:pt x="443762" y="8226"/>
                </a:lnTo>
                <a:lnTo>
                  <a:pt x="491771" y="2086"/>
                </a:lnTo>
                <a:lnTo>
                  <a:pt x="541019" y="0"/>
                </a:lnTo>
                <a:lnTo>
                  <a:pt x="590268" y="2086"/>
                </a:lnTo>
                <a:lnTo>
                  <a:pt x="638277" y="8226"/>
                </a:lnTo>
                <a:lnTo>
                  <a:pt x="684856" y="18238"/>
                </a:lnTo>
                <a:lnTo>
                  <a:pt x="729813" y="31943"/>
                </a:lnTo>
                <a:lnTo>
                  <a:pt x="772957" y="49160"/>
                </a:lnTo>
                <a:lnTo>
                  <a:pt x="814098" y="69708"/>
                </a:lnTo>
                <a:lnTo>
                  <a:pt x="853044" y="93409"/>
                </a:lnTo>
                <a:lnTo>
                  <a:pt x="889606" y="120080"/>
                </a:lnTo>
                <a:lnTo>
                  <a:pt x="923591" y="149542"/>
                </a:lnTo>
                <a:lnTo>
                  <a:pt x="954810" y="181615"/>
                </a:lnTo>
                <a:lnTo>
                  <a:pt x="983070" y="216118"/>
                </a:lnTo>
                <a:lnTo>
                  <a:pt x="1008182" y="252871"/>
                </a:lnTo>
                <a:lnTo>
                  <a:pt x="1029954" y="291693"/>
                </a:lnTo>
                <a:lnTo>
                  <a:pt x="1048196" y="332405"/>
                </a:lnTo>
                <a:lnTo>
                  <a:pt x="1062716" y="374826"/>
                </a:lnTo>
                <a:lnTo>
                  <a:pt x="1073324" y="418775"/>
                </a:lnTo>
                <a:lnTo>
                  <a:pt x="1079829" y="464073"/>
                </a:lnTo>
                <a:lnTo>
                  <a:pt x="1082039" y="510539"/>
                </a:lnTo>
                <a:lnTo>
                  <a:pt x="1079829" y="557006"/>
                </a:lnTo>
                <a:lnTo>
                  <a:pt x="1073324" y="602304"/>
                </a:lnTo>
                <a:lnTo>
                  <a:pt x="1062716" y="646253"/>
                </a:lnTo>
                <a:lnTo>
                  <a:pt x="1048196" y="688674"/>
                </a:lnTo>
                <a:lnTo>
                  <a:pt x="1029954" y="729386"/>
                </a:lnTo>
                <a:lnTo>
                  <a:pt x="1008182" y="768208"/>
                </a:lnTo>
                <a:lnTo>
                  <a:pt x="983070" y="804961"/>
                </a:lnTo>
                <a:lnTo>
                  <a:pt x="954810" y="839464"/>
                </a:lnTo>
                <a:lnTo>
                  <a:pt x="923591" y="871537"/>
                </a:lnTo>
                <a:lnTo>
                  <a:pt x="889606" y="900999"/>
                </a:lnTo>
                <a:lnTo>
                  <a:pt x="853044" y="927670"/>
                </a:lnTo>
                <a:lnTo>
                  <a:pt x="814098" y="951371"/>
                </a:lnTo>
                <a:lnTo>
                  <a:pt x="772957" y="971919"/>
                </a:lnTo>
                <a:lnTo>
                  <a:pt x="729813" y="989136"/>
                </a:lnTo>
                <a:lnTo>
                  <a:pt x="684856" y="1002841"/>
                </a:lnTo>
                <a:lnTo>
                  <a:pt x="638277" y="1012853"/>
                </a:lnTo>
                <a:lnTo>
                  <a:pt x="590268" y="1018993"/>
                </a:lnTo>
                <a:lnTo>
                  <a:pt x="541019" y="1021079"/>
                </a:lnTo>
                <a:lnTo>
                  <a:pt x="491771" y="1018993"/>
                </a:lnTo>
                <a:lnTo>
                  <a:pt x="443762" y="1012853"/>
                </a:lnTo>
                <a:lnTo>
                  <a:pt x="397183" y="1002841"/>
                </a:lnTo>
                <a:lnTo>
                  <a:pt x="352226" y="989136"/>
                </a:lnTo>
                <a:lnTo>
                  <a:pt x="309082" y="971919"/>
                </a:lnTo>
                <a:lnTo>
                  <a:pt x="267941" y="951371"/>
                </a:lnTo>
                <a:lnTo>
                  <a:pt x="228995" y="927670"/>
                </a:lnTo>
                <a:lnTo>
                  <a:pt x="192433" y="900999"/>
                </a:lnTo>
                <a:lnTo>
                  <a:pt x="158448" y="871537"/>
                </a:lnTo>
                <a:lnTo>
                  <a:pt x="127229" y="839464"/>
                </a:lnTo>
                <a:lnTo>
                  <a:pt x="98969" y="804961"/>
                </a:lnTo>
                <a:lnTo>
                  <a:pt x="73857" y="768208"/>
                </a:lnTo>
                <a:lnTo>
                  <a:pt x="52085" y="729386"/>
                </a:lnTo>
                <a:lnTo>
                  <a:pt x="33843" y="688674"/>
                </a:lnTo>
                <a:lnTo>
                  <a:pt x="19323" y="646253"/>
                </a:lnTo>
                <a:lnTo>
                  <a:pt x="8715" y="602304"/>
                </a:lnTo>
                <a:lnTo>
                  <a:pt x="2210" y="557006"/>
                </a:lnTo>
                <a:lnTo>
                  <a:pt x="0" y="510539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62605" y="1771650"/>
            <a:ext cx="8255" cy="712470"/>
          </a:xfrm>
          <a:custGeom>
            <a:avLst/>
            <a:gdLst/>
            <a:ahLst/>
            <a:cxnLst/>
            <a:rect l="l" t="t" r="r" b="b"/>
            <a:pathLst>
              <a:path w="8255" h="712469">
                <a:moveTo>
                  <a:pt x="0" y="0"/>
                </a:moveTo>
                <a:lnTo>
                  <a:pt x="8255" y="712088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91511" y="2598420"/>
            <a:ext cx="784860" cy="7833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977883" y="1243583"/>
            <a:ext cx="627887" cy="6278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43171" y="1130808"/>
            <a:ext cx="405384" cy="4053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11979" y="1089660"/>
            <a:ext cx="451103" cy="6050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20490" y="895350"/>
            <a:ext cx="1082040" cy="1022985"/>
          </a:xfrm>
          <a:custGeom>
            <a:avLst/>
            <a:gdLst/>
            <a:ahLst/>
            <a:cxnLst/>
            <a:rect l="l" t="t" r="r" b="b"/>
            <a:pathLst>
              <a:path w="1082039" h="1022985">
                <a:moveTo>
                  <a:pt x="0" y="511301"/>
                </a:moveTo>
                <a:lnTo>
                  <a:pt x="2210" y="464772"/>
                </a:lnTo>
                <a:lnTo>
                  <a:pt x="8715" y="419411"/>
                </a:lnTo>
                <a:lnTo>
                  <a:pt x="19323" y="375399"/>
                </a:lnTo>
                <a:lnTo>
                  <a:pt x="33843" y="332917"/>
                </a:lnTo>
                <a:lnTo>
                  <a:pt x="52085" y="292146"/>
                </a:lnTo>
                <a:lnTo>
                  <a:pt x="73857" y="253266"/>
                </a:lnTo>
                <a:lnTo>
                  <a:pt x="98969" y="216458"/>
                </a:lnTo>
                <a:lnTo>
                  <a:pt x="127229" y="181902"/>
                </a:lnTo>
                <a:lnTo>
                  <a:pt x="158448" y="149780"/>
                </a:lnTo>
                <a:lnTo>
                  <a:pt x="192433" y="120272"/>
                </a:lnTo>
                <a:lnTo>
                  <a:pt x="228995" y="93559"/>
                </a:lnTo>
                <a:lnTo>
                  <a:pt x="267941" y="69821"/>
                </a:lnTo>
                <a:lnTo>
                  <a:pt x="309082" y="49240"/>
                </a:lnTo>
                <a:lnTo>
                  <a:pt x="352226" y="31995"/>
                </a:lnTo>
                <a:lnTo>
                  <a:pt x="397183" y="18268"/>
                </a:lnTo>
                <a:lnTo>
                  <a:pt x="443762" y="8239"/>
                </a:lnTo>
                <a:lnTo>
                  <a:pt x="491771" y="2090"/>
                </a:lnTo>
                <a:lnTo>
                  <a:pt x="541020" y="0"/>
                </a:lnTo>
                <a:lnTo>
                  <a:pt x="590268" y="2090"/>
                </a:lnTo>
                <a:lnTo>
                  <a:pt x="638277" y="8239"/>
                </a:lnTo>
                <a:lnTo>
                  <a:pt x="684856" y="18268"/>
                </a:lnTo>
                <a:lnTo>
                  <a:pt x="729813" y="31995"/>
                </a:lnTo>
                <a:lnTo>
                  <a:pt x="772957" y="49240"/>
                </a:lnTo>
                <a:lnTo>
                  <a:pt x="814098" y="69821"/>
                </a:lnTo>
                <a:lnTo>
                  <a:pt x="853044" y="93559"/>
                </a:lnTo>
                <a:lnTo>
                  <a:pt x="889606" y="120272"/>
                </a:lnTo>
                <a:lnTo>
                  <a:pt x="923591" y="149780"/>
                </a:lnTo>
                <a:lnTo>
                  <a:pt x="954810" y="181902"/>
                </a:lnTo>
                <a:lnTo>
                  <a:pt x="983070" y="216458"/>
                </a:lnTo>
                <a:lnTo>
                  <a:pt x="1008182" y="253266"/>
                </a:lnTo>
                <a:lnTo>
                  <a:pt x="1029954" y="292146"/>
                </a:lnTo>
                <a:lnTo>
                  <a:pt x="1048196" y="332917"/>
                </a:lnTo>
                <a:lnTo>
                  <a:pt x="1062716" y="375399"/>
                </a:lnTo>
                <a:lnTo>
                  <a:pt x="1073324" y="419411"/>
                </a:lnTo>
                <a:lnTo>
                  <a:pt x="1079829" y="464772"/>
                </a:lnTo>
                <a:lnTo>
                  <a:pt x="1082039" y="511301"/>
                </a:lnTo>
                <a:lnTo>
                  <a:pt x="1079829" y="557831"/>
                </a:lnTo>
                <a:lnTo>
                  <a:pt x="1073324" y="603192"/>
                </a:lnTo>
                <a:lnTo>
                  <a:pt x="1062716" y="647204"/>
                </a:lnTo>
                <a:lnTo>
                  <a:pt x="1048196" y="689686"/>
                </a:lnTo>
                <a:lnTo>
                  <a:pt x="1029954" y="730457"/>
                </a:lnTo>
                <a:lnTo>
                  <a:pt x="1008182" y="769337"/>
                </a:lnTo>
                <a:lnTo>
                  <a:pt x="983070" y="806145"/>
                </a:lnTo>
                <a:lnTo>
                  <a:pt x="954810" y="840701"/>
                </a:lnTo>
                <a:lnTo>
                  <a:pt x="923591" y="872823"/>
                </a:lnTo>
                <a:lnTo>
                  <a:pt x="889606" y="902331"/>
                </a:lnTo>
                <a:lnTo>
                  <a:pt x="853044" y="929044"/>
                </a:lnTo>
                <a:lnTo>
                  <a:pt x="814098" y="952782"/>
                </a:lnTo>
                <a:lnTo>
                  <a:pt x="772957" y="973363"/>
                </a:lnTo>
                <a:lnTo>
                  <a:pt x="729813" y="990608"/>
                </a:lnTo>
                <a:lnTo>
                  <a:pt x="684856" y="1004335"/>
                </a:lnTo>
                <a:lnTo>
                  <a:pt x="638277" y="1014364"/>
                </a:lnTo>
                <a:lnTo>
                  <a:pt x="590268" y="1020513"/>
                </a:lnTo>
                <a:lnTo>
                  <a:pt x="541020" y="1022603"/>
                </a:lnTo>
                <a:lnTo>
                  <a:pt x="491771" y="1020513"/>
                </a:lnTo>
                <a:lnTo>
                  <a:pt x="443762" y="1014364"/>
                </a:lnTo>
                <a:lnTo>
                  <a:pt x="397183" y="1004335"/>
                </a:lnTo>
                <a:lnTo>
                  <a:pt x="352226" y="990608"/>
                </a:lnTo>
                <a:lnTo>
                  <a:pt x="309082" y="973363"/>
                </a:lnTo>
                <a:lnTo>
                  <a:pt x="267941" y="952782"/>
                </a:lnTo>
                <a:lnTo>
                  <a:pt x="228995" y="929044"/>
                </a:lnTo>
                <a:lnTo>
                  <a:pt x="192433" y="902331"/>
                </a:lnTo>
                <a:lnTo>
                  <a:pt x="158448" y="872823"/>
                </a:lnTo>
                <a:lnTo>
                  <a:pt x="127229" y="840701"/>
                </a:lnTo>
                <a:lnTo>
                  <a:pt x="98969" y="806145"/>
                </a:lnTo>
                <a:lnTo>
                  <a:pt x="73857" y="769337"/>
                </a:lnTo>
                <a:lnTo>
                  <a:pt x="52085" y="730457"/>
                </a:lnTo>
                <a:lnTo>
                  <a:pt x="33843" y="689686"/>
                </a:lnTo>
                <a:lnTo>
                  <a:pt x="19323" y="647204"/>
                </a:lnTo>
                <a:lnTo>
                  <a:pt x="8715" y="603192"/>
                </a:lnTo>
                <a:lnTo>
                  <a:pt x="2210" y="557831"/>
                </a:lnTo>
                <a:lnTo>
                  <a:pt x="0" y="511301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52750" y="1767077"/>
            <a:ext cx="1126490" cy="866775"/>
          </a:xfrm>
          <a:custGeom>
            <a:avLst/>
            <a:gdLst/>
            <a:ahLst/>
            <a:cxnLst/>
            <a:rect l="l" t="t" r="r" b="b"/>
            <a:pathLst>
              <a:path w="1126489" h="866775">
                <a:moveTo>
                  <a:pt x="1126489" y="0"/>
                </a:moveTo>
                <a:lnTo>
                  <a:pt x="0" y="866521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999482" y="1392174"/>
            <a:ext cx="580390" cy="1905"/>
          </a:xfrm>
          <a:custGeom>
            <a:avLst/>
            <a:gdLst/>
            <a:ahLst/>
            <a:cxnLst/>
            <a:rect l="l" t="t" r="r" b="b"/>
            <a:pathLst>
              <a:path w="580389" h="1905">
                <a:moveTo>
                  <a:pt x="580263" y="0"/>
                </a:moveTo>
                <a:lnTo>
                  <a:pt x="0" y="1397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236714" y="872489"/>
            <a:ext cx="1080770" cy="1022985"/>
          </a:xfrm>
          <a:custGeom>
            <a:avLst/>
            <a:gdLst/>
            <a:ahLst/>
            <a:cxnLst/>
            <a:rect l="l" t="t" r="r" b="b"/>
            <a:pathLst>
              <a:path w="1080770" h="1022985">
                <a:moveTo>
                  <a:pt x="0" y="511301"/>
                </a:moveTo>
                <a:lnTo>
                  <a:pt x="2208" y="464772"/>
                </a:lnTo>
                <a:lnTo>
                  <a:pt x="8706" y="419411"/>
                </a:lnTo>
                <a:lnTo>
                  <a:pt x="19302" y="375399"/>
                </a:lnTo>
                <a:lnTo>
                  <a:pt x="33806" y="332917"/>
                </a:lnTo>
                <a:lnTo>
                  <a:pt x="52026" y="292146"/>
                </a:lnTo>
                <a:lnTo>
                  <a:pt x="73772" y="253266"/>
                </a:lnTo>
                <a:lnTo>
                  <a:pt x="98854" y="216458"/>
                </a:lnTo>
                <a:lnTo>
                  <a:pt x="127079" y="181902"/>
                </a:lnTo>
                <a:lnTo>
                  <a:pt x="158257" y="149780"/>
                </a:lnTo>
                <a:lnTo>
                  <a:pt x="192198" y="120272"/>
                </a:lnTo>
                <a:lnTo>
                  <a:pt x="228710" y="93559"/>
                </a:lnTo>
                <a:lnTo>
                  <a:pt x="267603" y="69821"/>
                </a:lnTo>
                <a:lnTo>
                  <a:pt x="308685" y="49240"/>
                </a:lnTo>
                <a:lnTo>
                  <a:pt x="351765" y="31995"/>
                </a:lnTo>
                <a:lnTo>
                  <a:pt x="396654" y="18268"/>
                </a:lnTo>
                <a:lnTo>
                  <a:pt x="443159" y="8239"/>
                </a:lnTo>
                <a:lnTo>
                  <a:pt x="491091" y="2090"/>
                </a:lnTo>
                <a:lnTo>
                  <a:pt x="540257" y="0"/>
                </a:lnTo>
                <a:lnTo>
                  <a:pt x="589424" y="2090"/>
                </a:lnTo>
                <a:lnTo>
                  <a:pt x="637356" y="8239"/>
                </a:lnTo>
                <a:lnTo>
                  <a:pt x="683861" y="18268"/>
                </a:lnTo>
                <a:lnTo>
                  <a:pt x="728750" y="31995"/>
                </a:lnTo>
                <a:lnTo>
                  <a:pt x="771830" y="49240"/>
                </a:lnTo>
                <a:lnTo>
                  <a:pt x="812912" y="69821"/>
                </a:lnTo>
                <a:lnTo>
                  <a:pt x="851805" y="93559"/>
                </a:lnTo>
                <a:lnTo>
                  <a:pt x="888317" y="120272"/>
                </a:lnTo>
                <a:lnTo>
                  <a:pt x="922258" y="149780"/>
                </a:lnTo>
                <a:lnTo>
                  <a:pt x="953436" y="181902"/>
                </a:lnTo>
                <a:lnTo>
                  <a:pt x="981661" y="216458"/>
                </a:lnTo>
                <a:lnTo>
                  <a:pt x="1006743" y="253266"/>
                </a:lnTo>
                <a:lnTo>
                  <a:pt x="1028489" y="292146"/>
                </a:lnTo>
                <a:lnTo>
                  <a:pt x="1046709" y="332917"/>
                </a:lnTo>
                <a:lnTo>
                  <a:pt x="1061213" y="375399"/>
                </a:lnTo>
                <a:lnTo>
                  <a:pt x="1071809" y="419411"/>
                </a:lnTo>
                <a:lnTo>
                  <a:pt x="1078307" y="464772"/>
                </a:lnTo>
                <a:lnTo>
                  <a:pt x="1080515" y="511301"/>
                </a:lnTo>
                <a:lnTo>
                  <a:pt x="1078307" y="557831"/>
                </a:lnTo>
                <a:lnTo>
                  <a:pt x="1071809" y="603192"/>
                </a:lnTo>
                <a:lnTo>
                  <a:pt x="1061213" y="647204"/>
                </a:lnTo>
                <a:lnTo>
                  <a:pt x="1046709" y="689686"/>
                </a:lnTo>
                <a:lnTo>
                  <a:pt x="1028489" y="730457"/>
                </a:lnTo>
                <a:lnTo>
                  <a:pt x="1006743" y="769337"/>
                </a:lnTo>
                <a:lnTo>
                  <a:pt x="981661" y="806145"/>
                </a:lnTo>
                <a:lnTo>
                  <a:pt x="953436" y="840701"/>
                </a:lnTo>
                <a:lnTo>
                  <a:pt x="922258" y="872823"/>
                </a:lnTo>
                <a:lnTo>
                  <a:pt x="888317" y="902331"/>
                </a:lnTo>
                <a:lnTo>
                  <a:pt x="851805" y="929044"/>
                </a:lnTo>
                <a:lnTo>
                  <a:pt x="812912" y="952782"/>
                </a:lnTo>
                <a:lnTo>
                  <a:pt x="771830" y="973363"/>
                </a:lnTo>
                <a:lnTo>
                  <a:pt x="728750" y="990608"/>
                </a:lnTo>
                <a:lnTo>
                  <a:pt x="683861" y="1004335"/>
                </a:lnTo>
                <a:lnTo>
                  <a:pt x="637356" y="1014364"/>
                </a:lnTo>
                <a:lnTo>
                  <a:pt x="589424" y="1020513"/>
                </a:lnTo>
                <a:lnTo>
                  <a:pt x="540257" y="1022604"/>
                </a:lnTo>
                <a:lnTo>
                  <a:pt x="491091" y="1020513"/>
                </a:lnTo>
                <a:lnTo>
                  <a:pt x="443159" y="1014364"/>
                </a:lnTo>
                <a:lnTo>
                  <a:pt x="396654" y="1004335"/>
                </a:lnTo>
                <a:lnTo>
                  <a:pt x="351765" y="990608"/>
                </a:lnTo>
                <a:lnTo>
                  <a:pt x="308685" y="973363"/>
                </a:lnTo>
                <a:lnTo>
                  <a:pt x="267603" y="952782"/>
                </a:lnTo>
                <a:lnTo>
                  <a:pt x="228710" y="929044"/>
                </a:lnTo>
                <a:lnTo>
                  <a:pt x="192198" y="902331"/>
                </a:lnTo>
                <a:lnTo>
                  <a:pt x="158257" y="872823"/>
                </a:lnTo>
                <a:lnTo>
                  <a:pt x="127079" y="840701"/>
                </a:lnTo>
                <a:lnTo>
                  <a:pt x="98854" y="806145"/>
                </a:lnTo>
                <a:lnTo>
                  <a:pt x="73772" y="769337"/>
                </a:lnTo>
                <a:lnTo>
                  <a:pt x="52026" y="730457"/>
                </a:lnTo>
                <a:lnTo>
                  <a:pt x="33806" y="689686"/>
                </a:lnTo>
                <a:lnTo>
                  <a:pt x="19302" y="647204"/>
                </a:lnTo>
                <a:lnTo>
                  <a:pt x="8706" y="603192"/>
                </a:lnTo>
                <a:lnTo>
                  <a:pt x="2208" y="557831"/>
                </a:lnTo>
                <a:lnTo>
                  <a:pt x="0" y="511301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56069" y="1392174"/>
            <a:ext cx="580390" cy="1905"/>
          </a:xfrm>
          <a:custGeom>
            <a:avLst/>
            <a:gdLst/>
            <a:ahLst/>
            <a:cxnLst/>
            <a:rect l="l" t="t" r="r" b="b"/>
            <a:pathLst>
              <a:path w="580390" h="1905">
                <a:moveTo>
                  <a:pt x="580262" y="0"/>
                </a:moveTo>
                <a:lnTo>
                  <a:pt x="0" y="1397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58456" y="1065275"/>
            <a:ext cx="637031" cy="6370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888730" y="869441"/>
            <a:ext cx="1082040" cy="1021080"/>
          </a:xfrm>
          <a:custGeom>
            <a:avLst/>
            <a:gdLst/>
            <a:ahLst/>
            <a:cxnLst/>
            <a:rect l="l" t="t" r="r" b="b"/>
            <a:pathLst>
              <a:path w="1082040" h="1021080">
                <a:moveTo>
                  <a:pt x="0" y="510540"/>
                </a:moveTo>
                <a:lnTo>
                  <a:pt x="2210" y="464073"/>
                </a:lnTo>
                <a:lnTo>
                  <a:pt x="8715" y="418775"/>
                </a:lnTo>
                <a:lnTo>
                  <a:pt x="19323" y="374826"/>
                </a:lnTo>
                <a:lnTo>
                  <a:pt x="33843" y="332405"/>
                </a:lnTo>
                <a:lnTo>
                  <a:pt x="52085" y="291693"/>
                </a:lnTo>
                <a:lnTo>
                  <a:pt x="73857" y="252871"/>
                </a:lnTo>
                <a:lnTo>
                  <a:pt x="98969" y="216118"/>
                </a:lnTo>
                <a:lnTo>
                  <a:pt x="127229" y="181615"/>
                </a:lnTo>
                <a:lnTo>
                  <a:pt x="158448" y="149542"/>
                </a:lnTo>
                <a:lnTo>
                  <a:pt x="192433" y="120080"/>
                </a:lnTo>
                <a:lnTo>
                  <a:pt x="228995" y="93409"/>
                </a:lnTo>
                <a:lnTo>
                  <a:pt x="267941" y="69708"/>
                </a:lnTo>
                <a:lnTo>
                  <a:pt x="309082" y="49160"/>
                </a:lnTo>
                <a:lnTo>
                  <a:pt x="352226" y="31943"/>
                </a:lnTo>
                <a:lnTo>
                  <a:pt x="397183" y="18238"/>
                </a:lnTo>
                <a:lnTo>
                  <a:pt x="443762" y="8226"/>
                </a:lnTo>
                <a:lnTo>
                  <a:pt x="491771" y="2086"/>
                </a:lnTo>
                <a:lnTo>
                  <a:pt x="541020" y="0"/>
                </a:lnTo>
                <a:lnTo>
                  <a:pt x="590268" y="2086"/>
                </a:lnTo>
                <a:lnTo>
                  <a:pt x="638277" y="8226"/>
                </a:lnTo>
                <a:lnTo>
                  <a:pt x="684856" y="18238"/>
                </a:lnTo>
                <a:lnTo>
                  <a:pt x="729813" y="31943"/>
                </a:lnTo>
                <a:lnTo>
                  <a:pt x="772957" y="49160"/>
                </a:lnTo>
                <a:lnTo>
                  <a:pt x="814098" y="69708"/>
                </a:lnTo>
                <a:lnTo>
                  <a:pt x="853044" y="93409"/>
                </a:lnTo>
                <a:lnTo>
                  <a:pt x="889606" y="120080"/>
                </a:lnTo>
                <a:lnTo>
                  <a:pt x="923591" y="149542"/>
                </a:lnTo>
                <a:lnTo>
                  <a:pt x="954810" y="181615"/>
                </a:lnTo>
                <a:lnTo>
                  <a:pt x="983070" y="216118"/>
                </a:lnTo>
                <a:lnTo>
                  <a:pt x="1008182" y="252871"/>
                </a:lnTo>
                <a:lnTo>
                  <a:pt x="1029954" y="291693"/>
                </a:lnTo>
                <a:lnTo>
                  <a:pt x="1048196" y="332405"/>
                </a:lnTo>
                <a:lnTo>
                  <a:pt x="1062716" y="374826"/>
                </a:lnTo>
                <a:lnTo>
                  <a:pt x="1073324" y="418775"/>
                </a:lnTo>
                <a:lnTo>
                  <a:pt x="1079829" y="464073"/>
                </a:lnTo>
                <a:lnTo>
                  <a:pt x="1082040" y="510540"/>
                </a:lnTo>
                <a:lnTo>
                  <a:pt x="1079829" y="557006"/>
                </a:lnTo>
                <a:lnTo>
                  <a:pt x="1073324" y="602304"/>
                </a:lnTo>
                <a:lnTo>
                  <a:pt x="1062716" y="646253"/>
                </a:lnTo>
                <a:lnTo>
                  <a:pt x="1048196" y="688674"/>
                </a:lnTo>
                <a:lnTo>
                  <a:pt x="1029954" y="729386"/>
                </a:lnTo>
                <a:lnTo>
                  <a:pt x="1008182" y="768208"/>
                </a:lnTo>
                <a:lnTo>
                  <a:pt x="983070" y="804961"/>
                </a:lnTo>
                <a:lnTo>
                  <a:pt x="954810" y="839464"/>
                </a:lnTo>
                <a:lnTo>
                  <a:pt x="923591" y="871537"/>
                </a:lnTo>
                <a:lnTo>
                  <a:pt x="889606" y="900999"/>
                </a:lnTo>
                <a:lnTo>
                  <a:pt x="853044" y="927670"/>
                </a:lnTo>
                <a:lnTo>
                  <a:pt x="814098" y="951371"/>
                </a:lnTo>
                <a:lnTo>
                  <a:pt x="772957" y="971919"/>
                </a:lnTo>
                <a:lnTo>
                  <a:pt x="729813" y="989136"/>
                </a:lnTo>
                <a:lnTo>
                  <a:pt x="684856" y="1002841"/>
                </a:lnTo>
                <a:lnTo>
                  <a:pt x="638277" y="1012853"/>
                </a:lnTo>
                <a:lnTo>
                  <a:pt x="590268" y="1018993"/>
                </a:lnTo>
                <a:lnTo>
                  <a:pt x="541020" y="1021080"/>
                </a:lnTo>
                <a:lnTo>
                  <a:pt x="491771" y="1018993"/>
                </a:lnTo>
                <a:lnTo>
                  <a:pt x="443762" y="1012853"/>
                </a:lnTo>
                <a:lnTo>
                  <a:pt x="397183" y="1002841"/>
                </a:lnTo>
                <a:lnTo>
                  <a:pt x="352226" y="989136"/>
                </a:lnTo>
                <a:lnTo>
                  <a:pt x="309082" y="971919"/>
                </a:lnTo>
                <a:lnTo>
                  <a:pt x="267941" y="951371"/>
                </a:lnTo>
                <a:lnTo>
                  <a:pt x="228995" y="927670"/>
                </a:lnTo>
                <a:lnTo>
                  <a:pt x="192433" y="900999"/>
                </a:lnTo>
                <a:lnTo>
                  <a:pt x="158448" y="871537"/>
                </a:lnTo>
                <a:lnTo>
                  <a:pt x="127229" y="839464"/>
                </a:lnTo>
                <a:lnTo>
                  <a:pt x="98969" y="804961"/>
                </a:lnTo>
                <a:lnTo>
                  <a:pt x="73857" y="768208"/>
                </a:lnTo>
                <a:lnTo>
                  <a:pt x="52085" y="729386"/>
                </a:lnTo>
                <a:lnTo>
                  <a:pt x="33843" y="688674"/>
                </a:lnTo>
                <a:lnTo>
                  <a:pt x="19323" y="646253"/>
                </a:lnTo>
                <a:lnTo>
                  <a:pt x="8715" y="602304"/>
                </a:lnTo>
                <a:lnTo>
                  <a:pt x="2210" y="557006"/>
                </a:lnTo>
                <a:lnTo>
                  <a:pt x="0" y="510540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08085" y="1387602"/>
            <a:ext cx="580390" cy="1905"/>
          </a:xfrm>
          <a:custGeom>
            <a:avLst/>
            <a:gdLst/>
            <a:ahLst/>
            <a:cxnLst/>
            <a:rect l="l" t="t" r="r" b="b"/>
            <a:pathLst>
              <a:path w="580390" h="1905">
                <a:moveTo>
                  <a:pt x="580263" y="0"/>
                </a:moveTo>
                <a:lnTo>
                  <a:pt x="0" y="1397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358883" y="990600"/>
            <a:ext cx="402335" cy="4023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566654" y="860297"/>
            <a:ext cx="1082040" cy="1022985"/>
          </a:xfrm>
          <a:custGeom>
            <a:avLst/>
            <a:gdLst/>
            <a:ahLst/>
            <a:cxnLst/>
            <a:rect l="l" t="t" r="r" b="b"/>
            <a:pathLst>
              <a:path w="1082040" h="1022985">
                <a:moveTo>
                  <a:pt x="0" y="511301"/>
                </a:moveTo>
                <a:lnTo>
                  <a:pt x="2210" y="464772"/>
                </a:lnTo>
                <a:lnTo>
                  <a:pt x="8715" y="419411"/>
                </a:lnTo>
                <a:lnTo>
                  <a:pt x="19323" y="375399"/>
                </a:lnTo>
                <a:lnTo>
                  <a:pt x="33843" y="332917"/>
                </a:lnTo>
                <a:lnTo>
                  <a:pt x="52085" y="292146"/>
                </a:lnTo>
                <a:lnTo>
                  <a:pt x="73857" y="253266"/>
                </a:lnTo>
                <a:lnTo>
                  <a:pt x="98969" y="216458"/>
                </a:lnTo>
                <a:lnTo>
                  <a:pt x="127229" y="181902"/>
                </a:lnTo>
                <a:lnTo>
                  <a:pt x="158448" y="149780"/>
                </a:lnTo>
                <a:lnTo>
                  <a:pt x="192433" y="120272"/>
                </a:lnTo>
                <a:lnTo>
                  <a:pt x="228995" y="93559"/>
                </a:lnTo>
                <a:lnTo>
                  <a:pt x="267941" y="69821"/>
                </a:lnTo>
                <a:lnTo>
                  <a:pt x="309082" y="49240"/>
                </a:lnTo>
                <a:lnTo>
                  <a:pt x="352226" y="31995"/>
                </a:lnTo>
                <a:lnTo>
                  <a:pt x="397183" y="18268"/>
                </a:lnTo>
                <a:lnTo>
                  <a:pt x="443762" y="8239"/>
                </a:lnTo>
                <a:lnTo>
                  <a:pt x="491771" y="2090"/>
                </a:lnTo>
                <a:lnTo>
                  <a:pt x="541020" y="0"/>
                </a:lnTo>
                <a:lnTo>
                  <a:pt x="590268" y="2090"/>
                </a:lnTo>
                <a:lnTo>
                  <a:pt x="638277" y="8239"/>
                </a:lnTo>
                <a:lnTo>
                  <a:pt x="684856" y="18268"/>
                </a:lnTo>
                <a:lnTo>
                  <a:pt x="729813" y="31995"/>
                </a:lnTo>
                <a:lnTo>
                  <a:pt x="772957" y="49240"/>
                </a:lnTo>
                <a:lnTo>
                  <a:pt x="814098" y="69821"/>
                </a:lnTo>
                <a:lnTo>
                  <a:pt x="853044" y="93559"/>
                </a:lnTo>
                <a:lnTo>
                  <a:pt x="889606" y="120272"/>
                </a:lnTo>
                <a:lnTo>
                  <a:pt x="923591" y="149780"/>
                </a:lnTo>
                <a:lnTo>
                  <a:pt x="954810" y="181902"/>
                </a:lnTo>
                <a:lnTo>
                  <a:pt x="983070" y="216458"/>
                </a:lnTo>
                <a:lnTo>
                  <a:pt x="1008182" y="253266"/>
                </a:lnTo>
                <a:lnTo>
                  <a:pt x="1029954" y="292146"/>
                </a:lnTo>
                <a:lnTo>
                  <a:pt x="1048196" y="332917"/>
                </a:lnTo>
                <a:lnTo>
                  <a:pt x="1062716" y="375399"/>
                </a:lnTo>
                <a:lnTo>
                  <a:pt x="1073324" y="419411"/>
                </a:lnTo>
                <a:lnTo>
                  <a:pt x="1079829" y="464772"/>
                </a:lnTo>
                <a:lnTo>
                  <a:pt x="1082040" y="511301"/>
                </a:lnTo>
                <a:lnTo>
                  <a:pt x="1079829" y="557831"/>
                </a:lnTo>
                <a:lnTo>
                  <a:pt x="1073324" y="603192"/>
                </a:lnTo>
                <a:lnTo>
                  <a:pt x="1062716" y="647204"/>
                </a:lnTo>
                <a:lnTo>
                  <a:pt x="1048196" y="689686"/>
                </a:lnTo>
                <a:lnTo>
                  <a:pt x="1029954" y="730457"/>
                </a:lnTo>
                <a:lnTo>
                  <a:pt x="1008182" y="769337"/>
                </a:lnTo>
                <a:lnTo>
                  <a:pt x="983070" y="806145"/>
                </a:lnTo>
                <a:lnTo>
                  <a:pt x="954810" y="840701"/>
                </a:lnTo>
                <a:lnTo>
                  <a:pt x="923591" y="872823"/>
                </a:lnTo>
                <a:lnTo>
                  <a:pt x="889606" y="902331"/>
                </a:lnTo>
                <a:lnTo>
                  <a:pt x="853044" y="929044"/>
                </a:lnTo>
                <a:lnTo>
                  <a:pt x="814098" y="952782"/>
                </a:lnTo>
                <a:lnTo>
                  <a:pt x="772957" y="973363"/>
                </a:lnTo>
                <a:lnTo>
                  <a:pt x="729813" y="990608"/>
                </a:lnTo>
                <a:lnTo>
                  <a:pt x="684856" y="1004335"/>
                </a:lnTo>
                <a:lnTo>
                  <a:pt x="638277" y="1014364"/>
                </a:lnTo>
                <a:lnTo>
                  <a:pt x="590268" y="1020513"/>
                </a:lnTo>
                <a:lnTo>
                  <a:pt x="541020" y="1022603"/>
                </a:lnTo>
                <a:lnTo>
                  <a:pt x="491771" y="1020513"/>
                </a:lnTo>
                <a:lnTo>
                  <a:pt x="443762" y="1014364"/>
                </a:lnTo>
                <a:lnTo>
                  <a:pt x="397183" y="1004335"/>
                </a:lnTo>
                <a:lnTo>
                  <a:pt x="352226" y="990608"/>
                </a:lnTo>
                <a:lnTo>
                  <a:pt x="309082" y="973363"/>
                </a:lnTo>
                <a:lnTo>
                  <a:pt x="267941" y="952782"/>
                </a:lnTo>
                <a:lnTo>
                  <a:pt x="228995" y="929044"/>
                </a:lnTo>
                <a:lnTo>
                  <a:pt x="192433" y="902331"/>
                </a:lnTo>
                <a:lnTo>
                  <a:pt x="158448" y="872823"/>
                </a:lnTo>
                <a:lnTo>
                  <a:pt x="127229" y="840701"/>
                </a:lnTo>
                <a:lnTo>
                  <a:pt x="98969" y="806145"/>
                </a:lnTo>
                <a:lnTo>
                  <a:pt x="73857" y="769337"/>
                </a:lnTo>
                <a:lnTo>
                  <a:pt x="52085" y="730457"/>
                </a:lnTo>
                <a:lnTo>
                  <a:pt x="33843" y="689686"/>
                </a:lnTo>
                <a:lnTo>
                  <a:pt x="19323" y="647204"/>
                </a:lnTo>
                <a:lnTo>
                  <a:pt x="8715" y="603192"/>
                </a:lnTo>
                <a:lnTo>
                  <a:pt x="2210" y="557831"/>
                </a:lnTo>
                <a:lnTo>
                  <a:pt x="0" y="511301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987533" y="1379982"/>
            <a:ext cx="580390" cy="1905"/>
          </a:xfrm>
          <a:custGeom>
            <a:avLst/>
            <a:gdLst/>
            <a:ahLst/>
            <a:cxnLst/>
            <a:rect l="l" t="t" r="r" b="b"/>
            <a:pathLst>
              <a:path w="580390" h="1905">
                <a:moveTo>
                  <a:pt x="580263" y="0"/>
                </a:moveTo>
                <a:lnTo>
                  <a:pt x="0" y="1396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621644" y="1057275"/>
            <a:ext cx="494398" cy="49439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35908" y="2567939"/>
            <a:ext cx="1226819" cy="8168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944873" y="2445257"/>
            <a:ext cx="1082040" cy="1021080"/>
          </a:xfrm>
          <a:custGeom>
            <a:avLst/>
            <a:gdLst/>
            <a:ahLst/>
            <a:cxnLst/>
            <a:rect l="l" t="t" r="r" b="b"/>
            <a:pathLst>
              <a:path w="1082039" h="1021079">
                <a:moveTo>
                  <a:pt x="0" y="510539"/>
                </a:moveTo>
                <a:lnTo>
                  <a:pt x="2210" y="464073"/>
                </a:lnTo>
                <a:lnTo>
                  <a:pt x="8715" y="418775"/>
                </a:lnTo>
                <a:lnTo>
                  <a:pt x="19323" y="374826"/>
                </a:lnTo>
                <a:lnTo>
                  <a:pt x="33843" y="332405"/>
                </a:lnTo>
                <a:lnTo>
                  <a:pt x="52085" y="291693"/>
                </a:lnTo>
                <a:lnTo>
                  <a:pt x="73857" y="252871"/>
                </a:lnTo>
                <a:lnTo>
                  <a:pt x="98969" y="216118"/>
                </a:lnTo>
                <a:lnTo>
                  <a:pt x="127229" y="181615"/>
                </a:lnTo>
                <a:lnTo>
                  <a:pt x="158448" y="149542"/>
                </a:lnTo>
                <a:lnTo>
                  <a:pt x="192433" y="120080"/>
                </a:lnTo>
                <a:lnTo>
                  <a:pt x="228995" y="93409"/>
                </a:lnTo>
                <a:lnTo>
                  <a:pt x="267941" y="69708"/>
                </a:lnTo>
                <a:lnTo>
                  <a:pt x="309082" y="49160"/>
                </a:lnTo>
                <a:lnTo>
                  <a:pt x="352226" y="31943"/>
                </a:lnTo>
                <a:lnTo>
                  <a:pt x="397183" y="18238"/>
                </a:lnTo>
                <a:lnTo>
                  <a:pt x="443762" y="8226"/>
                </a:lnTo>
                <a:lnTo>
                  <a:pt x="491771" y="2086"/>
                </a:lnTo>
                <a:lnTo>
                  <a:pt x="541020" y="0"/>
                </a:lnTo>
                <a:lnTo>
                  <a:pt x="590268" y="2086"/>
                </a:lnTo>
                <a:lnTo>
                  <a:pt x="638277" y="8226"/>
                </a:lnTo>
                <a:lnTo>
                  <a:pt x="684856" y="18238"/>
                </a:lnTo>
                <a:lnTo>
                  <a:pt x="729813" y="31943"/>
                </a:lnTo>
                <a:lnTo>
                  <a:pt x="772957" y="49160"/>
                </a:lnTo>
                <a:lnTo>
                  <a:pt x="814098" y="69708"/>
                </a:lnTo>
                <a:lnTo>
                  <a:pt x="853044" y="93409"/>
                </a:lnTo>
                <a:lnTo>
                  <a:pt x="889606" y="120080"/>
                </a:lnTo>
                <a:lnTo>
                  <a:pt x="923591" y="149542"/>
                </a:lnTo>
                <a:lnTo>
                  <a:pt x="954810" y="181615"/>
                </a:lnTo>
                <a:lnTo>
                  <a:pt x="983070" y="216118"/>
                </a:lnTo>
                <a:lnTo>
                  <a:pt x="1008182" y="252871"/>
                </a:lnTo>
                <a:lnTo>
                  <a:pt x="1029954" y="291693"/>
                </a:lnTo>
                <a:lnTo>
                  <a:pt x="1048196" y="332405"/>
                </a:lnTo>
                <a:lnTo>
                  <a:pt x="1062716" y="374826"/>
                </a:lnTo>
                <a:lnTo>
                  <a:pt x="1073324" y="418775"/>
                </a:lnTo>
                <a:lnTo>
                  <a:pt x="1079829" y="464073"/>
                </a:lnTo>
                <a:lnTo>
                  <a:pt x="1082039" y="510539"/>
                </a:lnTo>
                <a:lnTo>
                  <a:pt x="1079829" y="557006"/>
                </a:lnTo>
                <a:lnTo>
                  <a:pt x="1073324" y="602304"/>
                </a:lnTo>
                <a:lnTo>
                  <a:pt x="1062716" y="646253"/>
                </a:lnTo>
                <a:lnTo>
                  <a:pt x="1048196" y="688674"/>
                </a:lnTo>
                <a:lnTo>
                  <a:pt x="1029954" y="729386"/>
                </a:lnTo>
                <a:lnTo>
                  <a:pt x="1008182" y="768208"/>
                </a:lnTo>
                <a:lnTo>
                  <a:pt x="983070" y="804961"/>
                </a:lnTo>
                <a:lnTo>
                  <a:pt x="954810" y="839464"/>
                </a:lnTo>
                <a:lnTo>
                  <a:pt x="923591" y="871537"/>
                </a:lnTo>
                <a:lnTo>
                  <a:pt x="889606" y="900999"/>
                </a:lnTo>
                <a:lnTo>
                  <a:pt x="853044" y="927670"/>
                </a:lnTo>
                <a:lnTo>
                  <a:pt x="814098" y="951371"/>
                </a:lnTo>
                <a:lnTo>
                  <a:pt x="772957" y="971919"/>
                </a:lnTo>
                <a:lnTo>
                  <a:pt x="729813" y="989136"/>
                </a:lnTo>
                <a:lnTo>
                  <a:pt x="684856" y="1002841"/>
                </a:lnTo>
                <a:lnTo>
                  <a:pt x="638277" y="1012853"/>
                </a:lnTo>
                <a:lnTo>
                  <a:pt x="590268" y="1018993"/>
                </a:lnTo>
                <a:lnTo>
                  <a:pt x="541020" y="1021079"/>
                </a:lnTo>
                <a:lnTo>
                  <a:pt x="491771" y="1018993"/>
                </a:lnTo>
                <a:lnTo>
                  <a:pt x="443762" y="1012853"/>
                </a:lnTo>
                <a:lnTo>
                  <a:pt x="397183" y="1002841"/>
                </a:lnTo>
                <a:lnTo>
                  <a:pt x="352226" y="989136"/>
                </a:lnTo>
                <a:lnTo>
                  <a:pt x="309082" y="971919"/>
                </a:lnTo>
                <a:lnTo>
                  <a:pt x="267941" y="951371"/>
                </a:lnTo>
                <a:lnTo>
                  <a:pt x="228995" y="927670"/>
                </a:lnTo>
                <a:lnTo>
                  <a:pt x="192433" y="900999"/>
                </a:lnTo>
                <a:lnTo>
                  <a:pt x="158448" y="871537"/>
                </a:lnTo>
                <a:lnTo>
                  <a:pt x="127229" y="839464"/>
                </a:lnTo>
                <a:lnTo>
                  <a:pt x="98969" y="804961"/>
                </a:lnTo>
                <a:lnTo>
                  <a:pt x="73857" y="768208"/>
                </a:lnTo>
                <a:lnTo>
                  <a:pt x="52085" y="729386"/>
                </a:lnTo>
                <a:lnTo>
                  <a:pt x="33843" y="688674"/>
                </a:lnTo>
                <a:lnTo>
                  <a:pt x="19323" y="646253"/>
                </a:lnTo>
                <a:lnTo>
                  <a:pt x="8715" y="602304"/>
                </a:lnTo>
                <a:lnTo>
                  <a:pt x="2210" y="557006"/>
                </a:lnTo>
                <a:lnTo>
                  <a:pt x="0" y="510539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158996" y="2554223"/>
            <a:ext cx="350520" cy="34899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11245" y="2955798"/>
            <a:ext cx="833755" cy="40005"/>
          </a:xfrm>
          <a:custGeom>
            <a:avLst/>
            <a:gdLst/>
            <a:ahLst/>
            <a:cxnLst/>
            <a:rect l="l" t="t" r="r" b="b"/>
            <a:pathLst>
              <a:path w="833754" h="40005">
                <a:moveTo>
                  <a:pt x="833501" y="0"/>
                </a:moveTo>
                <a:lnTo>
                  <a:pt x="0" y="39497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590794" y="2414777"/>
            <a:ext cx="1082040" cy="1022985"/>
          </a:xfrm>
          <a:custGeom>
            <a:avLst/>
            <a:gdLst/>
            <a:ahLst/>
            <a:cxnLst/>
            <a:rect l="l" t="t" r="r" b="b"/>
            <a:pathLst>
              <a:path w="1082040" h="1022985">
                <a:moveTo>
                  <a:pt x="0" y="511301"/>
                </a:moveTo>
                <a:lnTo>
                  <a:pt x="2210" y="464753"/>
                </a:lnTo>
                <a:lnTo>
                  <a:pt x="8715" y="419378"/>
                </a:lnTo>
                <a:lnTo>
                  <a:pt x="19323" y="375355"/>
                </a:lnTo>
                <a:lnTo>
                  <a:pt x="33843" y="332866"/>
                </a:lnTo>
                <a:lnTo>
                  <a:pt x="52085" y="292091"/>
                </a:lnTo>
                <a:lnTo>
                  <a:pt x="73857" y="253209"/>
                </a:lnTo>
                <a:lnTo>
                  <a:pt x="98969" y="216402"/>
                </a:lnTo>
                <a:lnTo>
                  <a:pt x="127229" y="181850"/>
                </a:lnTo>
                <a:lnTo>
                  <a:pt x="158448" y="149733"/>
                </a:lnTo>
                <a:lnTo>
                  <a:pt x="192433" y="120230"/>
                </a:lnTo>
                <a:lnTo>
                  <a:pt x="228995" y="93524"/>
                </a:lnTo>
                <a:lnTo>
                  <a:pt x="267941" y="69793"/>
                </a:lnTo>
                <a:lnTo>
                  <a:pt x="309082" y="49219"/>
                </a:lnTo>
                <a:lnTo>
                  <a:pt x="352226" y="31981"/>
                </a:lnTo>
                <a:lnTo>
                  <a:pt x="397183" y="18259"/>
                </a:lnTo>
                <a:lnTo>
                  <a:pt x="443762" y="8235"/>
                </a:lnTo>
                <a:lnTo>
                  <a:pt x="491771" y="2088"/>
                </a:lnTo>
                <a:lnTo>
                  <a:pt x="541019" y="0"/>
                </a:lnTo>
                <a:lnTo>
                  <a:pt x="590268" y="2088"/>
                </a:lnTo>
                <a:lnTo>
                  <a:pt x="638277" y="8235"/>
                </a:lnTo>
                <a:lnTo>
                  <a:pt x="684856" y="18259"/>
                </a:lnTo>
                <a:lnTo>
                  <a:pt x="729813" y="31981"/>
                </a:lnTo>
                <a:lnTo>
                  <a:pt x="772957" y="49219"/>
                </a:lnTo>
                <a:lnTo>
                  <a:pt x="814098" y="69793"/>
                </a:lnTo>
                <a:lnTo>
                  <a:pt x="853044" y="93524"/>
                </a:lnTo>
                <a:lnTo>
                  <a:pt x="889606" y="120230"/>
                </a:lnTo>
                <a:lnTo>
                  <a:pt x="923591" y="149733"/>
                </a:lnTo>
                <a:lnTo>
                  <a:pt x="954810" y="181850"/>
                </a:lnTo>
                <a:lnTo>
                  <a:pt x="983070" y="216402"/>
                </a:lnTo>
                <a:lnTo>
                  <a:pt x="1008182" y="253209"/>
                </a:lnTo>
                <a:lnTo>
                  <a:pt x="1029954" y="292091"/>
                </a:lnTo>
                <a:lnTo>
                  <a:pt x="1048196" y="332866"/>
                </a:lnTo>
                <a:lnTo>
                  <a:pt x="1062716" y="375355"/>
                </a:lnTo>
                <a:lnTo>
                  <a:pt x="1073324" y="419378"/>
                </a:lnTo>
                <a:lnTo>
                  <a:pt x="1079829" y="464753"/>
                </a:lnTo>
                <a:lnTo>
                  <a:pt x="1082039" y="511301"/>
                </a:lnTo>
                <a:lnTo>
                  <a:pt x="1079829" y="557831"/>
                </a:lnTo>
                <a:lnTo>
                  <a:pt x="1073324" y="603192"/>
                </a:lnTo>
                <a:lnTo>
                  <a:pt x="1062716" y="647204"/>
                </a:lnTo>
                <a:lnTo>
                  <a:pt x="1048196" y="689686"/>
                </a:lnTo>
                <a:lnTo>
                  <a:pt x="1029954" y="730457"/>
                </a:lnTo>
                <a:lnTo>
                  <a:pt x="1008182" y="769337"/>
                </a:lnTo>
                <a:lnTo>
                  <a:pt x="983070" y="806145"/>
                </a:lnTo>
                <a:lnTo>
                  <a:pt x="954810" y="840701"/>
                </a:lnTo>
                <a:lnTo>
                  <a:pt x="923591" y="872823"/>
                </a:lnTo>
                <a:lnTo>
                  <a:pt x="889606" y="902331"/>
                </a:lnTo>
                <a:lnTo>
                  <a:pt x="853044" y="929044"/>
                </a:lnTo>
                <a:lnTo>
                  <a:pt x="814098" y="952782"/>
                </a:lnTo>
                <a:lnTo>
                  <a:pt x="772957" y="973363"/>
                </a:lnTo>
                <a:lnTo>
                  <a:pt x="729813" y="990608"/>
                </a:lnTo>
                <a:lnTo>
                  <a:pt x="684856" y="1004335"/>
                </a:lnTo>
                <a:lnTo>
                  <a:pt x="638277" y="1014364"/>
                </a:lnTo>
                <a:lnTo>
                  <a:pt x="590268" y="1020513"/>
                </a:lnTo>
                <a:lnTo>
                  <a:pt x="541019" y="1022604"/>
                </a:lnTo>
                <a:lnTo>
                  <a:pt x="491771" y="1020513"/>
                </a:lnTo>
                <a:lnTo>
                  <a:pt x="443762" y="1014364"/>
                </a:lnTo>
                <a:lnTo>
                  <a:pt x="397183" y="1004335"/>
                </a:lnTo>
                <a:lnTo>
                  <a:pt x="352226" y="990608"/>
                </a:lnTo>
                <a:lnTo>
                  <a:pt x="309082" y="973363"/>
                </a:lnTo>
                <a:lnTo>
                  <a:pt x="267941" y="952782"/>
                </a:lnTo>
                <a:lnTo>
                  <a:pt x="228995" y="929044"/>
                </a:lnTo>
                <a:lnTo>
                  <a:pt x="192433" y="902331"/>
                </a:lnTo>
                <a:lnTo>
                  <a:pt x="158448" y="872823"/>
                </a:lnTo>
                <a:lnTo>
                  <a:pt x="127229" y="840701"/>
                </a:lnTo>
                <a:lnTo>
                  <a:pt x="98969" y="806145"/>
                </a:lnTo>
                <a:lnTo>
                  <a:pt x="73857" y="769337"/>
                </a:lnTo>
                <a:lnTo>
                  <a:pt x="52085" y="730457"/>
                </a:lnTo>
                <a:lnTo>
                  <a:pt x="33843" y="689686"/>
                </a:lnTo>
                <a:lnTo>
                  <a:pt x="19323" y="647204"/>
                </a:lnTo>
                <a:lnTo>
                  <a:pt x="8715" y="603192"/>
                </a:lnTo>
                <a:lnTo>
                  <a:pt x="2210" y="557831"/>
                </a:lnTo>
                <a:lnTo>
                  <a:pt x="0" y="511301"/>
                </a:lnTo>
                <a:close/>
              </a:path>
            </a:pathLst>
          </a:custGeom>
          <a:ln w="28955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11673" y="2932938"/>
            <a:ext cx="580390" cy="1905"/>
          </a:xfrm>
          <a:custGeom>
            <a:avLst/>
            <a:gdLst/>
            <a:ahLst/>
            <a:cxnLst/>
            <a:rect l="l" t="t" r="r" b="b"/>
            <a:pathLst>
              <a:path w="580389" h="1905">
                <a:moveTo>
                  <a:pt x="580263" y="0"/>
                </a:moveTo>
                <a:lnTo>
                  <a:pt x="0" y="1397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264145" y="2411729"/>
            <a:ext cx="1082040" cy="1022985"/>
          </a:xfrm>
          <a:custGeom>
            <a:avLst/>
            <a:gdLst/>
            <a:ahLst/>
            <a:cxnLst/>
            <a:rect l="l" t="t" r="r" b="b"/>
            <a:pathLst>
              <a:path w="1082040" h="1022985">
                <a:moveTo>
                  <a:pt x="0" y="511302"/>
                </a:moveTo>
                <a:lnTo>
                  <a:pt x="2210" y="464753"/>
                </a:lnTo>
                <a:lnTo>
                  <a:pt x="8715" y="419378"/>
                </a:lnTo>
                <a:lnTo>
                  <a:pt x="19323" y="375355"/>
                </a:lnTo>
                <a:lnTo>
                  <a:pt x="33843" y="332866"/>
                </a:lnTo>
                <a:lnTo>
                  <a:pt x="52085" y="292091"/>
                </a:lnTo>
                <a:lnTo>
                  <a:pt x="73857" y="253209"/>
                </a:lnTo>
                <a:lnTo>
                  <a:pt x="98969" y="216402"/>
                </a:lnTo>
                <a:lnTo>
                  <a:pt x="127229" y="181850"/>
                </a:lnTo>
                <a:lnTo>
                  <a:pt x="158448" y="149733"/>
                </a:lnTo>
                <a:lnTo>
                  <a:pt x="192433" y="120230"/>
                </a:lnTo>
                <a:lnTo>
                  <a:pt x="228995" y="93524"/>
                </a:lnTo>
                <a:lnTo>
                  <a:pt x="267941" y="69793"/>
                </a:lnTo>
                <a:lnTo>
                  <a:pt x="309082" y="49219"/>
                </a:lnTo>
                <a:lnTo>
                  <a:pt x="352226" y="31981"/>
                </a:lnTo>
                <a:lnTo>
                  <a:pt x="397183" y="18259"/>
                </a:lnTo>
                <a:lnTo>
                  <a:pt x="443762" y="8235"/>
                </a:lnTo>
                <a:lnTo>
                  <a:pt x="491771" y="2088"/>
                </a:lnTo>
                <a:lnTo>
                  <a:pt x="541020" y="0"/>
                </a:lnTo>
                <a:lnTo>
                  <a:pt x="590268" y="2088"/>
                </a:lnTo>
                <a:lnTo>
                  <a:pt x="638277" y="8235"/>
                </a:lnTo>
                <a:lnTo>
                  <a:pt x="684856" y="18259"/>
                </a:lnTo>
                <a:lnTo>
                  <a:pt x="729813" y="31981"/>
                </a:lnTo>
                <a:lnTo>
                  <a:pt x="772957" y="49219"/>
                </a:lnTo>
                <a:lnTo>
                  <a:pt x="814098" y="69793"/>
                </a:lnTo>
                <a:lnTo>
                  <a:pt x="853044" y="93524"/>
                </a:lnTo>
                <a:lnTo>
                  <a:pt x="889606" y="120230"/>
                </a:lnTo>
                <a:lnTo>
                  <a:pt x="923591" y="149733"/>
                </a:lnTo>
                <a:lnTo>
                  <a:pt x="954810" y="181850"/>
                </a:lnTo>
                <a:lnTo>
                  <a:pt x="983070" y="216402"/>
                </a:lnTo>
                <a:lnTo>
                  <a:pt x="1008182" y="253209"/>
                </a:lnTo>
                <a:lnTo>
                  <a:pt x="1029954" y="292091"/>
                </a:lnTo>
                <a:lnTo>
                  <a:pt x="1048196" y="332866"/>
                </a:lnTo>
                <a:lnTo>
                  <a:pt x="1062716" y="375355"/>
                </a:lnTo>
                <a:lnTo>
                  <a:pt x="1073324" y="419378"/>
                </a:lnTo>
                <a:lnTo>
                  <a:pt x="1079829" y="464753"/>
                </a:lnTo>
                <a:lnTo>
                  <a:pt x="1082039" y="511302"/>
                </a:lnTo>
                <a:lnTo>
                  <a:pt x="1079829" y="557831"/>
                </a:lnTo>
                <a:lnTo>
                  <a:pt x="1073324" y="603192"/>
                </a:lnTo>
                <a:lnTo>
                  <a:pt x="1062716" y="647204"/>
                </a:lnTo>
                <a:lnTo>
                  <a:pt x="1048196" y="689686"/>
                </a:lnTo>
                <a:lnTo>
                  <a:pt x="1029954" y="730457"/>
                </a:lnTo>
                <a:lnTo>
                  <a:pt x="1008182" y="769337"/>
                </a:lnTo>
                <a:lnTo>
                  <a:pt x="983070" y="806145"/>
                </a:lnTo>
                <a:lnTo>
                  <a:pt x="954810" y="840701"/>
                </a:lnTo>
                <a:lnTo>
                  <a:pt x="923591" y="872823"/>
                </a:lnTo>
                <a:lnTo>
                  <a:pt x="889606" y="902331"/>
                </a:lnTo>
                <a:lnTo>
                  <a:pt x="853044" y="929044"/>
                </a:lnTo>
                <a:lnTo>
                  <a:pt x="814098" y="952782"/>
                </a:lnTo>
                <a:lnTo>
                  <a:pt x="772957" y="973363"/>
                </a:lnTo>
                <a:lnTo>
                  <a:pt x="729813" y="990608"/>
                </a:lnTo>
                <a:lnTo>
                  <a:pt x="684856" y="1004335"/>
                </a:lnTo>
                <a:lnTo>
                  <a:pt x="638277" y="1014364"/>
                </a:lnTo>
                <a:lnTo>
                  <a:pt x="590268" y="1020513"/>
                </a:lnTo>
                <a:lnTo>
                  <a:pt x="541020" y="1022604"/>
                </a:lnTo>
                <a:lnTo>
                  <a:pt x="491771" y="1020513"/>
                </a:lnTo>
                <a:lnTo>
                  <a:pt x="443762" y="1014364"/>
                </a:lnTo>
                <a:lnTo>
                  <a:pt x="397183" y="1004335"/>
                </a:lnTo>
                <a:lnTo>
                  <a:pt x="352226" y="990608"/>
                </a:lnTo>
                <a:lnTo>
                  <a:pt x="309082" y="973363"/>
                </a:lnTo>
                <a:lnTo>
                  <a:pt x="267941" y="952782"/>
                </a:lnTo>
                <a:lnTo>
                  <a:pt x="228995" y="929044"/>
                </a:lnTo>
                <a:lnTo>
                  <a:pt x="192433" y="902331"/>
                </a:lnTo>
                <a:lnTo>
                  <a:pt x="158448" y="872823"/>
                </a:lnTo>
                <a:lnTo>
                  <a:pt x="127229" y="840701"/>
                </a:lnTo>
                <a:lnTo>
                  <a:pt x="98969" y="806145"/>
                </a:lnTo>
                <a:lnTo>
                  <a:pt x="73857" y="769337"/>
                </a:lnTo>
                <a:lnTo>
                  <a:pt x="52085" y="730457"/>
                </a:lnTo>
                <a:lnTo>
                  <a:pt x="33843" y="689686"/>
                </a:lnTo>
                <a:lnTo>
                  <a:pt x="19323" y="647204"/>
                </a:lnTo>
                <a:lnTo>
                  <a:pt x="8715" y="603192"/>
                </a:lnTo>
                <a:lnTo>
                  <a:pt x="2210" y="557831"/>
                </a:lnTo>
                <a:lnTo>
                  <a:pt x="0" y="511302"/>
                </a:lnTo>
                <a:close/>
              </a:path>
            </a:pathLst>
          </a:custGeom>
          <a:ln w="28955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85026" y="2931414"/>
            <a:ext cx="580390" cy="1905"/>
          </a:xfrm>
          <a:custGeom>
            <a:avLst/>
            <a:gdLst/>
            <a:ahLst/>
            <a:cxnLst/>
            <a:rect l="l" t="t" r="r" b="b"/>
            <a:pathLst>
              <a:path w="580390" h="1905">
                <a:moveTo>
                  <a:pt x="580263" y="0"/>
                </a:moveTo>
                <a:lnTo>
                  <a:pt x="0" y="1397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187690" y="1741170"/>
            <a:ext cx="859155" cy="820419"/>
          </a:xfrm>
          <a:custGeom>
            <a:avLst/>
            <a:gdLst/>
            <a:ahLst/>
            <a:cxnLst/>
            <a:rect l="l" t="t" r="r" b="b"/>
            <a:pathLst>
              <a:path w="859154" h="820419">
                <a:moveTo>
                  <a:pt x="858901" y="0"/>
                </a:moveTo>
                <a:lnTo>
                  <a:pt x="0" y="820419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076188" y="599440"/>
            <a:ext cx="5046345" cy="273685"/>
          </a:xfrm>
          <a:custGeom>
            <a:avLst/>
            <a:gdLst/>
            <a:ahLst/>
            <a:cxnLst/>
            <a:rect l="l" t="t" r="r" b="b"/>
            <a:pathLst>
              <a:path w="5046345" h="273684">
                <a:moveTo>
                  <a:pt x="28956" y="186309"/>
                </a:moveTo>
                <a:lnTo>
                  <a:pt x="0" y="186309"/>
                </a:lnTo>
                <a:lnTo>
                  <a:pt x="43434" y="273176"/>
                </a:lnTo>
                <a:lnTo>
                  <a:pt x="79628" y="200787"/>
                </a:lnTo>
                <a:lnTo>
                  <a:pt x="28956" y="200787"/>
                </a:lnTo>
                <a:lnTo>
                  <a:pt x="28956" y="186309"/>
                </a:lnTo>
                <a:close/>
              </a:path>
              <a:path w="5046345" h="273684">
                <a:moveTo>
                  <a:pt x="5017389" y="14477"/>
                </a:moveTo>
                <a:lnTo>
                  <a:pt x="5017389" y="260858"/>
                </a:lnTo>
                <a:lnTo>
                  <a:pt x="5046345" y="260858"/>
                </a:lnTo>
                <a:lnTo>
                  <a:pt x="5046345" y="28956"/>
                </a:lnTo>
                <a:lnTo>
                  <a:pt x="5031867" y="28956"/>
                </a:lnTo>
                <a:lnTo>
                  <a:pt x="5017389" y="14477"/>
                </a:lnTo>
                <a:close/>
              </a:path>
              <a:path w="5046345" h="273684">
                <a:moveTo>
                  <a:pt x="5046345" y="0"/>
                </a:moveTo>
                <a:lnTo>
                  <a:pt x="28956" y="0"/>
                </a:lnTo>
                <a:lnTo>
                  <a:pt x="28956" y="200787"/>
                </a:lnTo>
                <a:lnTo>
                  <a:pt x="57912" y="200787"/>
                </a:lnTo>
                <a:lnTo>
                  <a:pt x="57912" y="28956"/>
                </a:lnTo>
                <a:lnTo>
                  <a:pt x="43434" y="28956"/>
                </a:lnTo>
                <a:lnTo>
                  <a:pt x="57912" y="14477"/>
                </a:lnTo>
                <a:lnTo>
                  <a:pt x="5046345" y="14477"/>
                </a:lnTo>
                <a:lnTo>
                  <a:pt x="5046345" y="0"/>
                </a:lnTo>
                <a:close/>
              </a:path>
              <a:path w="5046345" h="273684">
                <a:moveTo>
                  <a:pt x="86867" y="186309"/>
                </a:moveTo>
                <a:lnTo>
                  <a:pt x="57912" y="186309"/>
                </a:lnTo>
                <a:lnTo>
                  <a:pt x="57912" y="200787"/>
                </a:lnTo>
                <a:lnTo>
                  <a:pt x="79628" y="200787"/>
                </a:lnTo>
                <a:lnTo>
                  <a:pt x="86867" y="186309"/>
                </a:lnTo>
                <a:close/>
              </a:path>
              <a:path w="5046345" h="273684">
                <a:moveTo>
                  <a:pt x="57912" y="14477"/>
                </a:moveTo>
                <a:lnTo>
                  <a:pt x="43434" y="28956"/>
                </a:lnTo>
                <a:lnTo>
                  <a:pt x="57912" y="28956"/>
                </a:lnTo>
                <a:lnTo>
                  <a:pt x="57912" y="14477"/>
                </a:lnTo>
                <a:close/>
              </a:path>
              <a:path w="5046345" h="273684">
                <a:moveTo>
                  <a:pt x="5017389" y="14477"/>
                </a:moveTo>
                <a:lnTo>
                  <a:pt x="57912" y="14477"/>
                </a:lnTo>
                <a:lnTo>
                  <a:pt x="57912" y="28956"/>
                </a:lnTo>
                <a:lnTo>
                  <a:pt x="5017389" y="28956"/>
                </a:lnTo>
                <a:lnTo>
                  <a:pt x="5017389" y="14477"/>
                </a:lnTo>
                <a:close/>
              </a:path>
              <a:path w="5046345" h="273684">
                <a:moveTo>
                  <a:pt x="5046345" y="14477"/>
                </a:moveTo>
                <a:lnTo>
                  <a:pt x="5017389" y="14477"/>
                </a:lnTo>
                <a:lnTo>
                  <a:pt x="5031867" y="28956"/>
                </a:lnTo>
                <a:lnTo>
                  <a:pt x="5046345" y="28956"/>
                </a:lnTo>
                <a:lnTo>
                  <a:pt x="5046345" y="14477"/>
                </a:lnTo>
                <a:close/>
              </a:path>
            </a:pathLst>
          </a:custGeom>
          <a:solidFill>
            <a:srgbClr val="B4C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795771" y="2598420"/>
            <a:ext cx="396239" cy="39776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899403" y="2993135"/>
            <a:ext cx="397763" cy="39776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225540" y="2674620"/>
            <a:ext cx="397763" cy="39776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892922" y="277113"/>
            <a:ext cx="150431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0020" marR="5080" indent="-147955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2E5496"/>
                </a:solidFill>
                <a:latin typeface="Verdana"/>
                <a:cs typeface="Verdana"/>
              </a:rPr>
              <a:t>CON</a:t>
            </a:r>
            <a:r>
              <a:rPr sz="800" b="1" spc="-19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b="1" spc="-35" dirty="0">
                <a:solidFill>
                  <a:srgbClr val="2E5496"/>
                </a:solidFill>
                <a:latin typeface="Verdana"/>
                <a:cs typeface="Verdana"/>
              </a:rPr>
              <a:t>LA </a:t>
            </a:r>
            <a:r>
              <a:rPr sz="800" b="1" spc="-65" dirty="0">
                <a:solidFill>
                  <a:srgbClr val="2E5496"/>
                </a:solidFill>
                <a:latin typeface="Verdana"/>
                <a:cs typeface="Verdana"/>
              </a:rPr>
              <a:t>PERIODICIDAD </a:t>
            </a:r>
            <a:r>
              <a:rPr sz="800" b="1" spc="-20" dirty="0">
                <a:solidFill>
                  <a:srgbClr val="2E5496"/>
                </a:solidFill>
                <a:latin typeface="Verdana"/>
                <a:cs typeface="Verdana"/>
              </a:rPr>
              <a:t>QUE  </a:t>
            </a:r>
            <a:r>
              <a:rPr sz="800" b="1" spc="-15" dirty="0">
                <a:solidFill>
                  <a:srgbClr val="2E5496"/>
                </a:solidFill>
                <a:latin typeface="Verdana"/>
                <a:cs typeface="Verdana"/>
              </a:rPr>
              <a:t>DEMANDE </a:t>
            </a:r>
            <a:r>
              <a:rPr sz="800" b="1" spc="-35" dirty="0">
                <a:solidFill>
                  <a:srgbClr val="2E5496"/>
                </a:solidFill>
                <a:latin typeface="Verdana"/>
                <a:cs typeface="Verdana"/>
              </a:rPr>
              <a:t>EL</a:t>
            </a:r>
            <a:r>
              <a:rPr sz="800" b="1" spc="-16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b="1" spc="-50" dirty="0">
                <a:solidFill>
                  <a:srgbClr val="2E5496"/>
                </a:solidFill>
                <a:latin typeface="Verdana"/>
                <a:cs typeface="Verdana"/>
              </a:rPr>
              <a:t>CLIENTE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033983" y="3298951"/>
            <a:ext cx="101282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5"/>
              </a:spcBef>
            </a:pPr>
            <a:r>
              <a:rPr sz="800" spc="25" dirty="0">
                <a:solidFill>
                  <a:srgbClr val="2E5496"/>
                </a:solidFill>
                <a:latin typeface="Verdana"/>
                <a:cs typeface="Verdana"/>
              </a:rPr>
              <a:t>REUNIÓN </a:t>
            </a:r>
            <a:r>
              <a:rPr sz="800" spc="45" dirty="0">
                <a:solidFill>
                  <a:srgbClr val="2E5496"/>
                </a:solidFill>
                <a:latin typeface="Verdana"/>
                <a:cs typeface="Verdana"/>
              </a:rPr>
              <a:t>CON</a:t>
            </a:r>
            <a:r>
              <a:rPr sz="800" spc="-19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EL  </a:t>
            </a:r>
            <a:r>
              <a:rPr sz="800" spc="5" dirty="0">
                <a:solidFill>
                  <a:srgbClr val="2E5496"/>
                </a:solidFill>
                <a:latin typeface="Verdana"/>
                <a:cs typeface="Verdana"/>
              </a:rPr>
              <a:t>CLIENTE Y  </a:t>
            </a:r>
            <a:r>
              <a:rPr sz="800" spc="15" dirty="0">
                <a:solidFill>
                  <a:srgbClr val="2E5496"/>
                </a:solidFill>
                <a:latin typeface="Verdana"/>
                <a:cs typeface="Verdana"/>
              </a:rPr>
              <a:t>RECOPILACIÓN</a:t>
            </a:r>
            <a:r>
              <a:rPr sz="800" spc="-12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DE  </a:t>
            </a:r>
            <a:r>
              <a:rPr sz="800" spc="5" dirty="0">
                <a:solidFill>
                  <a:srgbClr val="2E5496"/>
                </a:solidFill>
                <a:latin typeface="Verdana"/>
                <a:cs typeface="Verdana"/>
              </a:rPr>
              <a:t>DATOS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DEL  </a:t>
            </a:r>
            <a:r>
              <a:rPr sz="800" spc="15" dirty="0">
                <a:solidFill>
                  <a:srgbClr val="2E5496"/>
                </a:solidFill>
                <a:latin typeface="Verdana"/>
                <a:cs typeface="Verdana"/>
              </a:rPr>
              <a:t>PROYECTO,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031996" y="3545204"/>
            <a:ext cx="834390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1605" marR="5080" indent="-129539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2E5496"/>
                </a:solidFill>
                <a:latin typeface="Verdana"/>
                <a:cs typeface="Verdana"/>
              </a:rPr>
              <a:t>DEFINICIÓN</a:t>
            </a:r>
            <a:r>
              <a:rPr sz="800" spc="-13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DE  </a:t>
            </a:r>
            <a:r>
              <a:rPr sz="800" spc="-5" dirty="0">
                <a:solidFill>
                  <a:srgbClr val="2E5496"/>
                </a:solidFill>
                <a:latin typeface="Verdana"/>
                <a:cs typeface="Verdana"/>
              </a:rPr>
              <a:t>USUARIOS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408923" y="3139516"/>
            <a:ext cx="1303020" cy="271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00" spc="15" dirty="0">
                <a:solidFill>
                  <a:srgbClr val="2E5496"/>
                </a:solidFill>
                <a:latin typeface="Verdana"/>
                <a:cs typeface="Verdana"/>
              </a:rPr>
              <a:t>PUESTA</a:t>
            </a:r>
            <a:r>
              <a:rPr sz="800" spc="-8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45" dirty="0">
                <a:solidFill>
                  <a:srgbClr val="2E5496"/>
                </a:solidFill>
                <a:latin typeface="Verdana"/>
                <a:cs typeface="Verdana"/>
              </a:rPr>
              <a:t>EN</a:t>
            </a:r>
            <a:r>
              <a:rPr sz="800" spc="-9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50" dirty="0">
                <a:solidFill>
                  <a:srgbClr val="2E5496"/>
                </a:solidFill>
                <a:latin typeface="Verdana"/>
                <a:cs typeface="Verdana"/>
              </a:rPr>
              <a:t>MARCHA</a:t>
            </a:r>
            <a:r>
              <a:rPr sz="800" spc="-10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DE</a:t>
            </a:r>
            <a:endParaRPr sz="8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800" spc="35" dirty="0">
                <a:solidFill>
                  <a:srgbClr val="2E5496"/>
                </a:solidFill>
                <a:latin typeface="Verdana"/>
                <a:cs typeface="Verdana"/>
              </a:rPr>
              <a:t>MAPSENS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760211" y="3521709"/>
            <a:ext cx="784225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5410" marR="5080" indent="-93345">
              <a:lnSpc>
                <a:spcPct val="100000"/>
              </a:lnSpc>
              <a:spcBef>
                <a:spcPts val="105"/>
              </a:spcBef>
            </a:pPr>
            <a:r>
              <a:rPr sz="800" spc="20" dirty="0">
                <a:solidFill>
                  <a:srgbClr val="2E5496"/>
                </a:solidFill>
                <a:latin typeface="Verdana"/>
                <a:cs typeface="Verdana"/>
              </a:rPr>
              <a:t>CONEXIÓN</a:t>
            </a:r>
            <a:r>
              <a:rPr sz="800" spc="-12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DE  </a:t>
            </a:r>
            <a:r>
              <a:rPr sz="800" spc="5" dirty="0">
                <a:solidFill>
                  <a:srgbClr val="2E5496"/>
                </a:solidFill>
                <a:latin typeface="Verdana"/>
                <a:cs typeface="Verdana"/>
              </a:rPr>
              <a:t>SENSORES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946016" y="591057"/>
            <a:ext cx="1162685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7790" marR="5080" indent="-85725">
              <a:lnSpc>
                <a:spcPct val="100000"/>
              </a:lnSpc>
              <a:spcBef>
                <a:spcPts val="105"/>
              </a:spcBef>
            </a:pPr>
            <a:r>
              <a:rPr sz="800" spc="5" dirty="0">
                <a:solidFill>
                  <a:srgbClr val="2E5496"/>
                </a:solidFill>
                <a:latin typeface="Verdana"/>
                <a:cs typeface="Verdana"/>
              </a:rPr>
              <a:t>DATOS</a:t>
            </a:r>
            <a:r>
              <a:rPr sz="800" spc="-9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5" dirty="0">
                <a:solidFill>
                  <a:srgbClr val="2E5496"/>
                </a:solidFill>
                <a:latin typeface="Verdana"/>
                <a:cs typeface="Verdana"/>
              </a:rPr>
              <a:t>GPS</a:t>
            </a:r>
            <a:r>
              <a:rPr sz="800" spc="-9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5" dirty="0">
                <a:solidFill>
                  <a:srgbClr val="2E5496"/>
                </a:solidFill>
                <a:latin typeface="Verdana"/>
                <a:cs typeface="Verdana"/>
              </a:rPr>
              <a:t>Y</a:t>
            </a:r>
            <a:r>
              <a:rPr sz="800" spc="-8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5" dirty="0">
                <a:solidFill>
                  <a:srgbClr val="2E5496"/>
                </a:solidFill>
                <a:latin typeface="Verdana"/>
                <a:cs typeface="Verdana"/>
              </a:rPr>
              <a:t>DIANAS  </a:t>
            </a:r>
            <a:r>
              <a:rPr sz="800" dirty="0">
                <a:solidFill>
                  <a:srgbClr val="2E5496"/>
                </a:solidFill>
                <a:latin typeface="Verdana"/>
                <a:cs typeface="Verdana"/>
              </a:rPr>
              <a:t>FIJAS</a:t>
            </a:r>
            <a:r>
              <a:rPr sz="800" spc="-9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45" dirty="0">
                <a:solidFill>
                  <a:srgbClr val="2E5496"/>
                </a:solidFill>
                <a:latin typeface="Verdana"/>
                <a:cs typeface="Verdana"/>
              </a:rPr>
              <a:t>EN</a:t>
            </a:r>
            <a:r>
              <a:rPr sz="800" spc="-6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25" dirty="0">
                <a:solidFill>
                  <a:srgbClr val="2E5496"/>
                </a:solidFill>
                <a:latin typeface="Verdana"/>
                <a:cs typeface="Verdana"/>
              </a:rPr>
              <a:t>LA</a:t>
            </a:r>
            <a:r>
              <a:rPr sz="800" spc="-8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30" dirty="0">
                <a:solidFill>
                  <a:srgbClr val="2E5496"/>
                </a:solidFill>
                <a:latin typeface="Verdana"/>
                <a:cs typeface="Verdana"/>
              </a:rPr>
              <a:t>OBRA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533135" y="1945386"/>
            <a:ext cx="106997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20" dirty="0">
                <a:solidFill>
                  <a:srgbClr val="2E5496"/>
                </a:solidFill>
                <a:latin typeface="Verdana"/>
                <a:cs typeface="Verdana"/>
              </a:rPr>
              <a:t>VUELO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DE</a:t>
            </a:r>
            <a:r>
              <a:rPr sz="800" spc="-18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5" dirty="0">
                <a:solidFill>
                  <a:srgbClr val="2E5496"/>
                </a:solidFill>
                <a:latin typeface="Verdana"/>
                <a:cs typeface="Verdana"/>
              </a:rPr>
              <a:t>EQUIPOS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426579" y="1958720"/>
            <a:ext cx="70231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45" dirty="0">
                <a:solidFill>
                  <a:srgbClr val="2E5496"/>
                </a:solidFill>
                <a:latin typeface="Verdana"/>
                <a:cs typeface="Verdana"/>
              </a:rPr>
              <a:t>PR</a:t>
            </a:r>
            <a:r>
              <a:rPr sz="800" spc="40" dirty="0">
                <a:solidFill>
                  <a:srgbClr val="2E5496"/>
                </a:solidFill>
                <a:latin typeface="Verdana"/>
                <a:cs typeface="Verdana"/>
              </a:rPr>
              <a:t>O</a:t>
            </a:r>
            <a:r>
              <a:rPr sz="800" spc="25" dirty="0">
                <a:solidFill>
                  <a:srgbClr val="2E5496"/>
                </a:solidFill>
                <a:latin typeface="Verdana"/>
                <a:cs typeface="Verdana"/>
              </a:rPr>
              <a:t>C</a:t>
            </a:r>
            <a:r>
              <a:rPr sz="800" spc="5" dirty="0">
                <a:solidFill>
                  <a:srgbClr val="2E5496"/>
                </a:solidFill>
                <a:latin typeface="Verdana"/>
                <a:cs typeface="Verdana"/>
              </a:rPr>
              <a:t>ESAD</a:t>
            </a:r>
            <a:r>
              <a:rPr sz="800" spc="45" dirty="0">
                <a:solidFill>
                  <a:srgbClr val="2E5496"/>
                </a:solidFill>
                <a:latin typeface="Verdana"/>
                <a:cs typeface="Verdana"/>
              </a:rPr>
              <a:t>O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911590" y="689609"/>
            <a:ext cx="100520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15" dirty="0">
                <a:solidFill>
                  <a:srgbClr val="2E5496"/>
                </a:solidFill>
                <a:latin typeface="Verdana"/>
                <a:cs typeface="Verdana"/>
              </a:rPr>
              <a:t>PRODUCTOS</a:t>
            </a:r>
            <a:r>
              <a:rPr sz="800" spc="-8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5" dirty="0">
                <a:solidFill>
                  <a:srgbClr val="2E5496"/>
                </a:solidFill>
                <a:latin typeface="Verdana"/>
                <a:cs typeface="Verdana"/>
              </a:rPr>
              <a:t>BASE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1382882" y="627380"/>
            <a:ext cx="697865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655" marR="5080" indent="-21590">
              <a:lnSpc>
                <a:spcPct val="100000"/>
              </a:lnSpc>
              <a:spcBef>
                <a:spcPts val="105"/>
              </a:spcBef>
            </a:pPr>
            <a:r>
              <a:rPr sz="800" spc="45" dirty="0">
                <a:solidFill>
                  <a:srgbClr val="2E5496"/>
                </a:solidFill>
                <a:latin typeface="Verdana"/>
                <a:cs typeface="Verdana"/>
              </a:rPr>
              <a:t>PR</a:t>
            </a:r>
            <a:r>
              <a:rPr sz="800" spc="40" dirty="0">
                <a:solidFill>
                  <a:srgbClr val="2E5496"/>
                </a:solidFill>
                <a:latin typeface="Verdana"/>
                <a:cs typeface="Verdana"/>
              </a:rPr>
              <a:t>O</a:t>
            </a:r>
            <a:r>
              <a:rPr sz="800" spc="5" dirty="0">
                <a:solidFill>
                  <a:srgbClr val="2E5496"/>
                </a:solidFill>
                <a:latin typeface="Verdana"/>
                <a:cs typeface="Verdana"/>
              </a:rPr>
              <a:t>D</a:t>
            </a:r>
            <a:r>
              <a:rPr sz="800" spc="20" dirty="0">
                <a:solidFill>
                  <a:srgbClr val="2E5496"/>
                </a:solidFill>
                <a:latin typeface="Verdana"/>
                <a:cs typeface="Verdana"/>
              </a:rPr>
              <a:t>U</a:t>
            </a:r>
            <a:r>
              <a:rPr sz="800" spc="25" dirty="0">
                <a:solidFill>
                  <a:srgbClr val="2E5496"/>
                </a:solidFill>
                <a:latin typeface="Verdana"/>
                <a:cs typeface="Verdana"/>
              </a:rPr>
              <a:t>C</a:t>
            </a:r>
            <a:r>
              <a:rPr sz="800" spc="-20" dirty="0">
                <a:solidFill>
                  <a:srgbClr val="2E5496"/>
                </a:solidFill>
                <a:latin typeface="Verdana"/>
                <a:cs typeface="Verdana"/>
              </a:rPr>
              <a:t>T</a:t>
            </a:r>
            <a:r>
              <a:rPr sz="800" spc="40" dirty="0">
                <a:solidFill>
                  <a:srgbClr val="2E5496"/>
                </a:solidFill>
                <a:latin typeface="Verdana"/>
                <a:cs typeface="Verdana"/>
              </a:rPr>
              <a:t>O</a:t>
            </a:r>
            <a:r>
              <a:rPr sz="800" spc="-30" dirty="0">
                <a:solidFill>
                  <a:srgbClr val="2E5496"/>
                </a:solidFill>
                <a:latin typeface="Verdana"/>
                <a:cs typeface="Verdana"/>
              </a:rPr>
              <a:t>S  </a:t>
            </a:r>
            <a:r>
              <a:rPr sz="800" dirty="0">
                <a:solidFill>
                  <a:srgbClr val="2E5496"/>
                </a:solidFill>
                <a:latin typeface="Verdana"/>
                <a:cs typeface="Verdana"/>
              </a:rPr>
              <a:t>DERIVADOS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7325868" y="2769107"/>
            <a:ext cx="1002792" cy="3048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315706" y="1733550"/>
            <a:ext cx="2409190" cy="996315"/>
          </a:xfrm>
          <a:custGeom>
            <a:avLst/>
            <a:gdLst/>
            <a:ahLst/>
            <a:cxnLst/>
            <a:rect l="l" t="t" r="r" b="b"/>
            <a:pathLst>
              <a:path w="2409190" h="996314">
                <a:moveTo>
                  <a:pt x="2409190" y="0"/>
                </a:moveTo>
                <a:lnTo>
                  <a:pt x="0" y="996314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952988" y="937260"/>
            <a:ext cx="370331" cy="36880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286743" y="1216152"/>
            <a:ext cx="309372" cy="30937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890504" y="1502663"/>
            <a:ext cx="487679" cy="33832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222491" y="1444752"/>
            <a:ext cx="275843" cy="20878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215116" y="2759964"/>
            <a:ext cx="326135" cy="32613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882883" y="2580132"/>
            <a:ext cx="286511" cy="28651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562081" y="2393442"/>
            <a:ext cx="1082040" cy="1022985"/>
          </a:xfrm>
          <a:custGeom>
            <a:avLst/>
            <a:gdLst/>
            <a:ahLst/>
            <a:cxnLst/>
            <a:rect l="l" t="t" r="r" b="b"/>
            <a:pathLst>
              <a:path w="1082040" h="1022985">
                <a:moveTo>
                  <a:pt x="0" y="511302"/>
                </a:moveTo>
                <a:lnTo>
                  <a:pt x="2210" y="464753"/>
                </a:lnTo>
                <a:lnTo>
                  <a:pt x="8715" y="419378"/>
                </a:lnTo>
                <a:lnTo>
                  <a:pt x="19323" y="375355"/>
                </a:lnTo>
                <a:lnTo>
                  <a:pt x="33843" y="332866"/>
                </a:lnTo>
                <a:lnTo>
                  <a:pt x="52085" y="292091"/>
                </a:lnTo>
                <a:lnTo>
                  <a:pt x="73857" y="253209"/>
                </a:lnTo>
                <a:lnTo>
                  <a:pt x="98969" y="216402"/>
                </a:lnTo>
                <a:lnTo>
                  <a:pt x="127229" y="181850"/>
                </a:lnTo>
                <a:lnTo>
                  <a:pt x="158448" y="149733"/>
                </a:lnTo>
                <a:lnTo>
                  <a:pt x="192433" y="120230"/>
                </a:lnTo>
                <a:lnTo>
                  <a:pt x="228995" y="93524"/>
                </a:lnTo>
                <a:lnTo>
                  <a:pt x="267941" y="69793"/>
                </a:lnTo>
                <a:lnTo>
                  <a:pt x="309082" y="49219"/>
                </a:lnTo>
                <a:lnTo>
                  <a:pt x="352226" y="31981"/>
                </a:lnTo>
                <a:lnTo>
                  <a:pt x="397183" y="18259"/>
                </a:lnTo>
                <a:lnTo>
                  <a:pt x="443762" y="8235"/>
                </a:lnTo>
                <a:lnTo>
                  <a:pt x="491771" y="2088"/>
                </a:lnTo>
                <a:lnTo>
                  <a:pt x="541020" y="0"/>
                </a:lnTo>
                <a:lnTo>
                  <a:pt x="590268" y="2088"/>
                </a:lnTo>
                <a:lnTo>
                  <a:pt x="638277" y="8235"/>
                </a:lnTo>
                <a:lnTo>
                  <a:pt x="684856" y="18259"/>
                </a:lnTo>
                <a:lnTo>
                  <a:pt x="729813" y="31981"/>
                </a:lnTo>
                <a:lnTo>
                  <a:pt x="772957" y="49219"/>
                </a:lnTo>
                <a:lnTo>
                  <a:pt x="814098" y="69793"/>
                </a:lnTo>
                <a:lnTo>
                  <a:pt x="853044" y="93524"/>
                </a:lnTo>
                <a:lnTo>
                  <a:pt x="889606" y="120230"/>
                </a:lnTo>
                <a:lnTo>
                  <a:pt x="923591" y="149733"/>
                </a:lnTo>
                <a:lnTo>
                  <a:pt x="954810" y="181850"/>
                </a:lnTo>
                <a:lnTo>
                  <a:pt x="983070" y="216402"/>
                </a:lnTo>
                <a:lnTo>
                  <a:pt x="1008182" y="253209"/>
                </a:lnTo>
                <a:lnTo>
                  <a:pt x="1029954" y="292091"/>
                </a:lnTo>
                <a:lnTo>
                  <a:pt x="1048196" y="332866"/>
                </a:lnTo>
                <a:lnTo>
                  <a:pt x="1062716" y="375355"/>
                </a:lnTo>
                <a:lnTo>
                  <a:pt x="1073324" y="419378"/>
                </a:lnTo>
                <a:lnTo>
                  <a:pt x="1079829" y="464753"/>
                </a:lnTo>
                <a:lnTo>
                  <a:pt x="1082040" y="511302"/>
                </a:lnTo>
                <a:lnTo>
                  <a:pt x="1079829" y="557831"/>
                </a:lnTo>
                <a:lnTo>
                  <a:pt x="1073324" y="603192"/>
                </a:lnTo>
                <a:lnTo>
                  <a:pt x="1062716" y="647204"/>
                </a:lnTo>
                <a:lnTo>
                  <a:pt x="1048196" y="689686"/>
                </a:lnTo>
                <a:lnTo>
                  <a:pt x="1029954" y="730457"/>
                </a:lnTo>
                <a:lnTo>
                  <a:pt x="1008182" y="769337"/>
                </a:lnTo>
                <a:lnTo>
                  <a:pt x="983070" y="806145"/>
                </a:lnTo>
                <a:lnTo>
                  <a:pt x="954810" y="840701"/>
                </a:lnTo>
                <a:lnTo>
                  <a:pt x="923591" y="872823"/>
                </a:lnTo>
                <a:lnTo>
                  <a:pt x="889606" y="902331"/>
                </a:lnTo>
                <a:lnTo>
                  <a:pt x="853044" y="929044"/>
                </a:lnTo>
                <a:lnTo>
                  <a:pt x="814098" y="952782"/>
                </a:lnTo>
                <a:lnTo>
                  <a:pt x="772957" y="973363"/>
                </a:lnTo>
                <a:lnTo>
                  <a:pt x="729813" y="990608"/>
                </a:lnTo>
                <a:lnTo>
                  <a:pt x="684856" y="1004335"/>
                </a:lnTo>
                <a:lnTo>
                  <a:pt x="638277" y="1014364"/>
                </a:lnTo>
                <a:lnTo>
                  <a:pt x="590268" y="1020513"/>
                </a:lnTo>
                <a:lnTo>
                  <a:pt x="541020" y="1022604"/>
                </a:lnTo>
                <a:lnTo>
                  <a:pt x="491771" y="1020513"/>
                </a:lnTo>
                <a:lnTo>
                  <a:pt x="443762" y="1014364"/>
                </a:lnTo>
                <a:lnTo>
                  <a:pt x="397183" y="1004335"/>
                </a:lnTo>
                <a:lnTo>
                  <a:pt x="352226" y="990608"/>
                </a:lnTo>
                <a:lnTo>
                  <a:pt x="309082" y="973363"/>
                </a:lnTo>
                <a:lnTo>
                  <a:pt x="267941" y="952782"/>
                </a:lnTo>
                <a:lnTo>
                  <a:pt x="228995" y="929044"/>
                </a:lnTo>
                <a:lnTo>
                  <a:pt x="192433" y="902331"/>
                </a:lnTo>
                <a:lnTo>
                  <a:pt x="158448" y="872823"/>
                </a:lnTo>
                <a:lnTo>
                  <a:pt x="127229" y="840701"/>
                </a:lnTo>
                <a:lnTo>
                  <a:pt x="98969" y="806145"/>
                </a:lnTo>
                <a:lnTo>
                  <a:pt x="73857" y="769337"/>
                </a:lnTo>
                <a:lnTo>
                  <a:pt x="52085" y="730457"/>
                </a:lnTo>
                <a:lnTo>
                  <a:pt x="33843" y="689686"/>
                </a:lnTo>
                <a:lnTo>
                  <a:pt x="19323" y="647204"/>
                </a:lnTo>
                <a:lnTo>
                  <a:pt x="8715" y="603192"/>
                </a:lnTo>
                <a:lnTo>
                  <a:pt x="2210" y="557831"/>
                </a:lnTo>
                <a:lnTo>
                  <a:pt x="0" y="511302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10457815" y="3502278"/>
            <a:ext cx="13519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DELINEACIÓN </a:t>
            </a:r>
            <a:r>
              <a:rPr sz="800" spc="20" dirty="0">
                <a:solidFill>
                  <a:srgbClr val="2E5496"/>
                </a:solidFill>
                <a:latin typeface="Verdana"/>
                <a:cs typeface="Verdana"/>
              </a:rPr>
              <a:t>ZONAS</a:t>
            </a:r>
            <a:r>
              <a:rPr sz="800" spc="-19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DE  </a:t>
            </a:r>
            <a:r>
              <a:rPr sz="800" spc="40" dirty="0">
                <a:solidFill>
                  <a:srgbClr val="2E5496"/>
                </a:solidFill>
                <a:latin typeface="Verdana"/>
                <a:cs typeface="Verdana"/>
              </a:rPr>
              <a:t>MANEJO,</a:t>
            </a:r>
            <a:r>
              <a:rPr sz="800" spc="-13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2E5496"/>
                </a:solidFill>
                <a:latin typeface="Verdana"/>
                <a:cs typeface="Verdana"/>
              </a:rPr>
              <a:t>ESTRUCTURAS,  </a:t>
            </a:r>
            <a:r>
              <a:rPr sz="800" spc="10" dirty="0">
                <a:solidFill>
                  <a:srgbClr val="2E5496"/>
                </a:solidFill>
                <a:latin typeface="Verdana"/>
                <a:cs typeface="Verdana"/>
              </a:rPr>
              <a:t>INVENTARIO DE  </a:t>
            </a:r>
            <a:r>
              <a:rPr sz="800" spc="30" dirty="0">
                <a:solidFill>
                  <a:srgbClr val="2E5496"/>
                </a:solidFill>
                <a:latin typeface="Verdana"/>
                <a:cs typeface="Verdana"/>
              </a:rPr>
              <a:t>ARBOLADO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8346185" y="2903982"/>
            <a:ext cx="2216150" cy="19050"/>
          </a:xfrm>
          <a:custGeom>
            <a:avLst/>
            <a:gdLst/>
            <a:ahLst/>
            <a:cxnLst/>
            <a:rect l="l" t="t" r="r" b="b"/>
            <a:pathLst>
              <a:path w="2216150" h="19050">
                <a:moveTo>
                  <a:pt x="2215642" y="0"/>
                </a:moveTo>
                <a:lnTo>
                  <a:pt x="0" y="18922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812273" y="1741170"/>
            <a:ext cx="909319" cy="802005"/>
          </a:xfrm>
          <a:custGeom>
            <a:avLst/>
            <a:gdLst/>
            <a:ahLst/>
            <a:cxnLst/>
            <a:rect l="l" t="t" r="r" b="b"/>
            <a:pathLst>
              <a:path w="909320" h="802005">
                <a:moveTo>
                  <a:pt x="0" y="0"/>
                </a:moveTo>
                <a:lnTo>
                  <a:pt x="908811" y="801496"/>
                </a:lnTo>
              </a:path>
            </a:pathLst>
          </a:custGeom>
          <a:ln w="28956">
            <a:solidFill>
              <a:srgbClr val="B4C6E7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103102" y="1882901"/>
            <a:ext cx="5080" cy="511175"/>
          </a:xfrm>
          <a:custGeom>
            <a:avLst/>
            <a:gdLst/>
            <a:ahLst/>
            <a:cxnLst/>
            <a:rect l="l" t="t" r="r" b="b"/>
            <a:pathLst>
              <a:path w="5079" h="511175">
                <a:moveTo>
                  <a:pt x="5079" y="0"/>
                </a:moveTo>
                <a:lnTo>
                  <a:pt x="0" y="510667"/>
                </a:lnTo>
              </a:path>
            </a:pathLst>
          </a:custGeom>
          <a:ln w="28956">
            <a:solidFill>
              <a:srgbClr val="B4C6E7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0882883" y="2993135"/>
            <a:ext cx="237744" cy="23774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210050" y="4091178"/>
            <a:ext cx="1082040" cy="1022985"/>
          </a:xfrm>
          <a:custGeom>
            <a:avLst/>
            <a:gdLst/>
            <a:ahLst/>
            <a:cxnLst/>
            <a:rect l="l" t="t" r="r" b="b"/>
            <a:pathLst>
              <a:path w="1082039" h="1022985">
                <a:moveTo>
                  <a:pt x="0" y="511302"/>
                </a:moveTo>
                <a:lnTo>
                  <a:pt x="2210" y="464772"/>
                </a:lnTo>
                <a:lnTo>
                  <a:pt x="8715" y="419411"/>
                </a:lnTo>
                <a:lnTo>
                  <a:pt x="19323" y="375399"/>
                </a:lnTo>
                <a:lnTo>
                  <a:pt x="33843" y="332917"/>
                </a:lnTo>
                <a:lnTo>
                  <a:pt x="52085" y="292146"/>
                </a:lnTo>
                <a:lnTo>
                  <a:pt x="73857" y="253266"/>
                </a:lnTo>
                <a:lnTo>
                  <a:pt x="98969" y="216458"/>
                </a:lnTo>
                <a:lnTo>
                  <a:pt x="127229" y="181902"/>
                </a:lnTo>
                <a:lnTo>
                  <a:pt x="158448" y="149780"/>
                </a:lnTo>
                <a:lnTo>
                  <a:pt x="192433" y="120272"/>
                </a:lnTo>
                <a:lnTo>
                  <a:pt x="228995" y="93559"/>
                </a:lnTo>
                <a:lnTo>
                  <a:pt x="267941" y="69821"/>
                </a:lnTo>
                <a:lnTo>
                  <a:pt x="309082" y="49240"/>
                </a:lnTo>
                <a:lnTo>
                  <a:pt x="352226" y="31995"/>
                </a:lnTo>
                <a:lnTo>
                  <a:pt x="397183" y="18268"/>
                </a:lnTo>
                <a:lnTo>
                  <a:pt x="443762" y="8239"/>
                </a:lnTo>
                <a:lnTo>
                  <a:pt x="491771" y="2090"/>
                </a:lnTo>
                <a:lnTo>
                  <a:pt x="541020" y="0"/>
                </a:lnTo>
                <a:lnTo>
                  <a:pt x="590268" y="2090"/>
                </a:lnTo>
                <a:lnTo>
                  <a:pt x="638277" y="8239"/>
                </a:lnTo>
                <a:lnTo>
                  <a:pt x="684856" y="18268"/>
                </a:lnTo>
                <a:lnTo>
                  <a:pt x="729813" y="31995"/>
                </a:lnTo>
                <a:lnTo>
                  <a:pt x="772957" y="49240"/>
                </a:lnTo>
                <a:lnTo>
                  <a:pt x="814098" y="69821"/>
                </a:lnTo>
                <a:lnTo>
                  <a:pt x="853044" y="93559"/>
                </a:lnTo>
                <a:lnTo>
                  <a:pt x="889606" y="120272"/>
                </a:lnTo>
                <a:lnTo>
                  <a:pt x="923591" y="149780"/>
                </a:lnTo>
                <a:lnTo>
                  <a:pt x="954810" y="181902"/>
                </a:lnTo>
                <a:lnTo>
                  <a:pt x="983070" y="216458"/>
                </a:lnTo>
                <a:lnTo>
                  <a:pt x="1008182" y="253266"/>
                </a:lnTo>
                <a:lnTo>
                  <a:pt x="1029954" y="292146"/>
                </a:lnTo>
                <a:lnTo>
                  <a:pt x="1048196" y="332917"/>
                </a:lnTo>
                <a:lnTo>
                  <a:pt x="1062716" y="375399"/>
                </a:lnTo>
                <a:lnTo>
                  <a:pt x="1073324" y="419411"/>
                </a:lnTo>
                <a:lnTo>
                  <a:pt x="1079829" y="464772"/>
                </a:lnTo>
                <a:lnTo>
                  <a:pt x="1082039" y="511302"/>
                </a:lnTo>
                <a:lnTo>
                  <a:pt x="1079829" y="557831"/>
                </a:lnTo>
                <a:lnTo>
                  <a:pt x="1073324" y="603192"/>
                </a:lnTo>
                <a:lnTo>
                  <a:pt x="1062716" y="647204"/>
                </a:lnTo>
                <a:lnTo>
                  <a:pt x="1048196" y="689686"/>
                </a:lnTo>
                <a:lnTo>
                  <a:pt x="1029954" y="730457"/>
                </a:lnTo>
                <a:lnTo>
                  <a:pt x="1008182" y="769337"/>
                </a:lnTo>
                <a:lnTo>
                  <a:pt x="983070" y="806145"/>
                </a:lnTo>
                <a:lnTo>
                  <a:pt x="954810" y="840701"/>
                </a:lnTo>
                <a:lnTo>
                  <a:pt x="923591" y="872823"/>
                </a:lnTo>
                <a:lnTo>
                  <a:pt x="889606" y="902331"/>
                </a:lnTo>
                <a:lnTo>
                  <a:pt x="853044" y="929044"/>
                </a:lnTo>
                <a:lnTo>
                  <a:pt x="814098" y="952782"/>
                </a:lnTo>
                <a:lnTo>
                  <a:pt x="772957" y="973363"/>
                </a:lnTo>
                <a:lnTo>
                  <a:pt x="729813" y="990608"/>
                </a:lnTo>
                <a:lnTo>
                  <a:pt x="684856" y="1004335"/>
                </a:lnTo>
                <a:lnTo>
                  <a:pt x="638277" y="1014364"/>
                </a:lnTo>
                <a:lnTo>
                  <a:pt x="590268" y="1020513"/>
                </a:lnTo>
                <a:lnTo>
                  <a:pt x="541020" y="1022604"/>
                </a:lnTo>
                <a:lnTo>
                  <a:pt x="491771" y="1020513"/>
                </a:lnTo>
                <a:lnTo>
                  <a:pt x="443762" y="1014364"/>
                </a:lnTo>
                <a:lnTo>
                  <a:pt x="397183" y="1004335"/>
                </a:lnTo>
                <a:lnTo>
                  <a:pt x="352226" y="990608"/>
                </a:lnTo>
                <a:lnTo>
                  <a:pt x="309082" y="973363"/>
                </a:lnTo>
                <a:lnTo>
                  <a:pt x="267941" y="952782"/>
                </a:lnTo>
                <a:lnTo>
                  <a:pt x="228995" y="929044"/>
                </a:lnTo>
                <a:lnTo>
                  <a:pt x="192433" y="902331"/>
                </a:lnTo>
                <a:lnTo>
                  <a:pt x="158448" y="872823"/>
                </a:lnTo>
                <a:lnTo>
                  <a:pt x="127229" y="840701"/>
                </a:lnTo>
                <a:lnTo>
                  <a:pt x="98969" y="806145"/>
                </a:lnTo>
                <a:lnTo>
                  <a:pt x="73857" y="769337"/>
                </a:lnTo>
                <a:lnTo>
                  <a:pt x="52085" y="730457"/>
                </a:lnTo>
                <a:lnTo>
                  <a:pt x="33843" y="689686"/>
                </a:lnTo>
                <a:lnTo>
                  <a:pt x="19323" y="647204"/>
                </a:lnTo>
                <a:lnTo>
                  <a:pt x="8715" y="603192"/>
                </a:lnTo>
                <a:lnTo>
                  <a:pt x="2210" y="557831"/>
                </a:lnTo>
                <a:lnTo>
                  <a:pt x="0" y="511302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575047" y="4227576"/>
            <a:ext cx="621791" cy="4312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434840" y="4521708"/>
            <a:ext cx="426720" cy="4267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868161" y="4091178"/>
            <a:ext cx="1080770" cy="1022985"/>
          </a:xfrm>
          <a:custGeom>
            <a:avLst/>
            <a:gdLst/>
            <a:ahLst/>
            <a:cxnLst/>
            <a:rect l="l" t="t" r="r" b="b"/>
            <a:pathLst>
              <a:path w="1080770" h="1022985">
                <a:moveTo>
                  <a:pt x="0" y="511302"/>
                </a:moveTo>
                <a:lnTo>
                  <a:pt x="2208" y="464772"/>
                </a:lnTo>
                <a:lnTo>
                  <a:pt x="8706" y="419411"/>
                </a:lnTo>
                <a:lnTo>
                  <a:pt x="19302" y="375399"/>
                </a:lnTo>
                <a:lnTo>
                  <a:pt x="33806" y="332917"/>
                </a:lnTo>
                <a:lnTo>
                  <a:pt x="52026" y="292146"/>
                </a:lnTo>
                <a:lnTo>
                  <a:pt x="73772" y="253266"/>
                </a:lnTo>
                <a:lnTo>
                  <a:pt x="98854" y="216458"/>
                </a:lnTo>
                <a:lnTo>
                  <a:pt x="127079" y="181902"/>
                </a:lnTo>
                <a:lnTo>
                  <a:pt x="158257" y="149780"/>
                </a:lnTo>
                <a:lnTo>
                  <a:pt x="192198" y="120272"/>
                </a:lnTo>
                <a:lnTo>
                  <a:pt x="228710" y="93559"/>
                </a:lnTo>
                <a:lnTo>
                  <a:pt x="267603" y="69821"/>
                </a:lnTo>
                <a:lnTo>
                  <a:pt x="308685" y="49240"/>
                </a:lnTo>
                <a:lnTo>
                  <a:pt x="351765" y="31995"/>
                </a:lnTo>
                <a:lnTo>
                  <a:pt x="396654" y="18268"/>
                </a:lnTo>
                <a:lnTo>
                  <a:pt x="443159" y="8239"/>
                </a:lnTo>
                <a:lnTo>
                  <a:pt x="491091" y="2090"/>
                </a:lnTo>
                <a:lnTo>
                  <a:pt x="540258" y="0"/>
                </a:lnTo>
                <a:lnTo>
                  <a:pt x="589424" y="2090"/>
                </a:lnTo>
                <a:lnTo>
                  <a:pt x="637356" y="8239"/>
                </a:lnTo>
                <a:lnTo>
                  <a:pt x="683861" y="18268"/>
                </a:lnTo>
                <a:lnTo>
                  <a:pt x="728750" y="31995"/>
                </a:lnTo>
                <a:lnTo>
                  <a:pt x="771830" y="49240"/>
                </a:lnTo>
                <a:lnTo>
                  <a:pt x="812912" y="69821"/>
                </a:lnTo>
                <a:lnTo>
                  <a:pt x="851805" y="93559"/>
                </a:lnTo>
                <a:lnTo>
                  <a:pt x="888317" y="120272"/>
                </a:lnTo>
                <a:lnTo>
                  <a:pt x="922258" y="149780"/>
                </a:lnTo>
                <a:lnTo>
                  <a:pt x="953436" y="181902"/>
                </a:lnTo>
                <a:lnTo>
                  <a:pt x="981661" y="216458"/>
                </a:lnTo>
                <a:lnTo>
                  <a:pt x="1006743" y="253266"/>
                </a:lnTo>
                <a:lnTo>
                  <a:pt x="1028489" y="292146"/>
                </a:lnTo>
                <a:lnTo>
                  <a:pt x="1046709" y="332917"/>
                </a:lnTo>
                <a:lnTo>
                  <a:pt x="1061213" y="375399"/>
                </a:lnTo>
                <a:lnTo>
                  <a:pt x="1071809" y="419411"/>
                </a:lnTo>
                <a:lnTo>
                  <a:pt x="1078307" y="464772"/>
                </a:lnTo>
                <a:lnTo>
                  <a:pt x="1080515" y="511302"/>
                </a:lnTo>
                <a:lnTo>
                  <a:pt x="1078307" y="557831"/>
                </a:lnTo>
                <a:lnTo>
                  <a:pt x="1071809" y="603192"/>
                </a:lnTo>
                <a:lnTo>
                  <a:pt x="1061213" y="647204"/>
                </a:lnTo>
                <a:lnTo>
                  <a:pt x="1046709" y="689686"/>
                </a:lnTo>
                <a:lnTo>
                  <a:pt x="1028489" y="730457"/>
                </a:lnTo>
                <a:lnTo>
                  <a:pt x="1006743" y="769337"/>
                </a:lnTo>
                <a:lnTo>
                  <a:pt x="981661" y="806145"/>
                </a:lnTo>
                <a:lnTo>
                  <a:pt x="953436" y="840701"/>
                </a:lnTo>
                <a:lnTo>
                  <a:pt x="922258" y="872823"/>
                </a:lnTo>
                <a:lnTo>
                  <a:pt x="888317" y="902331"/>
                </a:lnTo>
                <a:lnTo>
                  <a:pt x="851805" y="929044"/>
                </a:lnTo>
                <a:lnTo>
                  <a:pt x="812912" y="952782"/>
                </a:lnTo>
                <a:lnTo>
                  <a:pt x="771830" y="973363"/>
                </a:lnTo>
                <a:lnTo>
                  <a:pt x="728750" y="990608"/>
                </a:lnTo>
                <a:lnTo>
                  <a:pt x="683861" y="1004335"/>
                </a:lnTo>
                <a:lnTo>
                  <a:pt x="637356" y="1014364"/>
                </a:lnTo>
                <a:lnTo>
                  <a:pt x="589424" y="1020513"/>
                </a:lnTo>
                <a:lnTo>
                  <a:pt x="540258" y="1022604"/>
                </a:lnTo>
                <a:lnTo>
                  <a:pt x="491091" y="1020513"/>
                </a:lnTo>
                <a:lnTo>
                  <a:pt x="443159" y="1014364"/>
                </a:lnTo>
                <a:lnTo>
                  <a:pt x="396654" y="1004335"/>
                </a:lnTo>
                <a:lnTo>
                  <a:pt x="351765" y="990608"/>
                </a:lnTo>
                <a:lnTo>
                  <a:pt x="308685" y="973363"/>
                </a:lnTo>
                <a:lnTo>
                  <a:pt x="267603" y="952782"/>
                </a:lnTo>
                <a:lnTo>
                  <a:pt x="228710" y="929044"/>
                </a:lnTo>
                <a:lnTo>
                  <a:pt x="192198" y="902331"/>
                </a:lnTo>
                <a:lnTo>
                  <a:pt x="158257" y="872823"/>
                </a:lnTo>
                <a:lnTo>
                  <a:pt x="127079" y="840701"/>
                </a:lnTo>
                <a:lnTo>
                  <a:pt x="98854" y="806145"/>
                </a:lnTo>
                <a:lnTo>
                  <a:pt x="73772" y="769337"/>
                </a:lnTo>
                <a:lnTo>
                  <a:pt x="52026" y="730457"/>
                </a:lnTo>
                <a:lnTo>
                  <a:pt x="33806" y="689686"/>
                </a:lnTo>
                <a:lnTo>
                  <a:pt x="19302" y="647204"/>
                </a:lnTo>
                <a:lnTo>
                  <a:pt x="8706" y="603192"/>
                </a:lnTo>
                <a:lnTo>
                  <a:pt x="2208" y="557831"/>
                </a:lnTo>
                <a:lnTo>
                  <a:pt x="0" y="511302"/>
                </a:lnTo>
                <a:close/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287517" y="4609338"/>
            <a:ext cx="580390" cy="1905"/>
          </a:xfrm>
          <a:custGeom>
            <a:avLst/>
            <a:gdLst/>
            <a:ahLst/>
            <a:cxnLst/>
            <a:rect l="l" t="t" r="r" b="b"/>
            <a:pathLst>
              <a:path w="580389" h="1904">
                <a:moveTo>
                  <a:pt x="580263" y="0"/>
                </a:moveTo>
                <a:lnTo>
                  <a:pt x="0" y="1397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089903" y="4283964"/>
            <a:ext cx="635507" cy="63703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520178" y="4086605"/>
            <a:ext cx="1080770" cy="1022985"/>
          </a:xfrm>
          <a:custGeom>
            <a:avLst/>
            <a:gdLst/>
            <a:ahLst/>
            <a:cxnLst/>
            <a:rect l="l" t="t" r="r" b="b"/>
            <a:pathLst>
              <a:path w="1080770" h="1022985">
                <a:moveTo>
                  <a:pt x="0" y="511302"/>
                </a:moveTo>
                <a:lnTo>
                  <a:pt x="2208" y="464753"/>
                </a:lnTo>
                <a:lnTo>
                  <a:pt x="8706" y="419378"/>
                </a:lnTo>
                <a:lnTo>
                  <a:pt x="19302" y="375355"/>
                </a:lnTo>
                <a:lnTo>
                  <a:pt x="33806" y="332866"/>
                </a:lnTo>
                <a:lnTo>
                  <a:pt x="52026" y="292091"/>
                </a:lnTo>
                <a:lnTo>
                  <a:pt x="73772" y="253209"/>
                </a:lnTo>
                <a:lnTo>
                  <a:pt x="98854" y="216402"/>
                </a:lnTo>
                <a:lnTo>
                  <a:pt x="127079" y="181850"/>
                </a:lnTo>
                <a:lnTo>
                  <a:pt x="158257" y="149732"/>
                </a:lnTo>
                <a:lnTo>
                  <a:pt x="192198" y="120230"/>
                </a:lnTo>
                <a:lnTo>
                  <a:pt x="228710" y="93524"/>
                </a:lnTo>
                <a:lnTo>
                  <a:pt x="267603" y="69793"/>
                </a:lnTo>
                <a:lnTo>
                  <a:pt x="308685" y="49219"/>
                </a:lnTo>
                <a:lnTo>
                  <a:pt x="351765" y="31981"/>
                </a:lnTo>
                <a:lnTo>
                  <a:pt x="396654" y="18259"/>
                </a:lnTo>
                <a:lnTo>
                  <a:pt x="443159" y="8235"/>
                </a:lnTo>
                <a:lnTo>
                  <a:pt x="491091" y="2088"/>
                </a:lnTo>
                <a:lnTo>
                  <a:pt x="540257" y="0"/>
                </a:lnTo>
                <a:lnTo>
                  <a:pt x="589424" y="2088"/>
                </a:lnTo>
                <a:lnTo>
                  <a:pt x="637356" y="8235"/>
                </a:lnTo>
                <a:lnTo>
                  <a:pt x="683861" y="18259"/>
                </a:lnTo>
                <a:lnTo>
                  <a:pt x="728750" y="31981"/>
                </a:lnTo>
                <a:lnTo>
                  <a:pt x="771830" y="49219"/>
                </a:lnTo>
                <a:lnTo>
                  <a:pt x="812912" y="69793"/>
                </a:lnTo>
                <a:lnTo>
                  <a:pt x="851805" y="93524"/>
                </a:lnTo>
                <a:lnTo>
                  <a:pt x="888317" y="120230"/>
                </a:lnTo>
                <a:lnTo>
                  <a:pt x="922258" y="149733"/>
                </a:lnTo>
                <a:lnTo>
                  <a:pt x="953436" y="181850"/>
                </a:lnTo>
                <a:lnTo>
                  <a:pt x="981661" y="216402"/>
                </a:lnTo>
                <a:lnTo>
                  <a:pt x="1006743" y="253209"/>
                </a:lnTo>
                <a:lnTo>
                  <a:pt x="1028489" y="292091"/>
                </a:lnTo>
                <a:lnTo>
                  <a:pt x="1046709" y="332866"/>
                </a:lnTo>
                <a:lnTo>
                  <a:pt x="1061213" y="375355"/>
                </a:lnTo>
                <a:lnTo>
                  <a:pt x="1071809" y="419378"/>
                </a:lnTo>
                <a:lnTo>
                  <a:pt x="1078307" y="464753"/>
                </a:lnTo>
                <a:lnTo>
                  <a:pt x="1080516" y="511302"/>
                </a:lnTo>
                <a:lnTo>
                  <a:pt x="1078307" y="557831"/>
                </a:lnTo>
                <a:lnTo>
                  <a:pt x="1071809" y="603192"/>
                </a:lnTo>
                <a:lnTo>
                  <a:pt x="1061213" y="647204"/>
                </a:lnTo>
                <a:lnTo>
                  <a:pt x="1046709" y="689686"/>
                </a:lnTo>
                <a:lnTo>
                  <a:pt x="1028489" y="730457"/>
                </a:lnTo>
                <a:lnTo>
                  <a:pt x="1006743" y="769337"/>
                </a:lnTo>
                <a:lnTo>
                  <a:pt x="981661" y="806145"/>
                </a:lnTo>
                <a:lnTo>
                  <a:pt x="953436" y="840701"/>
                </a:lnTo>
                <a:lnTo>
                  <a:pt x="922258" y="872823"/>
                </a:lnTo>
                <a:lnTo>
                  <a:pt x="888317" y="902331"/>
                </a:lnTo>
                <a:lnTo>
                  <a:pt x="851805" y="929044"/>
                </a:lnTo>
                <a:lnTo>
                  <a:pt x="812912" y="952782"/>
                </a:lnTo>
                <a:lnTo>
                  <a:pt x="771830" y="973363"/>
                </a:lnTo>
                <a:lnTo>
                  <a:pt x="728750" y="990608"/>
                </a:lnTo>
                <a:lnTo>
                  <a:pt x="683861" y="1004335"/>
                </a:lnTo>
                <a:lnTo>
                  <a:pt x="637356" y="1014364"/>
                </a:lnTo>
                <a:lnTo>
                  <a:pt x="589424" y="1020513"/>
                </a:lnTo>
                <a:lnTo>
                  <a:pt x="540257" y="1022604"/>
                </a:lnTo>
                <a:lnTo>
                  <a:pt x="491091" y="1020513"/>
                </a:lnTo>
                <a:lnTo>
                  <a:pt x="443159" y="1014364"/>
                </a:lnTo>
                <a:lnTo>
                  <a:pt x="396654" y="1004335"/>
                </a:lnTo>
                <a:lnTo>
                  <a:pt x="351765" y="990608"/>
                </a:lnTo>
                <a:lnTo>
                  <a:pt x="308685" y="973363"/>
                </a:lnTo>
                <a:lnTo>
                  <a:pt x="267603" y="952782"/>
                </a:lnTo>
                <a:lnTo>
                  <a:pt x="228710" y="929044"/>
                </a:lnTo>
                <a:lnTo>
                  <a:pt x="192198" y="902331"/>
                </a:lnTo>
                <a:lnTo>
                  <a:pt x="158257" y="872823"/>
                </a:lnTo>
                <a:lnTo>
                  <a:pt x="127079" y="840701"/>
                </a:lnTo>
                <a:lnTo>
                  <a:pt x="98854" y="806145"/>
                </a:lnTo>
                <a:lnTo>
                  <a:pt x="73772" y="769337"/>
                </a:lnTo>
                <a:lnTo>
                  <a:pt x="52026" y="730457"/>
                </a:lnTo>
                <a:lnTo>
                  <a:pt x="33806" y="689686"/>
                </a:lnTo>
                <a:lnTo>
                  <a:pt x="19302" y="647204"/>
                </a:lnTo>
                <a:lnTo>
                  <a:pt x="8706" y="603192"/>
                </a:lnTo>
                <a:lnTo>
                  <a:pt x="2208" y="557831"/>
                </a:lnTo>
                <a:lnTo>
                  <a:pt x="0" y="511302"/>
                </a:lnTo>
                <a:close/>
              </a:path>
            </a:pathLst>
          </a:custGeom>
          <a:ln w="28955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939533" y="4606290"/>
            <a:ext cx="580390" cy="1905"/>
          </a:xfrm>
          <a:custGeom>
            <a:avLst/>
            <a:gdLst/>
            <a:ahLst/>
            <a:cxnLst/>
            <a:rect l="l" t="t" r="r" b="b"/>
            <a:pathLst>
              <a:path w="580390" h="1904">
                <a:moveTo>
                  <a:pt x="580263" y="0"/>
                </a:moveTo>
                <a:lnTo>
                  <a:pt x="0" y="1397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805166" y="3434334"/>
            <a:ext cx="255270" cy="653415"/>
          </a:xfrm>
          <a:custGeom>
            <a:avLst/>
            <a:gdLst/>
            <a:ahLst/>
            <a:cxnLst/>
            <a:rect l="l" t="t" r="r" b="b"/>
            <a:pathLst>
              <a:path w="255270" h="653414">
                <a:moveTo>
                  <a:pt x="0" y="0"/>
                </a:moveTo>
                <a:lnTo>
                  <a:pt x="254888" y="652907"/>
                </a:lnTo>
              </a:path>
            </a:pathLst>
          </a:custGeom>
          <a:ln w="28956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564246" y="4292727"/>
            <a:ext cx="494398" cy="49439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707635" y="5109209"/>
            <a:ext cx="3368040" cy="247015"/>
          </a:xfrm>
          <a:custGeom>
            <a:avLst/>
            <a:gdLst/>
            <a:ahLst/>
            <a:cxnLst/>
            <a:rect l="l" t="t" r="r" b="b"/>
            <a:pathLst>
              <a:path w="3368040" h="247014">
                <a:moveTo>
                  <a:pt x="57912" y="76072"/>
                </a:moveTo>
                <a:lnTo>
                  <a:pt x="28955" y="76072"/>
                </a:lnTo>
                <a:lnTo>
                  <a:pt x="28955" y="246760"/>
                </a:lnTo>
                <a:lnTo>
                  <a:pt x="3367659" y="246760"/>
                </a:lnTo>
                <a:lnTo>
                  <a:pt x="3367659" y="232282"/>
                </a:lnTo>
                <a:lnTo>
                  <a:pt x="57912" y="232282"/>
                </a:lnTo>
                <a:lnTo>
                  <a:pt x="43434" y="217804"/>
                </a:lnTo>
                <a:lnTo>
                  <a:pt x="57912" y="217804"/>
                </a:lnTo>
                <a:lnTo>
                  <a:pt x="57912" y="76072"/>
                </a:lnTo>
                <a:close/>
              </a:path>
              <a:path w="3368040" h="247014">
                <a:moveTo>
                  <a:pt x="57912" y="217804"/>
                </a:moveTo>
                <a:lnTo>
                  <a:pt x="43434" y="217804"/>
                </a:lnTo>
                <a:lnTo>
                  <a:pt x="57912" y="232282"/>
                </a:lnTo>
                <a:lnTo>
                  <a:pt x="57912" y="217804"/>
                </a:lnTo>
                <a:close/>
              </a:path>
              <a:path w="3368040" h="247014">
                <a:moveTo>
                  <a:pt x="3338703" y="217804"/>
                </a:moveTo>
                <a:lnTo>
                  <a:pt x="57912" y="217804"/>
                </a:lnTo>
                <a:lnTo>
                  <a:pt x="57912" y="232282"/>
                </a:lnTo>
                <a:lnTo>
                  <a:pt x="3338703" y="232282"/>
                </a:lnTo>
                <a:lnTo>
                  <a:pt x="3338703" y="217804"/>
                </a:lnTo>
                <a:close/>
              </a:path>
              <a:path w="3368040" h="247014">
                <a:moveTo>
                  <a:pt x="3367659" y="0"/>
                </a:moveTo>
                <a:lnTo>
                  <a:pt x="3338703" y="0"/>
                </a:lnTo>
                <a:lnTo>
                  <a:pt x="3338703" y="232282"/>
                </a:lnTo>
                <a:lnTo>
                  <a:pt x="3353181" y="217804"/>
                </a:lnTo>
                <a:lnTo>
                  <a:pt x="3367659" y="217804"/>
                </a:lnTo>
                <a:lnTo>
                  <a:pt x="3367659" y="0"/>
                </a:lnTo>
                <a:close/>
              </a:path>
              <a:path w="3368040" h="247014">
                <a:moveTo>
                  <a:pt x="3367659" y="217804"/>
                </a:moveTo>
                <a:lnTo>
                  <a:pt x="3353181" y="217804"/>
                </a:lnTo>
                <a:lnTo>
                  <a:pt x="3338703" y="232282"/>
                </a:lnTo>
                <a:lnTo>
                  <a:pt x="3367659" y="232282"/>
                </a:lnTo>
                <a:lnTo>
                  <a:pt x="3367659" y="217804"/>
                </a:lnTo>
                <a:close/>
              </a:path>
              <a:path w="3368040" h="247014">
                <a:moveTo>
                  <a:pt x="43434" y="3682"/>
                </a:moveTo>
                <a:lnTo>
                  <a:pt x="0" y="90550"/>
                </a:lnTo>
                <a:lnTo>
                  <a:pt x="28955" y="90550"/>
                </a:lnTo>
                <a:lnTo>
                  <a:pt x="28955" y="76072"/>
                </a:lnTo>
                <a:lnTo>
                  <a:pt x="79628" y="76072"/>
                </a:lnTo>
                <a:lnTo>
                  <a:pt x="43434" y="3682"/>
                </a:lnTo>
                <a:close/>
              </a:path>
              <a:path w="3368040" h="247014">
                <a:moveTo>
                  <a:pt x="79628" y="76072"/>
                </a:moveTo>
                <a:lnTo>
                  <a:pt x="57912" y="76072"/>
                </a:lnTo>
                <a:lnTo>
                  <a:pt x="57912" y="90550"/>
                </a:lnTo>
                <a:lnTo>
                  <a:pt x="86867" y="90550"/>
                </a:lnTo>
                <a:lnTo>
                  <a:pt x="79628" y="76072"/>
                </a:lnTo>
                <a:close/>
              </a:path>
            </a:pathLst>
          </a:custGeom>
          <a:solidFill>
            <a:srgbClr val="B4C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6057646" y="5177409"/>
            <a:ext cx="1866900" cy="4864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5" dirty="0">
                <a:solidFill>
                  <a:srgbClr val="2E5496"/>
                </a:solidFill>
                <a:latin typeface="Verdana"/>
                <a:cs typeface="Verdana"/>
              </a:rPr>
              <a:t>PROCESADO</a:t>
            </a:r>
            <a:endParaRPr sz="800">
              <a:latin typeface="Verdana"/>
              <a:cs typeface="Verdana"/>
            </a:endParaRPr>
          </a:p>
          <a:p>
            <a:pPr marL="963294" marR="5080" indent="-228600">
              <a:lnSpc>
                <a:spcPct val="100000"/>
              </a:lnSpc>
              <a:spcBef>
                <a:spcPts val="745"/>
              </a:spcBef>
            </a:pPr>
            <a:r>
              <a:rPr sz="800" b="1" spc="-65" dirty="0">
                <a:solidFill>
                  <a:srgbClr val="2E5496"/>
                </a:solidFill>
                <a:latin typeface="Verdana"/>
                <a:cs typeface="Verdana"/>
              </a:rPr>
              <a:t>PERIODICIDAD</a:t>
            </a:r>
            <a:r>
              <a:rPr sz="800" b="1" spc="-16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b="1" spc="-15" dirty="0">
                <a:solidFill>
                  <a:srgbClr val="2E5496"/>
                </a:solidFill>
                <a:latin typeface="Verdana"/>
                <a:cs typeface="Verdana"/>
              </a:rPr>
              <a:t>CADA  </a:t>
            </a:r>
            <a:r>
              <a:rPr sz="800" b="1" spc="-80" dirty="0">
                <a:solidFill>
                  <a:srgbClr val="2E5496"/>
                </a:solidFill>
                <a:latin typeface="Verdana"/>
                <a:cs typeface="Verdana"/>
              </a:rPr>
              <a:t>5, </a:t>
            </a:r>
            <a:r>
              <a:rPr sz="800" b="1" spc="-110" dirty="0">
                <a:solidFill>
                  <a:srgbClr val="2E5496"/>
                </a:solidFill>
                <a:latin typeface="Verdana"/>
                <a:cs typeface="Verdana"/>
              </a:rPr>
              <a:t>10, </a:t>
            </a:r>
            <a:r>
              <a:rPr sz="800" b="1" spc="-180" dirty="0">
                <a:solidFill>
                  <a:srgbClr val="2E5496"/>
                </a:solidFill>
                <a:latin typeface="Verdana"/>
                <a:cs typeface="Verdana"/>
              </a:rPr>
              <a:t>15</a:t>
            </a:r>
            <a:r>
              <a:rPr sz="800" b="1" spc="-16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800" b="1" spc="-75" dirty="0">
                <a:solidFill>
                  <a:srgbClr val="2E5496"/>
                </a:solidFill>
                <a:latin typeface="Verdana"/>
                <a:cs typeface="Verdana"/>
              </a:rPr>
              <a:t>DÍAS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7895843" y="4172711"/>
            <a:ext cx="368807" cy="36880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229600" y="4451603"/>
            <a:ext cx="309372" cy="30937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831835" y="4738115"/>
            <a:ext cx="489203" cy="33832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853940" y="4663440"/>
            <a:ext cx="275843" cy="20726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52750" y="3356609"/>
            <a:ext cx="1415415" cy="883919"/>
          </a:xfrm>
          <a:custGeom>
            <a:avLst/>
            <a:gdLst/>
            <a:ahLst/>
            <a:cxnLst/>
            <a:rect l="l" t="t" r="r" b="b"/>
            <a:pathLst>
              <a:path w="1415414" h="883920">
                <a:moveTo>
                  <a:pt x="1415288" y="883792"/>
                </a:moveTo>
                <a:lnTo>
                  <a:pt x="0" y="0"/>
                </a:lnTo>
              </a:path>
            </a:pathLst>
          </a:custGeom>
          <a:ln w="28955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115567" y="5705855"/>
            <a:ext cx="1958339" cy="68122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999219" y="5705855"/>
            <a:ext cx="2345435" cy="71475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0" y="4366259"/>
            <a:ext cx="960119" cy="115671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61" y="4361688"/>
            <a:ext cx="963930" cy="1165860"/>
          </a:xfrm>
          <a:custGeom>
            <a:avLst/>
            <a:gdLst/>
            <a:ahLst/>
            <a:cxnLst/>
            <a:rect l="l" t="t" r="r" b="b"/>
            <a:pathLst>
              <a:path w="963930" h="1165860">
                <a:moveTo>
                  <a:pt x="0" y="1165860"/>
                </a:moveTo>
                <a:lnTo>
                  <a:pt x="963929" y="1165860"/>
                </a:lnTo>
                <a:lnTo>
                  <a:pt x="963929" y="0"/>
                </a:lnTo>
                <a:lnTo>
                  <a:pt x="0" y="0"/>
                </a:lnTo>
              </a:path>
            </a:pathLst>
          </a:custGeom>
          <a:ln w="9144">
            <a:solidFill>
              <a:srgbClr val="1E4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52500" y="4366259"/>
            <a:ext cx="1452372" cy="115823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47927" y="4361688"/>
            <a:ext cx="1461770" cy="1167765"/>
          </a:xfrm>
          <a:custGeom>
            <a:avLst/>
            <a:gdLst/>
            <a:ahLst/>
            <a:cxnLst/>
            <a:rect l="l" t="t" r="r" b="b"/>
            <a:pathLst>
              <a:path w="1461770" h="1167764">
                <a:moveTo>
                  <a:pt x="0" y="1167384"/>
                </a:moveTo>
                <a:lnTo>
                  <a:pt x="1461516" y="1167384"/>
                </a:lnTo>
                <a:lnTo>
                  <a:pt x="1461516" y="0"/>
                </a:lnTo>
                <a:lnTo>
                  <a:pt x="0" y="0"/>
                </a:lnTo>
                <a:lnTo>
                  <a:pt x="0" y="1167384"/>
                </a:lnTo>
                <a:close/>
              </a:path>
            </a:pathLst>
          </a:custGeom>
          <a:ln w="9144">
            <a:solidFill>
              <a:srgbClr val="1E4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398776" y="4366259"/>
            <a:ext cx="1193291" cy="115671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394204" y="4361688"/>
            <a:ext cx="1202690" cy="1165860"/>
          </a:xfrm>
          <a:custGeom>
            <a:avLst/>
            <a:gdLst/>
            <a:ahLst/>
            <a:cxnLst/>
            <a:rect l="l" t="t" r="r" b="b"/>
            <a:pathLst>
              <a:path w="1202689" h="1165860">
                <a:moveTo>
                  <a:pt x="0" y="1165860"/>
                </a:moveTo>
                <a:lnTo>
                  <a:pt x="1202436" y="1165860"/>
                </a:lnTo>
                <a:lnTo>
                  <a:pt x="1202436" y="0"/>
                </a:lnTo>
                <a:lnTo>
                  <a:pt x="0" y="0"/>
                </a:lnTo>
                <a:lnTo>
                  <a:pt x="0" y="1165860"/>
                </a:lnTo>
                <a:close/>
              </a:path>
            </a:pathLst>
          </a:custGeom>
          <a:ln w="9144">
            <a:solidFill>
              <a:srgbClr val="1E4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1239500" y="4358640"/>
            <a:ext cx="952500" cy="117348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1234928" y="5536691"/>
            <a:ext cx="957580" cy="0"/>
          </a:xfrm>
          <a:custGeom>
            <a:avLst/>
            <a:gdLst/>
            <a:ahLst/>
            <a:cxnLst/>
            <a:rect l="l" t="t" r="r" b="b"/>
            <a:pathLst>
              <a:path w="957579">
                <a:moveTo>
                  <a:pt x="0" y="0"/>
                </a:moveTo>
                <a:lnTo>
                  <a:pt x="957072" y="0"/>
                </a:lnTo>
              </a:path>
            </a:pathLst>
          </a:custGeom>
          <a:ln w="9144">
            <a:solidFill>
              <a:srgbClr val="1E4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1234928" y="4354067"/>
            <a:ext cx="957580" cy="1183005"/>
          </a:xfrm>
          <a:custGeom>
            <a:avLst/>
            <a:gdLst/>
            <a:ahLst/>
            <a:cxnLst/>
            <a:rect l="l" t="t" r="r" b="b"/>
            <a:pathLst>
              <a:path w="957579" h="1183004">
                <a:moveTo>
                  <a:pt x="957072" y="0"/>
                </a:moveTo>
                <a:lnTo>
                  <a:pt x="0" y="0"/>
                </a:lnTo>
                <a:lnTo>
                  <a:pt x="0" y="1182624"/>
                </a:lnTo>
              </a:path>
            </a:pathLst>
          </a:custGeom>
          <a:ln w="9144">
            <a:solidFill>
              <a:srgbClr val="1E4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956547" y="4358640"/>
            <a:ext cx="1185672" cy="117957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951976" y="4354067"/>
            <a:ext cx="1195070" cy="1188720"/>
          </a:xfrm>
          <a:custGeom>
            <a:avLst/>
            <a:gdLst/>
            <a:ahLst/>
            <a:cxnLst/>
            <a:rect l="l" t="t" r="r" b="b"/>
            <a:pathLst>
              <a:path w="1195070" h="1188720">
                <a:moveTo>
                  <a:pt x="0" y="1188719"/>
                </a:moveTo>
                <a:lnTo>
                  <a:pt x="1194816" y="1188719"/>
                </a:lnTo>
                <a:lnTo>
                  <a:pt x="1194816" y="0"/>
                </a:lnTo>
                <a:lnTo>
                  <a:pt x="0" y="0"/>
                </a:lnTo>
                <a:lnTo>
                  <a:pt x="0" y="1188719"/>
                </a:lnTo>
                <a:close/>
              </a:path>
            </a:pathLst>
          </a:custGeom>
          <a:ln w="9144">
            <a:solidFill>
              <a:srgbClr val="1E4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0139171" y="4358640"/>
            <a:ext cx="1101852" cy="117957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0134600" y="4354067"/>
            <a:ext cx="1111250" cy="1188720"/>
          </a:xfrm>
          <a:custGeom>
            <a:avLst/>
            <a:gdLst/>
            <a:ahLst/>
            <a:cxnLst/>
            <a:rect l="l" t="t" r="r" b="b"/>
            <a:pathLst>
              <a:path w="1111250" h="1188720">
                <a:moveTo>
                  <a:pt x="0" y="1188719"/>
                </a:moveTo>
                <a:lnTo>
                  <a:pt x="1110996" y="1188719"/>
                </a:lnTo>
                <a:lnTo>
                  <a:pt x="1110996" y="0"/>
                </a:lnTo>
                <a:lnTo>
                  <a:pt x="0" y="0"/>
                </a:lnTo>
                <a:lnTo>
                  <a:pt x="0" y="1188719"/>
                </a:lnTo>
                <a:close/>
              </a:path>
            </a:pathLst>
          </a:custGeom>
          <a:ln w="9143">
            <a:solidFill>
              <a:srgbClr val="1E4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495</Words>
  <Application>Microsoft Macintosh PowerPoint</Application>
  <PresentationFormat>Widescreen</PresentationFormat>
  <Paragraphs>98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Times New Roman</vt:lpstr>
      <vt:lpstr>Verdana</vt:lpstr>
      <vt:lpstr>Office Theme</vt:lpstr>
      <vt:lpstr>PowerPoint Presentation</vt:lpstr>
      <vt:lpstr>PowerPoint Presentation</vt:lpstr>
      <vt:lpstr>MAPSENS AGRO</vt:lpstr>
      <vt:lpstr>MAPSENS AGRO</vt:lpstr>
      <vt:lpstr>MAPSENS AGRO</vt:lpstr>
      <vt:lpstr>MAPSENS AGRO</vt:lpstr>
      <vt:lpstr>MAPSENS AGRO</vt:lpstr>
      <vt:lpstr>MAPSENS AGRO</vt:lpstr>
      <vt:lpstr>PowerPoint Presentation</vt:lpstr>
      <vt:lpstr>MAPSENS AGRO</vt:lpstr>
      <vt:lpstr>MAPSENS AGRO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Santiago Pardini</dc:creator>
  <cp:lastModifiedBy>Edel Ojeda</cp:lastModifiedBy>
  <cp:revision>4</cp:revision>
  <dcterms:created xsi:type="dcterms:W3CDTF">2019-09-14T14:35:57Z</dcterms:created>
  <dcterms:modified xsi:type="dcterms:W3CDTF">2022-11-29T00:50:58Z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2019-09-13T00:00:00Z</vt:filetime>
  </property>
  <property fmtid="{D5CDD505-2E9C-101B-9397-08002B2CF9AE}" pid="3" name="Creator">
    <vt:lpwstr>Microsoft® PowerPoint® para Office 365</vt:lpwstr>
  </property>
  <property fmtid="{D5CDD505-2E9C-101B-9397-08002B2CF9AE}" pid="4" name="LastSaved">
    <vt:filetime>2019-09-14T00:00:00Z</vt:filetime>
  </property>
</Properties>
</file>